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68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110" d="100"/>
          <a:sy n="110" d="100"/>
        </p:scale>
        <p:origin x="624" y="102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8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en-US" altLang="ko-KR" dirty="0"/>
              <a:t>SSAFY 4</a:t>
            </a:r>
            <a:r>
              <a:rPr lang="ko-KR" altLang="en-US" dirty="0"/>
              <a:t>기 서울 </a:t>
            </a:r>
            <a:r>
              <a:rPr lang="en-US" altLang="ko-KR" dirty="0"/>
              <a:t>– </a:t>
            </a:r>
            <a:r>
              <a:rPr lang="ko-KR" altLang="en-US" dirty="0"/>
              <a:t>백현오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104709" y="2071253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전공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025233" y="3168661"/>
            <a:ext cx="2043172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기업연계 선택 이유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967843" y="4698400"/>
            <a:ext cx="2157950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무엇을 얻고 싶은 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1787" y="2101332"/>
            <a:ext cx="44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응용컴퓨터공학과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1787" y="4698400"/>
            <a:ext cx="8045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학생 때의 자율적인 프로젝트와는 다르게</a:t>
            </a:r>
            <a:r>
              <a:rPr lang="en-US" altLang="ko-KR" sz="1600" dirty="0"/>
              <a:t>, </a:t>
            </a:r>
            <a:r>
              <a:rPr lang="ko-KR" altLang="en-US" sz="1600" dirty="0"/>
              <a:t>기업에서 요구하는 명세에 따라 개발해보는 경험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테스트 자동화와 관리 시스템을 완벽히 이해하고</a:t>
            </a:r>
            <a:r>
              <a:rPr lang="en-US" altLang="ko-KR" sz="1600" dirty="0"/>
              <a:t>,</a:t>
            </a:r>
            <a:r>
              <a:rPr lang="ko-KR" altLang="en-US" sz="1600" dirty="0"/>
              <a:t> 적용할 수 있는 실력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프로젝트 외적으로</a:t>
            </a:r>
            <a:r>
              <a:rPr lang="en-US" altLang="ko-KR" sz="1600" dirty="0"/>
              <a:t>,</a:t>
            </a:r>
            <a:r>
              <a:rPr lang="ko-KR" altLang="en-US" sz="1600" dirty="0"/>
              <a:t> 멘토님이 아닌 개발자 </a:t>
            </a:r>
            <a:r>
              <a:rPr lang="ko-KR" altLang="en-US" sz="1600" dirty="0" err="1"/>
              <a:t>선배님으로써의</a:t>
            </a:r>
            <a:r>
              <a:rPr lang="ko-KR" altLang="en-US" sz="1600" dirty="0"/>
              <a:t> 조언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301787" y="3133511"/>
            <a:ext cx="7628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실제 현업에서 어려움을 겪고 있는 부분을 해결해 볼 수 있는 좋은 기회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주제가 어느 한 분야에 종속적이지 않다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신입들이 경험해보기 쉽지 않은 주제를 다룬다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기업 연계의 경험은 어느 분야에 취업하더라도 큰 도움이 될 것 같아</a:t>
            </a:r>
            <a:r>
              <a:rPr lang="en-US" altLang="ko-KR" sz="1600" dirty="0"/>
              <a:t> </a:t>
            </a:r>
            <a:r>
              <a:rPr lang="ko-KR" altLang="en-US" sz="1600" dirty="0"/>
              <a:t>선택하게 되었습니다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/>
              <a:t>공통 프로젝트 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60" y="190464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3660" y="1950115"/>
            <a:ext cx="4100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온라인 체육 학습 플랫폼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운동뭐하니</a:t>
            </a:r>
            <a:r>
              <a:rPr lang="en-US" altLang="ko-KR" sz="1600" dirty="0"/>
              <a:t>?)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21360" y="2700259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역할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83660" y="2745727"/>
            <a:ext cx="4788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Embedded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1359" y="435779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기술 스택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3660" y="4403263"/>
            <a:ext cx="434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MPU9250, MQTT, Socket.io, Nodejs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1593" y="2664477"/>
            <a:ext cx="3270513" cy="2275637"/>
          </a:xfrm>
          <a:prstGeom prst="rect">
            <a:avLst/>
          </a:prstGeom>
        </p:spPr>
      </p:pic>
      <p:sp>
        <p:nvSpPr>
          <p:cNvPr id="14" name="모서리가 둥근 직사각형 39">
            <a:extLst>
              <a:ext uri="{FF2B5EF4-FFF2-40B4-BE49-F238E27FC236}">
                <a16:creationId xmlns:a16="http://schemas.microsoft.com/office/drawing/2014/main" id="{2F92846B-A5BC-4C36-89EF-8B489FF61FA9}"/>
              </a:ext>
            </a:extLst>
          </p:cNvPr>
          <p:cNvSpPr/>
          <p:nvPr/>
        </p:nvSpPr>
        <p:spPr>
          <a:xfrm>
            <a:off x="1021360" y="349190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사용 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8FEBB1-CB51-4F6F-9DFE-6191900FAB20}"/>
              </a:ext>
            </a:extLst>
          </p:cNvPr>
          <p:cNvSpPr/>
          <p:nvPr/>
        </p:nvSpPr>
        <p:spPr>
          <a:xfrm>
            <a:off x="3083660" y="3537372"/>
            <a:ext cx="4348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NodeMCU32s, RaspberryPi4, MPU9250(IMU)</a:t>
            </a:r>
          </a:p>
        </p:txBody>
      </p:sp>
      <p:sp>
        <p:nvSpPr>
          <p:cNvPr id="16" name="모서리가 둥근 직사각형 11">
            <a:extLst>
              <a:ext uri="{FF2B5EF4-FFF2-40B4-BE49-F238E27FC236}">
                <a16:creationId xmlns:a16="http://schemas.microsoft.com/office/drawing/2014/main" id="{73BB1F8D-E563-4625-B140-51128B8BEBAF}"/>
              </a:ext>
            </a:extLst>
          </p:cNvPr>
          <p:cNvSpPr/>
          <p:nvPr/>
        </p:nvSpPr>
        <p:spPr>
          <a:xfrm>
            <a:off x="1021359" y="524307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705A6D-9D2C-422C-8E51-E15ECB7D9961}"/>
              </a:ext>
            </a:extLst>
          </p:cNvPr>
          <p:cNvSpPr txBox="1"/>
          <p:nvPr/>
        </p:nvSpPr>
        <p:spPr>
          <a:xfrm>
            <a:off x="3083661" y="5165429"/>
            <a:ext cx="417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IMU </a:t>
            </a:r>
            <a:r>
              <a:rPr lang="ko-KR" altLang="en-US" sz="1600" dirty="0"/>
              <a:t>센서를 이용한 자세 측정</a:t>
            </a:r>
            <a:r>
              <a:rPr lang="en-US" altLang="ko-KR" sz="1600" dirty="0"/>
              <a:t> </a:t>
            </a:r>
            <a:r>
              <a:rPr lang="ko-KR" altLang="en-US" sz="1600" dirty="0"/>
              <a:t>및 비교</a:t>
            </a:r>
            <a:endParaRPr lang="en-US" altLang="ko-KR" sz="1600" dirty="0"/>
          </a:p>
          <a:p>
            <a:r>
              <a:rPr lang="ko-KR" altLang="en-US" sz="1600" dirty="0"/>
              <a:t>결과를 통한 학습</a:t>
            </a:r>
            <a:r>
              <a:rPr lang="en-US" altLang="ko-KR" sz="1600" dirty="0"/>
              <a:t>, </a:t>
            </a:r>
            <a:r>
              <a:rPr lang="ko-KR" altLang="en-US" sz="1600" dirty="0"/>
              <a:t>평가 시스템</a:t>
            </a:r>
          </a:p>
        </p:txBody>
      </p:sp>
    </p:spTree>
    <p:extLst>
      <p:ext uri="{BB962C8B-B14F-4D97-AF65-F5344CB8AC3E}">
        <p14:creationId xmlns:p14="http://schemas.microsoft.com/office/powerpoint/2010/main" val="36141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/>
              <a:t>필드 프로젝트 소개</a:t>
            </a:r>
          </a:p>
        </p:txBody>
      </p:sp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8FAC4AF5-1185-47BB-ABBE-CE7F8DFEFA68}"/>
              </a:ext>
            </a:extLst>
          </p:cNvPr>
          <p:cNvSpPr/>
          <p:nvPr/>
        </p:nvSpPr>
        <p:spPr>
          <a:xfrm>
            <a:off x="1021360" y="190464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456BCD-3AD4-4B57-994E-8D386E38CDD6}"/>
              </a:ext>
            </a:extLst>
          </p:cNvPr>
          <p:cNvSpPr txBox="1"/>
          <p:nvPr/>
        </p:nvSpPr>
        <p:spPr>
          <a:xfrm>
            <a:off x="3083660" y="1941889"/>
            <a:ext cx="5581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시계열 데이터를 활용한 교육용 인공지능 블록 코딩 서비스</a:t>
            </a:r>
          </a:p>
          <a:p>
            <a:r>
              <a:rPr lang="en-US" altLang="ko-KR" sz="1600" dirty="0"/>
              <a:t>(</a:t>
            </a:r>
            <a:r>
              <a:rPr lang="en-US" altLang="ko-KR" sz="1600" dirty="0" err="1"/>
              <a:t>FlaNET</a:t>
            </a:r>
            <a:r>
              <a:rPr lang="en-US" altLang="ko-KR" sz="1600" dirty="0"/>
              <a:t>)</a:t>
            </a:r>
          </a:p>
        </p:txBody>
      </p:sp>
      <p:sp>
        <p:nvSpPr>
          <p:cNvPr id="44" name="모서리가 둥근 직사각형 11">
            <a:extLst>
              <a:ext uri="{FF2B5EF4-FFF2-40B4-BE49-F238E27FC236}">
                <a16:creationId xmlns:a16="http://schemas.microsoft.com/office/drawing/2014/main" id="{63B6EF58-F21A-4E00-8607-8E472DD70831}"/>
              </a:ext>
            </a:extLst>
          </p:cNvPr>
          <p:cNvSpPr/>
          <p:nvPr/>
        </p:nvSpPr>
        <p:spPr>
          <a:xfrm>
            <a:off x="1021359" y="386464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기술 스택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BA41B-DD97-4CF4-9C5E-6C4B1F6C39EC}"/>
              </a:ext>
            </a:extLst>
          </p:cNvPr>
          <p:cNvSpPr txBox="1"/>
          <p:nvPr/>
        </p:nvSpPr>
        <p:spPr>
          <a:xfrm>
            <a:off x="3083660" y="3910112"/>
            <a:ext cx="3569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FastAPI</a:t>
            </a:r>
            <a:r>
              <a:rPr lang="en-US" altLang="ko-KR" sz="1600" dirty="0"/>
              <a:t>, Tensorflow2, Scikit-learn</a:t>
            </a:r>
          </a:p>
        </p:txBody>
      </p:sp>
      <p:sp>
        <p:nvSpPr>
          <p:cNvPr id="46" name="모서리가 둥근 직사각형 39">
            <a:extLst>
              <a:ext uri="{FF2B5EF4-FFF2-40B4-BE49-F238E27FC236}">
                <a16:creationId xmlns:a16="http://schemas.microsoft.com/office/drawing/2014/main" id="{8C24E5A7-9142-4DAF-AEC9-C7B3682077C2}"/>
              </a:ext>
            </a:extLst>
          </p:cNvPr>
          <p:cNvSpPr/>
          <p:nvPr/>
        </p:nvSpPr>
        <p:spPr>
          <a:xfrm>
            <a:off x="1021360" y="293036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역할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7F98AE-FB1A-4D4E-A1FA-5758042C6468}"/>
              </a:ext>
            </a:extLst>
          </p:cNvPr>
          <p:cNvSpPr/>
          <p:nvPr/>
        </p:nvSpPr>
        <p:spPr>
          <a:xfrm>
            <a:off x="3083660" y="2975833"/>
            <a:ext cx="39006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AI, Backend</a:t>
            </a:r>
          </a:p>
        </p:txBody>
      </p:sp>
      <p:sp>
        <p:nvSpPr>
          <p:cNvPr id="48" name="모서리가 둥근 직사각형 11">
            <a:extLst>
              <a:ext uri="{FF2B5EF4-FFF2-40B4-BE49-F238E27FC236}">
                <a16:creationId xmlns:a16="http://schemas.microsoft.com/office/drawing/2014/main" id="{7FDD116A-7EEF-4711-A302-9C299B2D786C}"/>
              </a:ext>
            </a:extLst>
          </p:cNvPr>
          <p:cNvSpPr/>
          <p:nvPr/>
        </p:nvSpPr>
        <p:spPr>
          <a:xfrm>
            <a:off x="1021359" y="479892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767E5-8C99-45AF-80E2-D9DF585008F9}"/>
              </a:ext>
            </a:extLst>
          </p:cNvPr>
          <p:cNvSpPr txBox="1"/>
          <p:nvPr/>
        </p:nvSpPr>
        <p:spPr>
          <a:xfrm>
            <a:off x="3083660" y="4721282"/>
            <a:ext cx="5102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딥러닝 단계를 수집</a:t>
            </a:r>
            <a:r>
              <a:rPr lang="en-US" altLang="ko-KR" sz="1600" dirty="0"/>
              <a:t>/</a:t>
            </a:r>
            <a:r>
              <a:rPr lang="ko-KR" altLang="en-US" sz="1600" dirty="0"/>
              <a:t>입력</a:t>
            </a:r>
            <a:r>
              <a:rPr lang="en-US" altLang="ko-KR" sz="1600" dirty="0"/>
              <a:t>, </a:t>
            </a:r>
            <a:r>
              <a:rPr lang="ko-KR" altLang="en-US" sz="1600" dirty="0"/>
              <a:t>정제</a:t>
            </a:r>
            <a:r>
              <a:rPr lang="en-US" altLang="ko-KR" sz="1600" dirty="0"/>
              <a:t>, </a:t>
            </a:r>
            <a:r>
              <a:rPr lang="ko-KR" altLang="en-US" sz="1600" dirty="0"/>
              <a:t>학습</a:t>
            </a:r>
            <a:r>
              <a:rPr lang="en-US" altLang="ko-KR" sz="1600" dirty="0"/>
              <a:t>, </a:t>
            </a:r>
            <a:r>
              <a:rPr lang="ko-KR" altLang="en-US" sz="1600" dirty="0"/>
              <a:t>평가</a:t>
            </a:r>
            <a:r>
              <a:rPr lang="en-US" altLang="ko-KR" sz="1600" dirty="0"/>
              <a:t>, </a:t>
            </a:r>
            <a:r>
              <a:rPr lang="ko-KR" altLang="en-US" sz="1600" dirty="0"/>
              <a:t>추론</a:t>
            </a:r>
          </a:p>
          <a:p>
            <a:r>
              <a:rPr lang="en-US" altLang="ko-KR" sz="1600" dirty="0"/>
              <a:t>5</a:t>
            </a:r>
            <a:r>
              <a:rPr lang="ko-KR" altLang="en-US" sz="1600" dirty="0"/>
              <a:t>단계로 나누어 각각의 </a:t>
            </a:r>
            <a:r>
              <a:rPr lang="en-US" altLang="ko-KR" sz="1600" dirty="0"/>
              <a:t>API </a:t>
            </a:r>
            <a:r>
              <a:rPr lang="ko-KR" altLang="en-US" sz="1600" dirty="0"/>
              <a:t>제작</a:t>
            </a:r>
          </a:p>
          <a:p>
            <a:endParaRPr lang="ko-KR" altLang="en-US" sz="1600" dirty="0"/>
          </a:p>
          <a:p>
            <a:r>
              <a:rPr lang="ko-KR" altLang="en-US" sz="1600" dirty="0"/>
              <a:t>학습 단계에서 사용할 모델로 </a:t>
            </a:r>
            <a:r>
              <a:rPr lang="en-US" altLang="ko-KR" sz="1600" dirty="0"/>
              <a:t>CNN, LSTM</a:t>
            </a:r>
            <a:r>
              <a:rPr lang="ko-KR" altLang="en-US" sz="1600" dirty="0"/>
              <a:t>을 선정하고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선정한 기본 모델 이외에도</a:t>
            </a:r>
          </a:p>
          <a:p>
            <a:r>
              <a:rPr lang="ko-KR" altLang="en-US" sz="1600" dirty="0"/>
              <a:t>사용자가 </a:t>
            </a:r>
            <a:r>
              <a:rPr lang="ko-KR" altLang="en-US" sz="1600" dirty="0" err="1"/>
              <a:t>원하는대로</a:t>
            </a:r>
            <a:r>
              <a:rPr lang="ko-KR" altLang="en-US" sz="1600" dirty="0"/>
              <a:t> 커스텀 할 수 있도록 제작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EF435FC-CACC-410E-939D-BB4B9B305F4E}"/>
              </a:ext>
            </a:extLst>
          </p:cNvPr>
          <p:cNvGrpSpPr/>
          <p:nvPr/>
        </p:nvGrpSpPr>
        <p:grpSpPr>
          <a:xfrm>
            <a:off x="7890656" y="2503197"/>
            <a:ext cx="4097887" cy="2813829"/>
            <a:chOff x="2426028" y="2905770"/>
            <a:chExt cx="4431972" cy="3043230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C48AB605-A90D-44B0-9A7A-11D4727D43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000" b="66667" l="27930" r="7363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33" t="24133" r="21667" b="28533"/>
            <a:stretch/>
          </p:blipFill>
          <p:spPr>
            <a:xfrm>
              <a:off x="2426028" y="2905770"/>
              <a:ext cx="4431972" cy="304323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35C458C6-8F33-4BDF-93E3-301F52A36EF3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50038"/>
            <a:stretch/>
          </p:blipFill>
          <p:spPr>
            <a:xfrm>
              <a:off x="2736392" y="3156311"/>
              <a:ext cx="3564927" cy="2238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5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606</Words>
  <Application>Microsoft Office PowerPoint</Application>
  <PresentationFormat>와이드스크린</PresentationFormat>
  <Paragraphs>99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삼성긴고딕OTF Medium</vt:lpstr>
      <vt:lpstr>삼성긴고딕OTF Regular</vt:lpstr>
      <vt:lpstr>Arial</vt:lpstr>
      <vt:lpstr>Office 테마</vt:lpstr>
      <vt:lpstr>SSAFY 4기 서울 – 백현오</vt:lpstr>
      <vt:lpstr>공통 프로젝트 소개</vt:lpstr>
      <vt:lpstr>필드 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백현오</cp:lastModifiedBy>
  <cp:revision>64</cp:revision>
  <dcterms:created xsi:type="dcterms:W3CDTF">2020-12-09T04:38:54Z</dcterms:created>
  <dcterms:modified xsi:type="dcterms:W3CDTF">2021-04-13T08:09:23Z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