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1" r:id="rId2"/>
    <p:sldId id="270" r:id="rId3"/>
    <p:sldId id="26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3" userDrawn="1">
          <p15:clr>
            <a:srgbClr val="A4A3A4"/>
          </p15:clr>
        </p15:guide>
        <p15:guide id="4" pos="6947" userDrawn="1">
          <p15:clr>
            <a:srgbClr val="A4A3A4"/>
          </p15:clr>
        </p15:guide>
        <p15:guide id="5" orient="horz" pos="1207" userDrawn="1">
          <p15:clr>
            <a:srgbClr val="A4A3A4"/>
          </p15:clr>
        </p15:guide>
        <p15:guide id="6" orient="horz" pos="1865" userDrawn="1">
          <p15:clr>
            <a:srgbClr val="A4A3A4"/>
          </p15:clr>
        </p15:guide>
        <p15:guide id="7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A9D18E"/>
    <a:srgbClr val="B7F8B8"/>
    <a:srgbClr val="C5E0B4"/>
    <a:srgbClr val="E4F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39163-3EDC-4934-BDAB-4C74C22A9266}" v="839" dt="2021-04-13T05:21:20.162"/>
    <p1510:client id="{8E3E1C62-E754-40CA-8767-D1ED0065B118}" v="698" dt="2021-04-13T12:40:57.5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08" autoAdjust="0"/>
    <p:restoredTop sz="96429" autoAdjust="0"/>
  </p:normalViewPr>
  <p:slideViewPr>
    <p:cSldViewPr snapToGrid="0" showGuides="1">
      <p:cViewPr varScale="1">
        <p:scale>
          <a:sx n="69" d="100"/>
          <a:sy n="69" d="100"/>
        </p:scale>
        <p:origin x="84" y="546"/>
      </p:cViewPr>
      <p:guideLst>
        <p:guide orient="horz" pos="2183"/>
        <p:guide pos="3840"/>
        <p:guide pos="733"/>
        <p:guide pos="6947"/>
        <p:guide orient="horz" pos="1207"/>
        <p:guide orient="horz" pos="1865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E79AA-ED65-4529-8A7E-5E3F6023F7CD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B0850-4FCF-4EE2-B0F1-CA38F1722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7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학기는 자기주도형으로 프로젝트가 진행됩니다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자기주도형이란 뜻은 프로젝트에 필요한 기술</a:t>
            </a:r>
            <a:r>
              <a:rPr lang="en-US" altLang="ko-KR" dirty="0"/>
              <a:t>, </a:t>
            </a:r>
            <a:r>
              <a:rPr lang="ko-KR" altLang="en-US" dirty="0"/>
              <a:t>내용 등 필요한 부분을 강사님이 아닌 </a:t>
            </a:r>
            <a:endParaRPr lang="en-US" altLang="ko-KR" dirty="0"/>
          </a:p>
          <a:p>
            <a:r>
              <a:rPr lang="ko-KR" altLang="en-US" dirty="0"/>
              <a:t>본인 스스로 찾아보고 학습하는 형태이지 시간을 자유롭게 사용하는 것은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정규 수업 시간은 </a:t>
            </a:r>
            <a:r>
              <a:rPr lang="en-US" altLang="ko-KR" dirty="0"/>
              <a:t>9</a:t>
            </a:r>
            <a:r>
              <a:rPr lang="ko-KR" altLang="en-US" dirty="0"/>
              <a:t>시</a:t>
            </a:r>
            <a:r>
              <a:rPr lang="en-US" altLang="ko-KR" dirty="0"/>
              <a:t>~18</a:t>
            </a:r>
            <a:r>
              <a:rPr lang="ko-KR" altLang="en-US" dirty="0"/>
              <a:t>시 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해당 수업 시간 중 학습공간을 이탈하는 것은 안됩니다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부득이하게 학습공간을 이탈할 경우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담당프로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컨설턴트님에게 공유해주시기 바랍니다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온라인 학습이지만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싸피</a:t>
            </a:r>
            <a:r>
              <a:rPr lang="ko-KR" altLang="en-US" baseline="0" dirty="0"/>
              <a:t> 학사규정은 동일하게 적용됩니다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매주 월</a:t>
            </a:r>
            <a:r>
              <a:rPr lang="en-US" altLang="ko-KR" baseline="0" dirty="0"/>
              <a:t>, </a:t>
            </a:r>
            <a:r>
              <a:rPr lang="ko-KR" altLang="en-US" baseline="0" dirty="0"/>
              <a:t>수</a:t>
            </a:r>
            <a:r>
              <a:rPr lang="en-US" altLang="ko-KR" baseline="0" dirty="0"/>
              <a:t>, </a:t>
            </a:r>
            <a:r>
              <a:rPr lang="ko-KR" altLang="en-US" baseline="0" dirty="0"/>
              <a:t>금 오전 </a:t>
            </a:r>
            <a:r>
              <a:rPr lang="en-US" altLang="ko-KR" baseline="0" dirty="0"/>
              <a:t>9</a:t>
            </a:r>
            <a:r>
              <a:rPr lang="ko-KR" altLang="en-US" baseline="0" dirty="0"/>
              <a:t>시에 라이브 강의가 진행 되면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 err="1"/>
              <a:t>에듀싸피</a:t>
            </a:r>
            <a:r>
              <a:rPr lang="ko-KR" altLang="en-US" baseline="0" dirty="0"/>
              <a:t> 팝업을 통해 접속해주시기 바랍니다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자기주도 프로젝트이지만 프로젝트 진행에 필요한 내용 또는 도움이 되는 내용으로 강의가 진행 되니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필수 참석입니다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라이브 강의가 있는 날은 종료 후 프로젝트 미팅이 진행됩니다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오전 프로젝트 </a:t>
            </a:r>
            <a:r>
              <a:rPr lang="ko-KR" altLang="en-US" baseline="0" dirty="0" err="1"/>
              <a:t>반미팅을</a:t>
            </a:r>
            <a:r>
              <a:rPr lang="ko-KR" altLang="en-US" baseline="0" dirty="0"/>
              <a:t> 시작으로 하루 일과가 시작됩니다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 err="1"/>
              <a:t>데일리</a:t>
            </a:r>
            <a:r>
              <a:rPr lang="ko-KR" altLang="en-US" baseline="0" dirty="0"/>
              <a:t> 세부 시간을 기준으로 면담 등 학사활동이 진행되니 점심시간은 최대한 지켜주시기 바랍니다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19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학기는 자기주도형으로 프로젝트가 진행됩니다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자기주도형이란 뜻은 프로젝트에 필요한 기술</a:t>
            </a:r>
            <a:r>
              <a:rPr lang="en-US" altLang="ko-KR" dirty="0"/>
              <a:t>, </a:t>
            </a:r>
            <a:r>
              <a:rPr lang="ko-KR" altLang="en-US" dirty="0"/>
              <a:t>내용 등 필요한 부분을 강사님이 아닌 </a:t>
            </a:r>
            <a:endParaRPr lang="en-US" altLang="ko-KR" dirty="0"/>
          </a:p>
          <a:p>
            <a:r>
              <a:rPr lang="ko-KR" altLang="en-US" dirty="0"/>
              <a:t>본인 스스로 찾아보고 학습하는 형태이지 시간을 자유롭게 사용하는 것은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정규 수업 시간은 </a:t>
            </a:r>
            <a:r>
              <a:rPr lang="en-US" altLang="ko-KR" dirty="0"/>
              <a:t>9</a:t>
            </a:r>
            <a:r>
              <a:rPr lang="ko-KR" altLang="en-US" dirty="0"/>
              <a:t>시</a:t>
            </a:r>
            <a:r>
              <a:rPr lang="en-US" altLang="ko-KR" dirty="0"/>
              <a:t>~18</a:t>
            </a:r>
            <a:r>
              <a:rPr lang="ko-KR" altLang="en-US" dirty="0"/>
              <a:t>시 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해당 수업 시간 중 학습공간을 이탈하는 것은 안됩니다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부득이하게 학습공간을 이탈할 경우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담당프로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컨설턴트님에게 공유해주시기 바랍니다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온라인 학습이지만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싸피</a:t>
            </a:r>
            <a:r>
              <a:rPr lang="ko-KR" altLang="en-US" baseline="0" dirty="0"/>
              <a:t> 학사규정은 동일하게 적용됩니다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매주 월</a:t>
            </a:r>
            <a:r>
              <a:rPr lang="en-US" altLang="ko-KR" baseline="0" dirty="0"/>
              <a:t>, </a:t>
            </a:r>
            <a:r>
              <a:rPr lang="ko-KR" altLang="en-US" baseline="0" dirty="0"/>
              <a:t>수</a:t>
            </a:r>
            <a:r>
              <a:rPr lang="en-US" altLang="ko-KR" baseline="0" dirty="0"/>
              <a:t>, </a:t>
            </a:r>
            <a:r>
              <a:rPr lang="ko-KR" altLang="en-US" baseline="0" dirty="0"/>
              <a:t>금 오전 </a:t>
            </a:r>
            <a:r>
              <a:rPr lang="en-US" altLang="ko-KR" baseline="0" dirty="0"/>
              <a:t>9</a:t>
            </a:r>
            <a:r>
              <a:rPr lang="ko-KR" altLang="en-US" baseline="0" dirty="0"/>
              <a:t>시에 라이브 강의가 진행 되면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 err="1"/>
              <a:t>에듀싸피</a:t>
            </a:r>
            <a:r>
              <a:rPr lang="ko-KR" altLang="en-US" baseline="0" dirty="0"/>
              <a:t> 팝업을 통해 접속해주시기 바랍니다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자기주도 프로젝트이지만 프로젝트 진행에 필요한 내용 또는 도움이 되는 내용으로 강의가 진행 되니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필수 참석입니다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라이브 강의가 있는 날은 종료 후 프로젝트 미팅이 진행됩니다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오전 프로젝트 </a:t>
            </a:r>
            <a:r>
              <a:rPr lang="ko-KR" altLang="en-US" baseline="0" dirty="0" err="1"/>
              <a:t>반미팅을</a:t>
            </a:r>
            <a:r>
              <a:rPr lang="ko-KR" altLang="en-US" baseline="0" dirty="0"/>
              <a:t> 시작으로 하루 일과가 시작됩니다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 err="1"/>
              <a:t>데일리</a:t>
            </a:r>
            <a:r>
              <a:rPr lang="ko-KR" altLang="en-US" baseline="0" dirty="0"/>
              <a:t> 세부 시간을 기준으로 면담 등 학사활동이 진행되니 점심시간은 최대한 지켜주시기 바랍니다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18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371600" cy="4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87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82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032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57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7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>
  <p:cSld name="1_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 hasCustomPrompt="1"/>
          </p:nvPr>
        </p:nvSpPr>
        <p:spPr>
          <a:xfrm>
            <a:off x="1418444" y="782706"/>
            <a:ext cx="757315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438" y="644071"/>
            <a:ext cx="1371600" cy="4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2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707" y="314870"/>
            <a:ext cx="1371600" cy="440239"/>
          </a:xfrm>
          <a:prstGeom prst="rect">
            <a:avLst/>
          </a:prstGeom>
        </p:spPr>
      </p:pic>
      <p:grpSp>
        <p:nvGrpSpPr>
          <p:cNvPr id="3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4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5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B7F8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7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66655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2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76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2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5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4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7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5313F-EF31-4C16-A340-F8871245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삼성긴고딕OTF Medium"/>
              </a:rPr>
              <a:t>SSAFY 4기 이병희</a:t>
            </a:r>
            <a:endParaRPr lang="ko-KR" altLang="en-US"/>
          </a:p>
        </p:txBody>
      </p:sp>
      <p:sp>
        <p:nvSpPr>
          <p:cNvPr id="4" name="모서리가 둥근 직사각형 1">
            <a:extLst>
              <a:ext uri="{FF2B5EF4-FFF2-40B4-BE49-F238E27FC236}">
                <a16:creationId xmlns:a16="http://schemas.microsoft.com/office/drawing/2014/main" id="{FDF572E5-F47E-4A69-B6AB-E1AEC2ED45E9}"/>
              </a:ext>
            </a:extLst>
          </p:cNvPr>
          <p:cNvSpPr/>
          <p:nvPr/>
        </p:nvSpPr>
        <p:spPr>
          <a:xfrm>
            <a:off x="1025235" y="2071254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b="1">
                <a:ea typeface="맑은 고딕"/>
              </a:rPr>
              <a:t>전공</a:t>
            </a:r>
            <a:endParaRPr lang="ko-KR" altLang="en-US" sz="1600" b="1" dirty="0">
              <a:ea typeface="맑은 고딕"/>
            </a:endParaRPr>
          </a:p>
        </p:txBody>
      </p:sp>
      <p:sp>
        <p:nvSpPr>
          <p:cNvPr id="6" name="모서리가 둥근 직사각형 20">
            <a:extLst>
              <a:ext uri="{FF2B5EF4-FFF2-40B4-BE49-F238E27FC236}">
                <a16:creationId xmlns:a16="http://schemas.microsoft.com/office/drawing/2014/main" id="{EE15A50F-23FA-45D9-9C51-1A9AAACAE936}"/>
              </a:ext>
            </a:extLst>
          </p:cNvPr>
          <p:cNvSpPr/>
          <p:nvPr/>
        </p:nvSpPr>
        <p:spPr>
          <a:xfrm>
            <a:off x="1025234" y="3187035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b="1">
                <a:ea typeface="맑은 고딕"/>
              </a:rPr>
              <a:t>선택 이유</a:t>
            </a:r>
            <a:endParaRPr lang="ko-KR" altLang="en-US" sz="1600" b="1" dirty="0">
              <a:ea typeface="맑은 고딕"/>
            </a:endParaRPr>
          </a:p>
        </p:txBody>
      </p:sp>
      <p:sp>
        <p:nvSpPr>
          <p:cNvPr id="8" name="모서리가 둥근 직사각형 20">
            <a:extLst>
              <a:ext uri="{FF2B5EF4-FFF2-40B4-BE49-F238E27FC236}">
                <a16:creationId xmlns:a16="http://schemas.microsoft.com/office/drawing/2014/main" id="{41644EB9-8C48-48C4-8215-5FBB29225673}"/>
              </a:ext>
            </a:extLst>
          </p:cNvPr>
          <p:cNvSpPr/>
          <p:nvPr/>
        </p:nvSpPr>
        <p:spPr>
          <a:xfrm>
            <a:off x="1025234" y="4845505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b="1">
                <a:ea typeface="맑은 고딕"/>
              </a:rPr>
              <a:t>얻고 싶은 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DE6070-5F94-4FC1-9C0E-02E0A56EF04E}"/>
              </a:ext>
            </a:extLst>
          </p:cNvPr>
          <p:cNvSpPr txBox="1"/>
          <p:nvPr/>
        </p:nvSpPr>
        <p:spPr>
          <a:xfrm>
            <a:off x="959223" y="2590800"/>
            <a:ext cx="43478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- 컴퓨터공학과</a:t>
            </a:r>
            <a:endParaRPr lang="ko-KR" altLang="en-US" dirty="0">
              <a:ea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B5EC4-CAEA-42A1-8271-5F9251E3999C}"/>
              </a:ext>
            </a:extLst>
          </p:cNvPr>
          <p:cNvSpPr txBox="1"/>
          <p:nvPr/>
        </p:nvSpPr>
        <p:spPr>
          <a:xfrm>
            <a:off x="959223" y="3720352"/>
            <a:ext cx="1052456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en-US">
                <a:ea typeface="+mn-lt"/>
                <a:cs typeface="+mn-lt"/>
              </a:rPr>
              <a:t>-</a:t>
            </a:r>
            <a:r>
              <a:rPr lang="ko-KR" altLang="en-US">
                <a:ea typeface="+mn-lt"/>
                <a:cs typeface="+mn-lt"/>
              </a:rPr>
              <a:t> 대기업이 사용하는 기술 및 아키텍쳐 간접적으로 체험</a:t>
            </a:r>
            <a:endParaRPr lang="ko-KR" dirty="0">
              <a:ea typeface="맑은 고딕" panose="020B0503020000020004" pitchFamily="34" charset="-127"/>
              <a:cs typeface="+mn-lt"/>
            </a:endParaRPr>
          </a:p>
          <a:p>
            <a:r>
              <a:rPr lang="ko-KR" altLang="en-US">
                <a:ea typeface="+mn-lt"/>
                <a:cs typeface="+mn-lt"/>
              </a:rPr>
              <a:t>- 유닛 테스트는 어느 분야에서도 필수적</a:t>
            </a:r>
            <a:endParaRPr lang="ko-KR" altLang="en-US" dirty="0">
              <a:ea typeface="+mn-lt"/>
              <a:cs typeface="+mn-lt"/>
            </a:endParaRPr>
          </a:p>
          <a:p>
            <a:r>
              <a:rPr lang="en-US" altLang="en-US" dirty="0">
                <a:ea typeface="+mn-lt"/>
                <a:cs typeface="+mn-lt"/>
              </a:rPr>
              <a:t>-</a:t>
            </a:r>
            <a:r>
              <a:rPr lang="ko-KR" altLang="en-US">
                <a:ea typeface="+mn-lt"/>
                <a:cs typeface="+mn-lt"/>
              </a:rPr>
              <a:t> 현업에 종사하시고 계신 멘토님의 멘토링</a:t>
            </a:r>
            <a:endParaRPr lang="ko-KR">
              <a:ea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B6BD40-08CD-478C-A31F-187EF0545D7F}"/>
              </a:ext>
            </a:extLst>
          </p:cNvPr>
          <p:cNvSpPr txBox="1"/>
          <p:nvPr/>
        </p:nvSpPr>
        <p:spPr>
          <a:xfrm>
            <a:off x="959223" y="5441575"/>
            <a:ext cx="89019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- 유닛 테스트를 개발하면서 많은 경험을 쌓고 싶습니다!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5718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ko-KR" altLang="en-US">
                <a:ea typeface="삼성긴고딕OTF Medium"/>
              </a:rPr>
              <a:t>공통 프로젝트 - MuShRoom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025235" y="2071254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프로젝트 주제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25234" y="3187035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기획의도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EC506-DD63-4868-A786-9987D2F9FE7B}"/>
              </a:ext>
            </a:extLst>
          </p:cNvPr>
          <p:cNvSpPr txBox="1"/>
          <p:nvPr/>
        </p:nvSpPr>
        <p:spPr>
          <a:xfrm>
            <a:off x="959223" y="2590800"/>
            <a:ext cx="43478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- 언택트 음악 공유 플랫폼</a:t>
            </a:r>
            <a:endParaRPr lang="ko-KR" altLang="en-US" dirty="0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C85AE4-C8DD-4636-BB8C-B82A55596E74}"/>
              </a:ext>
            </a:extLst>
          </p:cNvPr>
          <p:cNvSpPr txBox="1"/>
          <p:nvPr/>
        </p:nvSpPr>
        <p:spPr>
          <a:xfrm>
            <a:off x="959223" y="3720352"/>
            <a:ext cx="51547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- 언택트 시대에 비대면으로 음악 작업 가능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- 지인들과 함께 간단히 즐길 수 있는 음악 공유</a:t>
            </a:r>
          </a:p>
        </p:txBody>
      </p:sp>
      <p:pic>
        <p:nvPicPr>
          <p:cNvPr id="6" name="그림 7">
            <a:extLst>
              <a:ext uri="{FF2B5EF4-FFF2-40B4-BE49-F238E27FC236}">
                <a16:creationId xmlns:a16="http://schemas.microsoft.com/office/drawing/2014/main" id="{3D66ADC3-9D15-46B1-9CA1-DECA58B2C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470967"/>
            <a:ext cx="5585010" cy="2704960"/>
          </a:xfrm>
          <a:prstGeom prst="rect">
            <a:avLst/>
          </a:prstGeom>
        </p:spPr>
      </p:pic>
      <p:sp>
        <p:nvSpPr>
          <p:cNvPr id="8" name="모서리가 둥근 직사각형 20">
            <a:extLst>
              <a:ext uri="{FF2B5EF4-FFF2-40B4-BE49-F238E27FC236}">
                <a16:creationId xmlns:a16="http://schemas.microsoft.com/office/drawing/2014/main" id="{499EAB51-1E86-45FC-B3FD-2F9A2BB2028E}"/>
              </a:ext>
            </a:extLst>
          </p:cNvPr>
          <p:cNvSpPr/>
          <p:nvPr/>
        </p:nvSpPr>
        <p:spPr>
          <a:xfrm>
            <a:off x="1025234" y="4603458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b="1" dirty="0">
                <a:ea typeface="맑은 고딕"/>
              </a:rPr>
              <a:t>역할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5FDA34-48A7-4E42-925B-C29A09EDA7A1}"/>
              </a:ext>
            </a:extLst>
          </p:cNvPr>
          <p:cNvSpPr txBox="1"/>
          <p:nvPr/>
        </p:nvSpPr>
        <p:spPr>
          <a:xfrm>
            <a:off x="959223" y="5199528"/>
            <a:ext cx="515470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ea typeface="+mn-lt"/>
                <a:cs typeface="+mn-lt"/>
              </a:rPr>
              <a:t>- Vue.js, vuex를 사용한 프론트 개발</a:t>
            </a:r>
            <a:endParaRPr lang="ko-KR"/>
          </a:p>
          <a:p>
            <a:r>
              <a:rPr lang="ko-KR">
                <a:ea typeface="+mn-lt"/>
                <a:cs typeface="+mn-lt"/>
              </a:rPr>
              <a:t>- 공유 룸 ID 공유 방식 설계 및 구현</a:t>
            </a:r>
            <a:endParaRPr lang="ko-KR"/>
          </a:p>
          <a:p>
            <a:r>
              <a:rPr lang="ko-KR">
                <a:ea typeface="+mn-lt"/>
                <a:cs typeface="+mn-lt"/>
              </a:rPr>
              <a:t>- Websocket을 사용한 실시간 음악 공유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5931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ko-KR" altLang="en-US">
                <a:ea typeface="삼성긴고딕OTF Medium"/>
              </a:rPr>
              <a:t>특화 프로젝트 - 잇다</a:t>
            </a:r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25235" y="2071254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프로젝트 주제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25234" y="3134397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기획의도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14A8C-09E4-473B-8139-48829DCDCC93}"/>
              </a:ext>
            </a:extLst>
          </p:cNvPr>
          <p:cNvSpPr txBox="1"/>
          <p:nvPr/>
        </p:nvSpPr>
        <p:spPr>
          <a:xfrm>
            <a:off x="1021976" y="3720352"/>
            <a:ext cx="54326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- 홀로 사시는 어르신이 걱정되는 가족</a:t>
            </a:r>
          </a:p>
          <a:p>
            <a:r>
              <a:rPr lang="ko-KR" altLang="en-US">
                <a:ea typeface="맑은 고딕"/>
              </a:rPr>
              <a:t>- 홀로 사시는 어르신의 추억 저장</a:t>
            </a:r>
            <a:endParaRPr lang="ko-KR" altLang="en-US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D5486-1873-4A90-9C7A-EAD25E85734B}"/>
              </a:ext>
            </a:extLst>
          </p:cNvPr>
          <p:cNvSpPr txBox="1"/>
          <p:nvPr/>
        </p:nvSpPr>
        <p:spPr>
          <a:xfrm>
            <a:off x="1021975" y="2545975"/>
            <a:ext cx="54326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- 홀로 어르신과 가족들을 잇는 다리, 잇다</a:t>
            </a:r>
            <a:endParaRPr lang="ko-KR"/>
          </a:p>
        </p:txBody>
      </p:sp>
      <p:pic>
        <p:nvPicPr>
          <p:cNvPr id="6" name="그림 7">
            <a:extLst>
              <a:ext uri="{FF2B5EF4-FFF2-40B4-BE49-F238E27FC236}">
                <a16:creationId xmlns:a16="http://schemas.microsoft.com/office/drawing/2014/main" id="{F9CEC2FC-C800-4254-BCD2-FBB7E2D92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871" y="2222641"/>
            <a:ext cx="5818094" cy="3210578"/>
          </a:xfrm>
          <a:prstGeom prst="rect">
            <a:avLst/>
          </a:prstGeom>
        </p:spPr>
      </p:pic>
      <p:sp>
        <p:nvSpPr>
          <p:cNvPr id="5" name="모서리가 둥근 직사각형 20">
            <a:extLst>
              <a:ext uri="{FF2B5EF4-FFF2-40B4-BE49-F238E27FC236}">
                <a16:creationId xmlns:a16="http://schemas.microsoft.com/office/drawing/2014/main" id="{99254802-67E4-4993-B09E-722FCA215FF1}"/>
              </a:ext>
            </a:extLst>
          </p:cNvPr>
          <p:cNvSpPr/>
          <p:nvPr/>
        </p:nvSpPr>
        <p:spPr>
          <a:xfrm>
            <a:off x="1025234" y="4603458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b="1" dirty="0">
                <a:ea typeface="맑은 고딕"/>
              </a:rPr>
              <a:t>역할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596882-4C03-4A7D-ADE7-52D33A5F4753}"/>
              </a:ext>
            </a:extLst>
          </p:cNvPr>
          <p:cNvSpPr txBox="1"/>
          <p:nvPr/>
        </p:nvSpPr>
        <p:spPr>
          <a:xfrm>
            <a:off x="1021976" y="5190563"/>
            <a:ext cx="706418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ea typeface="+mn-lt"/>
                <a:cs typeface="+mn-lt"/>
              </a:rPr>
              <a:t>- </a:t>
            </a:r>
            <a:r>
              <a:rPr lang="en-US" altLang="ko-KR" dirty="0">
                <a:ea typeface="+mn-lt"/>
                <a:cs typeface="+mn-lt"/>
              </a:rPr>
              <a:t>Websocket</a:t>
            </a:r>
            <a:r>
              <a:rPr lang="ko-KR" altLang="en-US" dirty="0">
                <a:ea typeface="+mn-lt"/>
                <a:cs typeface="+mn-lt"/>
              </a:rPr>
              <a:t>으로 </a:t>
            </a:r>
            <a:r>
              <a:rPr lang="en-US" altLang="ko-KR" dirty="0">
                <a:ea typeface="+mn-lt"/>
                <a:cs typeface="+mn-lt"/>
              </a:rPr>
              <a:t>Python,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Spring,</a:t>
            </a:r>
            <a:r>
              <a:rPr lang="ko-KR" altLang="en-US">
                <a:ea typeface="+mn-lt"/>
                <a:cs typeface="+mn-lt"/>
              </a:rPr>
              <a:t> V</a:t>
            </a:r>
            <a:r>
              <a:rPr lang="en-US" altLang="ko-KR">
                <a:ea typeface="+mn-lt"/>
                <a:cs typeface="+mn-lt"/>
              </a:rPr>
              <a:t>ue</a:t>
            </a:r>
            <a:r>
              <a:rPr lang="ko-KR">
                <a:ea typeface="+mn-lt"/>
                <a:cs typeface="+mn-lt"/>
              </a:rPr>
              <a:t>.js</a:t>
            </a:r>
            <a:r>
              <a:rPr lang="ko-KR" altLang="en-US" dirty="0">
                <a:ea typeface="+mn-lt"/>
                <a:cs typeface="+mn-lt"/>
              </a:rPr>
              <a:t> 간 </a:t>
            </a:r>
            <a:endParaRPr lang="ko-KR" altLang="en-US">
              <a:ea typeface="맑은 고딕" panose="020B0503020000020004" pitchFamily="34" charset="-127"/>
              <a:cs typeface="+mn-lt"/>
            </a:endParaRPr>
          </a:p>
          <a:p>
            <a:r>
              <a:rPr lang="en-US" altLang="ko-KR">
                <a:ea typeface="+mn-lt"/>
                <a:cs typeface="+mn-lt"/>
              </a:rPr>
              <a:t>  STT</a:t>
            </a:r>
            <a:r>
              <a:rPr lang="ko-KR" altLang="en-US">
                <a:ea typeface="+mn-lt"/>
                <a:cs typeface="+mn-lt"/>
              </a:rPr>
              <a:t> 명령어 전송 구현</a:t>
            </a:r>
            <a:endParaRPr lang="ko-KR">
              <a:ea typeface="맑은 고딕"/>
            </a:endParaRPr>
          </a:p>
          <a:p>
            <a:r>
              <a:rPr lang="en-US" altLang="ko-KR">
                <a:ea typeface="+mn-lt"/>
                <a:cs typeface="+mn-lt"/>
              </a:rPr>
              <a:t>-</a:t>
            </a:r>
            <a:r>
              <a:rPr lang="ko-KR" altLang="en-US">
                <a:ea typeface="+mn-lt"/>
                <a:cs typeface="+mn-lt"/>
              </a:rPr>
              <a:t> 어르신의 </a:t>
            </a:r>
            <a:r>
              <a:rPr lang="en-US" altLang="ko-KR">
                <a:ea typeface="+mn-lt"/>
                <a:cs typeface="+mn-lt"/>
              </a:rPr>
              <a:t>Random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Question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Get</a:t>
            </a:r>
            <a:r>
              <a:rPr lang="ko-KR" altLang="en-US">
                <a:ea typeface="+mn-lt"/>
                <a:cs typeface="+mn-lt"/>
              </a:rPr>
              <a:t> 개발</a:t>
            </a:r>
            <a:endParaRPr lang="ko-KR"/>
          </a:p>
          <a:p>
            <a:r>
              <a:rPr lang="ko-KR">
                <a:ea typeface="+mn-lt"/>
                <a:cs typeface="+mn-lt"/>
              </a:rPr>
              <a:t>- </a:t>
            </a:r>
            <a:r>
              <a:rPr lang="en-US" altLang="ko-KR">
                <a:ea typeface="+mn-lt"/>
                <a:cs typeface="+mn-lt"/>
              </a:rPr>
              <a:t>Docker</a:t>
            </a:r>
            <a:r>
              <a:rPr lang="ko-KR" altLang="en-US">
                <a:ea typeface="+mn-lt"/>
                <a:cs typeface="+mn-lt"/>
              </a:rPr>
              <a:t> 구성을 통한 백엔드 서버 배포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1418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282</Words>
  <Application>Microsoft Office PowerPoint</Application>
  <PresentationFormat>와이드스크린</PresentationFormat>
  <Paragraphs>45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SSAFY 4기 이병희</vt:lpstr>
      <vt:lpstr>공통 프로젝트 - MuShRoom</vt:lpstr>
      <vt:lpstr>특화 프로젝트 - 잇다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Windows 사용자</cp:lastModifiedBy>
  <cp:revision>228</cp:revision>
  <dcterms:created xsi:type="dcterms:W3CDTF">2020-12-09T04:38:54Z</dcterms:created>
  <dcterms:modified xsi:type="dcterms:W3CDTF">2021-04-13T12:42:38Z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E:\Ch.MJ\4기\4기_방송자료_템플릿.pptx</vt:lpwstr>
  </property>
</Properties>
</file>