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9" r:id="rId2"/>
    <p:sldId id="268" r:id="rId3"/>
    <p:sldId id="27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3" userDrawn="1">
          <p15:clr>
            <a:srgbClr val="A4A3A4"/>
          </p15:clr>
        </p15:guide>
        <p15:guide id="4" pos="6947" userDrawn="1">
          <p15:clr>
            <a:srgbClr val="A4A3A4"/>
          </p15:clr>
        </p15:guide>
        <p15:guide id="5" orient="horz" pos="1207" userDrawn="1">
          <p15:clr>
            <a:srgbClr val="A4A3A4"/>
          </p15:clr>
        </p15:guide>
        <p15:guide id="6" orient="horz" pos="1865" userDrawn="1">
          <p15:clr>
            <a:srgbClr val="A4A3A4"/>
          </p15:clr>
        </p15:guide>
        <p15:guide id="7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A9D18E"/>
    <a:srgbClr val="B7F8B8"/>
    <a:srgbClr val="C5E0B4"/>
    <a:srgbClr val="E4F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08" autoAdjust="0"/>
    <p:restoredTop sz="96429" autoAdjust="0"/>
  </p:normalViewPr>
  <p:slideViewPr>
    <p:cSldViewPr snapToGrid="0" showGuides="1">
      <p:cViewPr varScale="1">
        <p:scale>
          <a:sx n="165" d="100"/>
          <a:sy n="165" d="100"/>
        </p:scale>
        <p:origin x="140" y="80"/>
      </p:cViewPr>
      <p:guideLst>
        <p:guide orient="horz" pos="2183"/>
        <p:guide pos="3840"/>
        <p:guide pos="733"/>
        <p:guide pos="6947"/>
        <p:guide orient="horz" pos="1207"/>
        <p:guide orient="horz" pos="1865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E79AA-ED65-4529-8A7E-5E3F6023F7CD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B0850-4FCF-4EE2-B0F1-CA38F1722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7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학기는 자기주도형으로 프로젝트가 진행됩니다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자기주도형이란 뜻은 프로젝트에 필요한 기술</a:t>
            </a:r>
            <a:r>
              <a:rPr lang="en-US" altLang="ko-KR" dirty="0"/>
              <a:t>, </a:t>
            </a:r>
            <a:r>
              <a:rPr lang="ko-KR" altLang="en-US" dirty="0"/>
              <a:t>내용 등 필요한 부분을 강사님이 아닌 </a:t>
            </a:r>
            <a:endParaRPr lang="en-US" altLang="ko-KR" dirty="0"/>
          </a:p>
          <a:p>
            <a:r>
              <a:rPr lang="ko-KR" altLang="en-US" dirty="0"/>
              <a:t>본인 스스로 찾아보고 학습하는 형태이지 시간을 자유롭게 사용하는 것은 아니다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정규 수업 시간은 </a:t>
            </a:r>
            <a:r>
              <a:rPr lang="en-US" altLang="ko-KR" dirty="0"/>
              <a:t>9</a:t>
            </a:r>
            <a:r>
              <a:rPr lang="ko-KR" altLang="en-US" dirty="0"/>
              <a:t>시</a:t>
            </a:r>
            <a:r>
              <a:rPr lang="en-US" altLang="ko-KR" dirty="0"/>
              <a:t>~18</a:t>
            </a:r>
            <a:r>
              <a:rPr lang="ko-KR" altLang="en-US" dirty="0"/>
              <a:t>시 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해당 수업 시간 중 학습공간을 이탈하는 것은 안됩니다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부득이하게 학습공간을 이탈할 경우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담당프로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컨설턴트님에게 공유해주시기 바랍니다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온라인 학습이지만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싸피</a:t>
            </a:r>
            <a:r>
              <a:rPr lang="ko-KR" altLang="en-US" baseline="0" dirty="0"/>
              <a:t> 학사규정은 동일하게 적용됩니다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매주 월</a:t>
            </a:r>
            <a:r>
              <a:rPr lang="en-US" altLang="ko-KR" baseline="0" dirty="0"/>
              <a:t>, </a:t>
            </a:r>
            <a:r>
              <a:rPr lang="ko-KR" altLang="en-US" baseline="0" dirty="0"/>
              <a:t>수</a:t>
            </a:r>
            <a:r>
              <a:rPr lang="en-US" altLang="ko-KR" baseline="0" dirty="0"/>
              <a:t>, </a:t>
            </a:r>
            <a:r>
              <a:rPr lang="ko-KR" altLang="en-US" baseline="0" dirty="0"/>
              <a:t>금 오전 </a:t>
            </a:r>
            <a:r>
              <a:rPr lang="en-US" altLang="ko-KR" baseline="0" dirty="0"/>
              <a:t>9</a:t>
            </a:r>
            <a:r>
              <a:rPr lang="ko-KR" altLang="en-US" baseline="0" dirty="0"/>
              <a:t>시에 라이브 강의가 진행 되면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 err="1"/>
              <a:t>에듀싸피</a:t>
            </a:r>
            <a:r>
              <a:rPr lang="ko-KR" altLang="en-US" baseline="0" dirty="0"/>
              <a:t> 팝업을 통해 접속해주시기 바랍니다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자기주도 프로젝트이지만 프로젝트 진행에 필요한 내용 또는 도움이 되는 내용으로 강의가 진행 되니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필수 참석입니다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라이브 강의가 있는 날은 종료 후 프로젝트 미팅이 진행됩니다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오전 프로젝트 </a:t>
            </a:r>
            <a:r>
              <a:rPr lang="ko-KR" altLang="en-US" baseline="0" dirty="0" err="1"/>
              <a:t>반미팅을</a:t>
            </a:r>
            <a:r>
              <a:rPr lang="ko-KR" altLang="en-US" baseline="0" dirty="0"/>
              <a:t> 시작으로 하루 일과가 시작됩니다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 err="1"/>
              <a:t>데일리</a:t>
            </a:r>
            <a:r>
              <a:rPr lang="ko-KR" altLang="en-US" baseline="0" dirty="0"/>
              <a:t> 세부 시간을 기준으로 면담 등 학사활동이 진행되니 점심시간은 최대한 지켜주시기 바랍니다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0850-4FCF-4EE2-B0F1-CA38F172204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948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학기는 자기주도형으로 프로젝트가 진행됩니다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자기주도형이란 뜻은 프로젝트에 필요한 기술</a:t>
            </a:r>
            <a:r>
              <a:rPr lang="en-US" altLang="ko-KR" dirty="0"/>
              <a:t>, </a:t>
            </a:r>
            <a:r>
              <a:rPr lang="ko-KR" altLang="en-US" dirty="0"/>
              <a:t>내용 등 필요한 부분을 강사님이 아닌 </a:t>
            </a:r>
            <a:endParaRPr lang="en-US" altLang="ko-KR" dirty="0"/>
          </a:p>
          <a:p>
            <a:r>
              <a:rPr lang="ko-KR" altLang="en-US" dirty="0"/>
              <a:t>본인 스스로 찾아보고 학습하는 형태이지 시간을 자유롭게 사용하는 것은 아니다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정규 수업 시간은 </a:t>
            </a:r>
            <a:r>
              <a:rPr lang="en-US" altLang="ko-KR" dirty="0"/>
              <a:t>9</a:t>
            </a:r>
            <a:r>
              <a:rPr lang="ko-KR" altLang="en-US" dirty="0"/>
              <a:t>시</a:t>
            </a:r>
            <a:r>
              <a:rPr lang="en-US" altLang="ko-KR" dirty="0"/>
              <a:t>~18</a:t>
            </a:r>
            <a:r>
              <a:rPr lang="ko-KR" altLang="en-US" dirty="0"/>
              <a:t>시 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해당 수업 시간 중 학습공간을 이탈하는 것은 안됩니다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부득이하게 학습공간을 이탈할 경우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담당프로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컨설턴트님에게 공유해주시기 바랍니다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온라인 학습이지만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싸피</a:t>
            </a:r>
            <a:r>
              <a:rPr lang="ko-KR" altLang="en-US" baseline="0" dirty="0"/>
              <a:t> 학사규정은 동일하게 적용됩니다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매주 월</a:t>
            </a:r>
            <a:r>
              <a:rPr lang="en-US" altLang="ko-KR" baseline="0" dirty="0"/>
              <a:t>, </a:t>
            </a:r>
            <a:r>
              <a:rPr lang="ko-KR" altLang="en-US" baseline="0" dirty="0"/>
              <a:t>수</a:t>
            </a:r>
            <a:r>
              <a:rPr lang="en-US" altLang="ko-KR" baseline="0" dirty="0"/>
              <a:t>, </a:t>
            </a:r>
            <a:r>
              <a:rPr lang="ko-KR" altLang="en-US" baseline="0" dirty="0"/>
              <a:t>금 오전 </a:t>
            </a:r>
            <a:r>
              <a:rPr lang="en-US" altLang="ko-KR" baseline="0" dirty="0"/>
              <a:t>9</a:t>
            </a:r>
            <a:r>
              <a:rPr lang="ko-KR" altLang="en-US" baseline="0" dirty="0"/>
              <a:t>시에 라이브 강의가 진행 되면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 err="1"/>
              <a:t>에듀싸피</a:t>
            </a:r>
            <a:r>
              <a:rPr lang="ko-KR" altLang="en-US" baseline="0" dirty="0"/>
              <a:t> 팝업을 통해 접속해주시기 바랍니다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자기주도 프로젝트이지만 프로젝트 진행에 필요한 내용 또는 도움이 되는 내용으로 강의가 진행 되니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필수 참석입니다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라이브 강의가 있는 날은 종료 후 프로젝트 미팅이 진행됩니다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오전 프로젝트 </a:t>
            </a:r>
            <a:r>
              <a:rPr lang="ko-KR" altLang="en-US" baseline="0" dirty="0" err="1"/>
              <a:t>반미팅을</a:t>
            </a:r>
            <a:r>
              <a:rPr lang="ko-KR" altLang="en-US" baseline="0" dirty="0"/>
              <a:t> 시작으로 하루 일과가 시작됩니다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 err="1"/>
              <a:t>데일리</a:t>
            </a:r>
            <a:r>
              <a:rPr lang="ko-KR" altLang="en-US" baseline="0" dirty="0"/>
              <a:t> 세부 시간을 기준으로 면담 등 학사활동이 진행되니 점심시간은 최대한 지켜주시기 바랍니다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0850-4FCF-4EE2-B0F1-CA38F172204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182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학기는 자기주도형으로 프로젝트가 진행됩니다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자기주도형이란 뜻은 프로젝트에 필요한 기술</a:t>
            </a:r>
            <a:r>
              <a:rPr lang="en-US" altLang="ko-KR" dirty="0"/>
              <a:t>, </a:t>
            </a:r>
            <a:r>
              <a:rPr lang="ko-KR" altLang="en-US" dirty="0"/>
              <a:t>내용 등 필요한 부분을 강사님이 아닌 </a:t>
            </a:r>
            <a:endParaRPr lang="en-US" altLang="ko-KR" dirty="0"/>
          </a:p>
          <a:p>
            <a:r>
              <a:rPr lang="ko-KR" altLang="en-US" dirty="0"/>
              <a:t>본인 스스로 찾아보고 학습하는 형태이지 시간을 자유롭게 사용하는 것은 아니다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정규 수업 시간은 </a:t>
            </a:r>
            <a:r>
              <a:rPr lang="en-US" altLang="ko-KR" dirty="0"/>
              <a:t>9</a:t>
            </a:r>
            <a:r>
              <a:rPr lang="ko-KR" altLang="en-US" dirty="0"/>
              <a:t>시</a:t>
            </a:r>
            <a:r>
              <a:rPr lang="en-US" altLang="ko-KR" dirty="0"/>
              <a:t>~18</a:t>
            </a:r>
            <a:r>
              <a:rPr lang="ko-KR" altLang="en-US" dirty="0"/>
              <a:t>시 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해당 수업 시간 중 학습공간을 이탈하는 것은 안됩니다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부득이하게 학습공간을 이탈할 경우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담당프로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컨설턴트님에게 공유해주시기 바랍니다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온라인 학습이지만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싸피</a:t>
            </a:r>
            <a:r>
              <a:rPr lang="ko-KR" altLang="en-US" baseline="0" dirty="0"/>
              <a:t> 학사규정은 동일하게 적용됩니다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매주 월</a:t>
            </a:r>
            <a:r>
              <a:rPr lang="en-US" altLang="ko-KR" baseline="0" dirty="0"/>
              <a:t>, </a:t>
            </a:r>
            <a:r>
              <a:rPr lang="ko-KR" altLang="en-US" baseline="0" dirty="0"/>
              <a:t>수</a:t>
            </a:r>
            <a:r>
              <a:rPr lang="en-US" altLang="ko-KR" baseline="0" dirty="0"/>
              <a:t>, </a:t>
            </a:r>
            <a:r>
              <a:rPr lang="ko-KR" altLang="en-US" baseline="0" dirty="0"/>
              <a:t>금 오전 </a:t>
            </a:r>
            <a:r>
              <a:rPr lang="en-US" altLang="ko-KR" baseline="0" dirty="0"/>
              <a:t>9</a:t>
            </a:r>
            <a:r>
              <a:rPr lang="ko-KR" altLang="en-US" baseline="0" dirty="0"/>
              <a:t>시에 라이브 강의가 진행 되면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 err="1"/>
              <a:t>에듀싸피</a:t>
            </a:r>
            <a:r>
              <a:rPr lang="ko-KR" altLang="en-US" baseline="0" dirty="0"/>
              <a:t> 팝업을 통해 접속해주시기 바랍니다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자기주도 프로젝트이지만 프로젝트 진행에 필요한 내용 또는 도움이 되는 내용으로 강의가 진행 되니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필수 참석입니다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라이브 강의가 있는 날은 종료 후 프로젝트 미팅이 진행됩니다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오전 프로젝트 </a:t>
            </a:r>
            <a:r>
              <a:rPr lang="ko-KR" altLang="en-US" baseline="0" dirty="0" err="1"/>
              <a:t>반미팅을</a:t>
            </a:r>
            <a:r>
              <a:rPr lang="ko-KR" altLang="en-US" baseline="0" dirty="0"/>
              <a:t> 시작으로 하루 일과가 시작됩니다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 err="1"/>
              <a:t>데일리</a:t>
            </a:r>
            <a:r>
              <a:rPr lang="ko-KR" altLang="en-US" baseline="0" dirty="0"/>
              <a:t> 세부 시간을 기준으로 면담 등 학사활동이 진행되니 점심시간은 최대한 지켜주시기 바랍니다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0850-4FCF-4EE2-B0F1-CA38F172204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8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371600" cy="4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87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082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032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57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7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>
  <p:cSld name="1_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 hasCustomPrompt="1"/>
          </p:nvPr>
        </p:nvSpPr>
        <p:spPr>
          <a:xfrm>
            <a:off x="1418444" y="782706"/>
            <a:ext cx="757315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438" y="644071"/>
            <a:ext cx="1371600" cy="4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2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707" y="314870"/>
            <a:ext cx="1371600" cy="440239"/>
          </a:xfrm>
          <a:prstGeom prst="rect">
            <a:avLst/>
          </a:prstGeom>
        </p:spPr>
      </p:pic>
      <p:grpSp>
        <p:nvGrpSpPr>
          <p:cNvPr id="3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4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5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B7F8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7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66655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2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76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2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5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4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7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04589" y="782706"/>
            <a:ext cx="7573156" cy="584735"/>
          </a:xfrm>
        </p:spPr>
        <p:txBody>
          <a:bodyPr/>
          <a:lstStyle/>
          <a:p>
            <a:r>
              <a:rPr lang="ko-KR" altLang="en-US" dirty="0" err="1"/>
              <a:t>전원표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4456F0-4449-43E2-B9FE-19B761DECEA1}"/>
              </a:ext>
            </a:extLst>
          </p:cNvPr>
          <p:cNvSpPr txBox="1"/>
          <p:nvPr/>
        </p:nvSpPr>
        <p:spPr>
          <a:xfrm>
            <a:off x="3117448" y="21013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전자과</a:t>
            </a:r>
            <a:endParaRPr lang="en-US" altLang="ko-KR" dirty="0"/>
          </a:p>
        </p:txBody>
      </p:sp>
      <p:sp>
        <p:nvSpPr>
          <p:cNvPr id="4" name="모서리가 둥근 직사각형 1">
            <a:extLst>
              <a:ext uri="{FF2B5EF4-FFF2-40B4-BE49-F238E27FC236}">
                <a16:creationId xmlns:a16="http://schemas.microsoft.com/office/drawing/2014/main" id="{8FEFF2F2-2F56-4D91-8852-C90E5EFC075F}"/>
              </a:ext>
            </a:extLst>
          </p:cNvPr>
          <p:cNvSpPr/>
          <p:nvPr/>
        </p:nvSpPr>
        <p:spPr>
          <a:xfrm>
            <a:off x="1025235" y="2071254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전공</a:t>
            </a:r>
          </a:p>
        </p:txBody>
      </p:sp>
      <p:sp>
        <p:nvSpPr>
          <p:cNvPr id="5" name="모서리가 둥근 직사각형 20">
            <a:extLst>
              <a:ext uri="{FF2B5EF4-FFF2-40B4-BE49-F238E27FC236}">
                <a16:creationId xmlns:a16="http://schemas.microsoft.com/office/drawing/2014/main" id="{0B90C282-8462-4F59-A465-4FDD564A8ADD}"/>
              </a:ext>
            </a:extLst>
          </p:cNvPr>
          <p:cNvSpPr/>
          <p:nvPr/>
        </p:nvSpPr>
        <p:spPr>
          <a:xfrm>
            <a:off x="1025234" y="2989812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기업연계 선택 이유</a:t>
            </a:r>
          </a:p>
        </p:txBody>
      </p:sp>
      <p:sp>
        <p:nvSpPr>
          <p:cNvPr id="6" name="모서리가 둥근 직사각형 39">
            <a:extLst>
              <a:ext uri="{FF2B5EF4-FFF2-40B4-BE49-F238E27FC236}">
                <a16:creationId xmlns:a16="http://schemas.microsoft.com/office/drawing/2014/main" id="{BDAEE0AA-CDC5-4641-B9D7-AD0BB650A3FA}"/>
              </a:ext>
            </a:extLst>
          </p:cNvPr>
          <p:cNvSpPr/>
          <p:nvPr/>
        </p:nvSpPr>
        <p:spPr>
          <a:xfrm>
            <a:off x="1025235" y="4337862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얻고 싶은 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767CB-AE31-4F02-BA4C-E183A4C45172}"/>
              </a:ext>
            </a:extLst>
          </p:cNvPr>
          <p:cNvSpPr txBox="1"/>
          <p:nvPr/>
        </p:nvSpPr>
        <p:spPr>
          <a:xfrm>
            <a:off x="3117448" y="3019891"/>
            <a:ext cx="816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실제 현업에서 업무를 진행하는 방식을 경험해보고 싶다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실무에서 쓰는 기술을 파악하고 중요시하는 부분을 깊게 공부해보고 싶다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EEF08-BE85-4292-B0E7-98A89E2EC24C}"/>
              </a:ext>
            </a:extLst>
          </p:cNvPr>
          <p:cNvSpPr txBox="1"/>
          <p:nvPr/>
        </p:nvSpPr>
        <p:spPr>
          <a:xfrm>
            <a:off x="3117447" y="4367941"/>
            <a:ext cx="4012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CI/CD </a:t>
            </a:r>
            <a:r>
              <a:rPr lang="ko-KR" altLang="en-US" dirty="0"/>
              <a:t>자동화 적용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테스트 기반 개발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453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04589" y="782706"/>
            <a:ext cx="7573156" cy="584735"/>
          </a:xfrm>
        </p:spPr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025235" y="2071254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프로젝트 주제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25234" y="3071420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기획의도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25235" y="4071586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담당 역할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81462A-CC09-4EB7-808C-8B11BEECE94D}"/>
              </a:ext>
            </a:extLst>
          </p:cNvPr>
          <p:cNvSpPr txBox="1"/>
          <p:nvPr/>
        </p:nvSpPr>
        <p:spPr>
          <a:xfrm>
            <a:off x="3117448" y="2101333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중고 경매 거래 웹 서비스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A87DBC-DF1F-459C-A08B-271A3F34DD21}"/>
              </a:ext>
            </a:extLst>
          </p:cNvPr>
          <p:cNvSpPr txBox="1"/>
          <p:nvPr/>
        </p:nvSpPr>
        <p:spPr>
          <a:xfrm>
            <a:off x="3117448" y="3071420"/>
            <a:ext cx="3882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이색적이고 재미있는 쇼핑경험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에누리 없이 더 좋은 가격에 거래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A1240E-C8E7-45C2-8C74-B498C0AA32FE}"/>
              </a:ext>
            </a:extLst>
          </p:cNvPr>
          <p:cNvSpPr txBox="1"/>
          <p:nvPr/>
        </p:nvSpPr>
        <p:spPr>
          <a:xfrm>
            <a:off x="3117447" y="4071586"/>
            <a:ext cx="4012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effectLst/>
                <a:latin typeface="+mn-ea"/>
              </a:rPr>
              <a:t>회원 인증</a:t>
            </a:r>
            <a:r>
              <a:rPr lang="en-US" altLang="ko-KR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effectLst/>
                <a:latin typeface="+mn-ea"/>
              </a:rPr>
              <a:t>실시간 채팅 및 경매 기능</a:t>
            </a:r>
            <a:r>
              <a:rPr lang="en-US" altLang="ko-KR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effectLst/>
                <a:latin typeface="+mn-ea"/>
              </a:rPr>
              <a:t>서비스 배포 관리</a:t>
            </a:r>
            <a:endParaRPr lang="en-US" altLang="ko-KR" dirty="0">
              <a:latin typeface="+mn-ea"/>
            </a:endParaRPr>
          </a:p>
        </p:txBody>
      </p:sp>
      <p:pic>
        <p:nvPicPr>
          <p:cNvPr id="9" name="Picture 4" descr="img">
            <a:extLst>
              <a:ext uri="{FF2B5EF4-FFF2-40B4-BE49-F238E27FC236}">
                <a16:creationId xmlns:a16="http://schemas.microsoft.com/office/drawing/2014/main" id="{615C21E7-23C3-45FA-A2E5-4E8D59B3A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243" y="1559444"/>
            <a:ext cx="4140000" cy="22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A3F03AF-1734-4C00-83A8-BE2CC6B74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243" y="3831017"/>
            <a:ext cx="4140000" cy="2639693"/>
          </a:xfrm>
          <a:prstGeom prst="rect">
            <a:avLst/>
          </a:prstGeom>
        </p:spPr>
      </p:pic>
      <p:sp>
        <p:nvSpPr>
          <p:cNvPr id="13" name="모서리가 둥근 직사각형 39">
            <a:extLst>
              <a:ext uri="{FF2B5EF4-FFF2-40B4-BE49-F238E27FC236}">
                <a16:creationId xmlns:a16="http://schemas.microsoft.com/office/drawing/2014/main" id="{15E3D04E-C52F-4D3E-8172-A7DB76E39F0B}"/>
              </a:ext>
            </a:extLst>
          </p:cNvPr>
          <p:cNvSpPr/>
          <p:nvPr/>
        </p:nvSpPr>
        <p:spPr>
          <a:xfrm>
            <a:off x="1025235" y="5071753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개발 내용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8AD20A-5A66-4A45-83B3-401075B850DC}"/>
              </a:ext>
            </a:extLst>
          </p:cNvPr>
          <p:cNvSpPr txBox="1"/>
          <p:nvPr/>
        </p:nvSpPr>
        <p:spPr>
          <a:xfrm>
            <a:off x="3117447" y="5071752"/>
            <a:ext cx="43987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effectLst/>
                <a:latin typeface="+mn-ea"/>
              </a:rPr>
              <a:t>- Vue.js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+mn-ea"/>
              </a:rPr>
              <a:t>를 통한 반응형 웹 어플리케이션 구현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+mn-ea"/>
              </a:rPr>
              <a:t>- JWT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+mn-ea"/>
              </a:rPr>
              <a:t>를 통한 회원 인증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+mn-ea"/>
              </a:rPr>
              <a:t>-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+mn-ea"/>
              </a:rPr>
              <a:t>Websocket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+mn-ea"/>
              </a:rPr>
              <a:t>과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+mn-ea"/>
              </a:rPr>
              <a:t>Redis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+mn-ea"/>
              </a:rPr>
              <a:t>를 이용한 실시간 채팅 및 경매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+mn-ea"/>
              </a:rPr>
              <a:t>- Docker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+mn-ea"/>
              </a:rPr>
              <a:t>를 통한 서비스 배포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+mn-ea"/>
              </a:rPr>
              <a:t>- Shell script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+mn-ea"/>
              </a:rPr>
              <a:t>를 통한 배포 자동화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418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04589" y="782706"/>
            <a:ext cx="7573156" cy="584735"/>
          </a:xfrm>
        </p:spPr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BE73CB-9E18-4222-B656-299125DD0D4A}"/>
              </a:ext>
            </a:extLst>
          </p:cNvPr>
          <p:cNvSpPr txBox="1"/>
          <p:nvPr/>
        </p:nvSpPr>
        <p:spPr>
          <a:xfrm>
            <a:off x="3117448" y="210133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물고기 분류 도감 앱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070452-A12B-4422-91A4-5C7274B04B91}"/>
              </a:ext>
            </a:extLst>
          </p:cNvPr>
          <p:cNvSpPr txBox="1"/>
          <p:nvPr/>
        </p:nvSpPr>
        <p:spPr>
          <a:xfrm>
            <a:off x="3117448" y="3071420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낚은 물고기에 대한 정보 제공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어종별</a:t>
            </a:r>
            <a:r>
              <a:rPr lang="ko-KR" altLang="en-US" dirty="0"/>
              <a:t> 물고기 길이 랭킹 제공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9DC20B-0BE1-49D9-9729-6B5EA8DC06A6}"/>
              </a:ext>
            </a:extLst>
          </p:cNvPr>
          <p:cNvSpPr txBox="1"/>
          <p:nvPr/>
        </p:nvSpPr>
        <p:spPr>
          <a:xfrm>
            <a:off x="3117447" y="4075144"/>
            <a:ext cx="4012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effectLst/>
                <a:latin typeface="+mn-ea"/>
              </a:rPr>
              <a:t>소셜 로그인</a:t>
            </a:r>
            <a:r>
              <a:rPr lang="en-US" altLang="ko-KR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effectLst/>
                <a:latin typeface="+mn-ea"/>
              </a:rPr>
              <a:t>랭킹 앱 개발</a:t>
            </a:r>
            <a:r>
              <a:rPr lang="en-US" altLang="ko-KR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effectLst/>
                <a:latin typeface="+mn-ea"/>
              </a:rPr>
              <a:t>딥러닝 모델 설계</a:t>
            </a:r>
            <a:r>
              <a:rPr lang="en-US" altLang="ko-KR" dirty="0">
                <a:solidFill>
                  <a:srgbClr val="000000"/>
                </a:solidFill>
                <a:effectLst/>
                <a:latin typeface="+mn-ea"/>
              </a:rPr>
              <a:t>, DevOps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</p:txBody>
      </p:sp>
      <p:sp>
        <p:nvSpPr>
          <p:cNvPr id="14" name="AutoShape 8">
            <a:extLst>
              <a:ext uri="{FF2B5EF4-FFF2-40B4-BE49-F238E27FC236}">
                <a16:creationId xmlns:a16="http://schemas.microsoft.com/office/drawing/2014/main" id="{D0B99317-C4F6-4298-A446-82C4A602CA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456706" cy="445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5" name="내용 개체 틀 12">
            <a:extLst>
              <a:ext uri="{FF2B5EF4-FFF2-40B4-BE49-F238E27FC236}">
                <a16:creationId xmlns:a16="http://schemas.microsoft.com/office/drawing/2014/main" id="{551865A1-9CD5-4D7B-B9BC-6532B818F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808" y="4275096"/>
            <a:ext cx="3960000" cy="220564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B7B65E9-7F74-47E2-B97A-FA763D3C28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18"/>
          <a:stretch/>
        </p:blipFill>
        <p:spPr>
          <a:xfrm>
            <a:off x="7533808" y="1549980"/>
            <a:ext cx="3960000" cy="26786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101664-E190-40B6-8D5E-4EE2737FFC3B}"/>
              </a:ext>
            </a:extLst>
          </p:cNvPr>
          <p:cNvSpPr txBox="1"/>
          <p:nvPr/>
        </p:nvSpPr>
        <p:spPr>
          <a:xfrm>
            <a:off x="3117447" y="5075022"/>
            <a:ext cx="4278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effectLst/>
                <a:latin typeface="+mn-ea"/>
              </a:rPr>
              <a:t>- React Native 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+mn-ea"/>
              </a:rPr>
              <a:t>카카오 로그인 기능 구현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+mn-ea"/>
              </a:rPr>
              <a:t>- 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+mn-ea"/>
              </a:rPr>
              <a:t>랭킹 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+mn-ea"/>
              </a:rPr>
              <a:t>REST API 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+mn-ea"/>
              </a:rPr>
              <a:t>구현 및 앱 레이아웃 구성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+mn-ea"/>
              </a:rPr>
              <a:t>- 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+mn-ea"/>
              </a:rPr>
              <a:t>물고기 이미지 분류 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+mn-ea"/>
              </a:rPr>
              <a:t>CNN 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+mn-ea"/>
              </a:rPr>
              <a:t>모델 설계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+mn-ea"/>
              </a:rPr>
              <a:t>(TF)</a:t>
            </a:r>
            <a:endParaRPr lang="ko-KR" altLang="en-US" sz="160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+mn-ea"/>
              </a:rPr>
              <a:t>- Docker compose 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+mn-ea"/>
              </a:rPr>
              <a:t>구성을 통한 서비스 배포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/>
          </a:p>
        </p:txBody>
      </p:sp>
      <p:sp>
        <p:nvSpPr>
          <p:cNvPr id="17" name="모서리가 둥근 직사각형 1">
            <a:extLst>
              <a:ext uri="{FF2B5EF4-FFF2-40B4-BE49-F238E27FC236}">
                <a16:creationId xmlns:a16="http://schemas.microsoft.com/office/drawing/2014/main" id="{81D8B22E-DBE3-44C7-B086-B91C8F258A02}"/>
              </a:ext>
            </a:extLst>
          </p:cNvPr>
          <p:cNvSpPr/>
          <p:nvPr/>
        </p:nvSpPr>
        <p:spPr>
          <a:xfrm>
            <a:off x="1025235" y="2071254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프로젝트 주제</a:t>
            </a:r>
          </a:p>
        </p:txBody>
      </p:sp>
      <p:sp>
        <p:nvSpPr>
          <p:cNvPr id="18" name="모서리가 둥근 직사각형 20">
            <a:extLst>
              <a:ext uri="{FF2B5EF4-FFF2-40B4-BE49-F238E27FC236}">
                <a16:creationId xmlns:a16="http://schemas.microsoft.com/office/drawing/2014/main" id="{6DE919DC-B2D0-49C9-B42D-6919F1B24CC0}"/>
              </a:ext>
            </a:extLst>
          </p:cNvPr>
          <p:cNvSpPr/>
          <p:nvPr/>
        </p:nvSpPr>
        <p:spPr>
          <a:xfrm>
            <a:off x="1025234" y="3071420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기획의도</a:t>
            </a:r>
          </a:p>
        </p:txBody>
      </p:sp>
      <p:sp>
        <p:nvSpPr>
          <p:cNvPr id="19" name="모서리가 둥근 직사각형 39">
            <a:extLst>
              <a:ext uri="{FF2B5EF4-FFF2-40B4-BE49-F238E27FC236}">
                <a16:creationId xmlns:a16="http://schemas.microsoft.com/office/drawing/2014/main" id="{2261D6D2-98BD-461A-BB68-81A25FC581ED}"/>
              </a:ext>
            </a:extLst>
          </p:cNvPr>
          <p:cNvSpPr/>
          <p:nvPr/>
        </p:nvSpPr>
        <p:spPr>
          <a:xfrm>
            <a:off x="1025235" y="4071586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담당 역할</a:t>
            </a:r>
          </a:p>
        </p:txBody>
      </p:sp>
      <p:sp>
        <p:nvSpPr>
          <p:cNvPr id="20" name="모서리가 둥근 직사각형 39">
            <a:extLst>
              <a:ext uri="{FF2B5EF4-FFF2-40B4-BE49-F238E27FC236}">
                <a16:creationId xmlns:a16="http://schemas.microsoft.com/office/drawing/2014/main" id="{56919492-64F0-4315-BA98-1296AAFAD2ED}"/>
              </a:ext>
            </a:extLst>
          </p:cNvPr>
          <p:cNvSpPr/>
          <p:nvPr/>
        </p:nvSpPr>
        <p:spPr>
          <a:xfrm>
            <a:off x="1025235" y="5071753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개발 내용</a:t>
            </a:r>
          </a:p>
        </p:txBody>
      </p:sp>
    </p:spTree>
    <p:extLst>
      <p:ext uri="{BB962C8B-B14F-4D97-AF65-F5344CB8AC3E}">
        <p14:creationId xmlns:p14="http://schemas.microsoft.com/office/powerpoint/2010/main" val="28398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582</Words>
  <Application>Microsoft Office PowerPoint</Application>
  <PresentationFormat>와이드스크린</PresentationFormat>
  <Paragraphs>96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삼성긴고딕OTF Medium</vt:lpstr>
      <vt:lpstr>삼성긴고딕OTF Regular</vt:lpstr>
      <vt:lpstr>Arial</vt:lpstr>
      <vt:lpstr>Office 테마</vt:lpstr>
      <vt:lpstr>전원표</vt:lpstr>
      <vt:lpstr>프로젝트 소개</vt:lpstr>
      <vt:lpstr>프로젝트 소개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Wonpyo Jeon</cp:lastModifiedBy>
  <cp:revision>57</cp:revision>
  <dcterms:created xsi:type="dcterms:W3CDTF">2020-12-09T04:38:54Z</dcterms:created>
  <dcterms:modified xsi:type="dcterms:W3CDTF">2021-04-13T09:03:12Z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E:\Ch.MJ\4기\4기_방송자료_템플릿.pptx</vt:lpwstr>
  </property>
</Properties>
</file>