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72" r:id="rId3"/>
    <p:sldId id="259" r:id="rId4"/>
    <p:sldId id="266" r:id="rId5"/>
    <p:sldId id="267" r:id="rId6"/>
    <p:sldId id="265" r:id="rId7"/>
    <p:sldId id="261" r:id="rId8"/>
    <p:sldId id="268" r:id="rId9"/>
    <p:sldId id="269" r:id="rId10"/>
    <p:sldId id="270" r:id="rId11"/>
    <p:sldId id="271" r:id="rId12"/>
    <p:sldId id="263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98F"/>
    <a:srgbClr val="47A3F8"/>
    <a:srgbClr val="45C8DC"/>
    <a:srgbClr val="213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9957" autoAdjust="0"/>
  </p:normalViewPr>
  <p:slideViewPr>
    <p:cSldViewPr snapToGrid="0">
      <p:cViewPr varScale="1">
        <p:scale>
          <a:sx n="133" d="100"/>
          <a:sy n="133" d="100"/>
        </p:scale>
        <p:origin x="137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BFFC0-C11E-4029-BAB1-3BE8174A7520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764C0-E4D7-422A-862E-5888B12F2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8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764C0-E4D7-422A-862E-5888B12F26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18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db6a2c75ea_8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1" name="Google Shape;1031;gdb6a2c75ea_8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db6a2c75ea_8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7" name="Google Shape;1117;gdb6a2c75ea_8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b6a2c75ea_3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gdb6a2c75ea_3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b6a2c75ea_3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gdb6a2c75ea_3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6a2c75e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db6a2c75ea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gdb6a2c75ea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b6a2c75ea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db6a2c75ea_3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gdb6a2c75ea_3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764C0-E4D7-422A-862E-5888B12F26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7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764C0-E4D7-422A-862E-5888B12F26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1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764C0-E4D7-422A-862E-5888B12F26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15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db6a2c75ea_8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4" name="Google Shape;944;gdb6a2c75ea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한쪽 모서리가 둥근 사각형 101"/>
          <p:cNvSpPr/>
          <p:nvPr/>
        </p:nvSpPr>
        <p:spPr>
          <a:xfrm flipH="1">
            <a:off x="444500" y="416392"/>
            <a:ext cx="11728940" cy="6432982"/>
          </a:xfrm>
          <a:prstGeom prst="round1Rect">
            <a:avLst>
              <a:gd name="adj" fmla="val 8554"/>
            </a:avLst>
          </a:prstGeom>
          <a:solidFill>
            <a:srgbClr val="47A3F8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7" name="한쪽 모서리가 둥근 사각형 226"/>
          <p:cNvSpPr/>
          <p:nvPr/>
        </p:nvSpPr>
        <p:spPr>
          <a:xfrm flipH="1">
            <a:off x="1627274" y="416392"/>
            <a:ext cx="10546166" cy="6432982"/>
          </a:xfrm>
          <a:prstGeom prst="round1Rect">
            <a:avLst>
              <a:gd name="adj" fmla="val 8554"/>
            </a:avLst>
          </a:prstGeom>
          <a:solidFill>
            <a:srgbClr val="21398F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793418" y="3110969"/>
            <a:ext cx="5031104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ko-KR" altLang="en-US" sz="2000" b="1" dirty="0">
                <a:solidFill>
                  <a:srgbClr val="213991"/>
                </a:solidFill>
              </a:rPr>
              <a:t>테스트 자동화 및 프로젝트 관리 시스템</a:t>
            </a:r>
            <a:endParaRPr lang="en-US" altLang="ko-KR" sz="2000" b="1" dirty="0">
              <a:solidFill>
                <a:srgbClr val="21399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54052" y="4505322"/>
            <a:ext cx="1931939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SSAFY 4</a:t>
            </a:r>
            <a:r>
              <a:rPr lang="ko-KR" altLang="en-US" sz="1400" dirty="0">
                <a:solidFill>
                  <a:prstClr val="white"/>
                </a:solidFill>
              </a:rPr>
              <a:t>기 서울 </a:t>
            </a:r>
            <a:r>
              <a:rPr lang="en-US" altLang="ko-KR" sz="1400" dirty="0">
                <a:solidFill>
                  <a:prstClr val="white"/>
                </a:solidFill>
              </a:rPr>
              <a:t>A201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94819" y="2278626"/>
            <a:ext cx="596900" cy="2702823"/>
            <a:chOff x="827934" y="2375341"/>
            <a:chExt cx="596900" cy="270282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27934" y="3204001"/>
              <a:ext cx="596900" cy="1092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7" name="Group 75"/>
            <p:cNvGrpSpPr>
              <a:grpSpLocks noChangeAspect="1"/>
            </p:cNvGrpSpPr>
            <p:nvPr/>
          </p:nvGrpSpPr>
          <p:grpSpPr bwMode="auto">
            <a:xfrm>
              <a:off x="1030374" y="3536645"/>
              <a:ext cx="175299" cy="228667"/>
              <a:chOff x="-34" y="2514"/>
              <a:chExt cx="3311" cy="4319"/>
            </a:xfrm>
            <a:solidFill>
              <a:srgbClr val="213991"/>
            </a:solidFill>
          </p:grpSpPr>
          <p:sp>
            <p:nvSpPr>
              <p:cNvPr id="68" name="Freeform 76"/>
              <p:cNvSpPr>
                <a:spLocks noEditPoints="1"/>
              </p:cNvSpPr>
              <p:nvPr/>
            </p:nvSpPr>
            <p:spPr bwMode="auto">
              <a:xfrm>
                <a:off x="-34" y="2946"/>
                <a:ext cx="2879" cy="3887"/>
              </a:xfrm>
              <a:custGeom>
                <a:avLst/>
                <a:gdLst>
                  <a:gd name="T0" fmla="*/ 0 w 8638"/>
                  <a:gd name="T1" fmla="*/ 11444 h 11660"/>
                  <a:gd name="T2" fmla="*/ 10 w 8638"/>
                  <a:gd name="T3" fmla="*/ 11508 h 11660"/>
                  <a:gd name="T4" fmla="*/ 50 w 8638"/>
                  <a:gd name="T5" fmla="*/ 11581 h 11660"/>
                  <a:gd name="T6" fmla="*/ 113 w 8638"/>
                  <a:gd name="T7" fmla="*/ 11634 h 11660"/>
                  <a:gd name="T8" fmla="*/ 193 w 8638"/>
                  <a:gd name="T9" fmla="*/ 11659 h 11660"/>
                  <a:gd name="T10" fmla="*/ 8422 w 8638"/>
                  <a:gd name="T11" fmla="*/ 11660 h 11660"/>
                  <a:gd name="T12" fmla="*/ 8486 w 8638"/>
                  <a:gd name="T13" fmla="*/ 11650 h 11660"/>
                  <a:gd name="T14" fmla="*/ 8559 w 8638"/>
                  <a:gd name="T15" fmla="*/ 11611 h 11660"/>
                  <a:gd name="T16" fmla="*/ 8612 w 8638"/>
                  <a:gd name="T17" fmla="*/ 11546 h 11660"/>
                  <a:gd name="T18" fmla="*/ 8637 w 8638"/>
                  <a:gd name="T19" fmla="*/ 11466 h 11660"/>
                  <a:gd name="T20" fmla="*/ 8638 w 8638"/>
                  <a:gd name="T21" fmla="*/ 2375 h 11660"/>
                  <a:gd name="T22" fmla="*/ 8635 w 8638"/>
                  <a:gd name="T23" fmla="*/ 2362 h 11660"/>
                  <a:gd name="T24" fmla="*/ 8624 w 8638"/>
                  <a:gd name="T25" fmla="*/ 2306 h 11660"/>
                  <a:gd name="T26" fmla="*/ 8616 w 8638"/>
                  <a:gd name="T27" fmla="*/ 2285 h 11660"/>
                  <a:gd name="T28" fmla="*/ 8586 w 8638"/>
                  <a:gd name="T29" fmla="*/ 2236 h 11660"/>
                  <a:gd name="T30" fmla="*/ 6414 w 8638"/>
                  <a:gd name="T31" fmla="*/ 63 h 11660"/>
                  <a:gd name="T32" fmla="*/ 6368 w 8638"/>
                  <a:gd name="T33" fmla="*/ 28 h 11660"/>
                  <a:gd name="T34" fmla="*/ 6340 w 8638"/>
                  <a:gd name="T35" fmla="*/ 16 h 11660"/>
                  <a:gd name="T36" fmla="*/ 6303 w 8638"/>
                  <a:gd name="T37" fmla="*/ 4 h 11660"/>
                  <a:gd name="T38" fmla="*/ 6269 w 8638"/>
                  <a:gd name="T39" fmla="*/ 1 h 11660"/>
                  <a:gd name="T40" fmla="*/ 216 w 8638"/>
                  <a:gd name="T41" fmla="*/ 0 h 11660"/>
                  <a:gd name="T42" fmla="*/ 152 w 8638"/>
                  <a:gd name="T43" fmla="*/ 9 h 11660"/>
                  <a:gd name="T44" fmla="*/ 78 w 8638"/>
                  <a:gd name="T45" fmla="*/ 49 h 11660"/>
                  <a:gd name="T46" fmla="*/ 26 w 8638"/>
                  <a:gd name="T47" fmla="*/ 112 h 11660"/>
                  <a:gd name="T48" fmla="*/ 0 w 8638"/>
                  <a:gd name="T49" fmla="*/ 194 h 11660"/>
                  <a:gd name="T50" fmla="*/ 7900 w 8638"/>
                  <a:gd name="T51" fmla="*/ 2159 h 11660"/>
                  <a:gd name="T52" fmla="*/ 6478 w 8638"/>
                  <a:gd name="T53" fmla="*/ 736 h 11660"/>
                  <a:gd name="T54" fmla="*/ 432 w 8638"/>
                  <a:gd name="T55" fmla="*/ 432 h 11660"/>
                  <a:gd name="T56" fmla="*/ 6046 w 8638"/>
                  <a:gd name="T57" fmla="*/ 2375 h 11660"/>
                  <a:gd name="T58" fmla="*/ 6056 w 8638"/>
                  <a:gd name="T59" fmla="*/ 2439 h 11660"/>
                  <a:gd name="T60" fmla="*/ 6096 w 8638"/>
                  <a:gd name="T61" fmla="*/ 2512 h 11660"/>
                  <a:gd name="T62" fmla="*/ 6160 w 8638"/>
                  <a:gd name="T63" fmla="*/ 2565 h 11660"/>
                  <a:gd name="T64" fmla="*/ 6241 w 8638"/>
                  <a:gd name="T65" fmla="*/ 2590 h 11660"/>
                  <a:gd name="T66" fmla="*/ 8206 w 8638"/>
                  <a:gd name="T67" fmla="*/ 2591 h 11660"/>
                  <a:gd name="T68" fmla="*/ 432 w 8638"/>
                  <a:gd name="T69" fmla="*/ 11228 h 1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38" h="11660">
                    <a:moveTo>
                      <a:pt x="0" y="216"/>
                    </a:moveTo>
                    <a:lnTo>
                      <a:pt x="0" y="11444"/>
                    </a:lnTo>
                    <a:lnTo>
                      <a:pt x="0" y="11466"/>
                    </a:lnTo>
                    <a:lnTo>
                      <a:pt x="10" y="11508"/>
                    </a:lnTo>
                    <a:lnTo>
                      <a:pt x="26" y="11546"/>
                    </a:lnTo>
                    <a:lnTo>
                      <a:pt x="50" y="11581"/>
                    </a:lnTo>
                    <a:lnTo>
                      <a:pt x="78" y="11611"/>
                    </a:lnTo>
                    <a:lnTo>
                      <a:pt x="113" y="11634"/>
                    </a:lnTo>
                    <a:lnTo>
                      <a:pt x="152" y="11650"/>
                    </a:lnTo>
                    <a:lnTo>
                      <a:pt x="193" y="11659"/>
                    </a:lnTo>
                    <a:lnTo>
                      <a:pt x="216" y="11660"/>
                    </a:lnTo>
                    <a:lnTo>
                      <a:pt x="8422" y="11660"/>
                    </a:lnTo>
                    <a:lnTo>
                      <a:pt x="8444" y="11659"/>
                    </a:lnTo>
                    <a:lnTo>
                      <a:pt x="8486" y="11650"/>
                    </a:lnTo>
                    <a:lnTo>
                      <a:pt x="8525" y="11634"/>
                    </a:lnTo>
                    <a:lnTo>
                      <a:pt x="8559" y="11611"/>
                    </a:lnTo>
                    <a:lnTo>
                      <a:pt x="8589" y="11581"/>
                    </a:lnTo>
                    <a:lnTo>
                      <a:pt x="8612" y="11546"/>
                    </a:lnTo>
                    <a:lnTo>
                      <a:pt x="8629" y="11508"/>
                    </a:lnTo>
                    <a:lnTo>
                      <a:pt x="8637" y="11466"/>
                    </a:lnTo>
                    <a:lnTo>
                      <a:pt x="8638" y="11444"/>
                    </a:lnTo>
                    <a:lnTo>
                      <a:pt x="8638" y="2375"/>
                    </a:lnTo>
                    <a:lnTo>
                      <a:pt x="8637" y="2368"/>
                    </a:lnTo>
                    <a:lnTo>
                      <a:pt x="8635" y="2362"/>
                    </a:lnTo>
                    <a:lnTo>
                      <a:pt x="8631" y="2333"/>
                    </a:lnTo>
                    <a:lnTo>
                      <a:pt x="8624" y="2306"/>
                    </a:lnTo>
                    <a:lnTo>
                      <a:pt x="8620" y="2296"/>
                    </a:lnTo>
                    <a:lnTo>
                      <a:pt x="8616" y="2285"/>
                    </a:lnTo>
                    <a:lnTo>
                      <a:pt x="8608" y="2267"/>
                    </a:lnTo>
                    <a:lnTo>
                      <a:pt x="8586" y="2236"/>
                    </a:lnTo>
                    <a:lnTo>
                      <a:pt x="8574" y="2222"/>
                    </a:lnTo>
                    <a:lnTo>
                      <a:pt x="6414" y="63"/>
                    </a:lnTo>
                    <a:lnTo>
                      <a:pt x="6400" y="49"/>
                    </a:lnTo>
                    <a:lnTo>
                      <a:pt x="6368" y="28"/>
                    </a:lnTo>
                    <a:lnTo>
                      <a:pt x="6351" y="20"/>
                    </a:lnTo>
                    <a:lnTo>
                      <a:pt x="6340" y="16"/>
                    </a:lnTo>
                    <a:lnTo>
                      <a:pt x="6331" y="12"/>
                    </a:lnTo>
                    <a:lnTo>
                      <a:pt x="6303" y="4"/>
                    </a:lnTo>
                    <a:lnTo>
                      <a:pt x="6275" y="1"/>
                    </a:lnTo>
                    <a:lnTo>
                      <a:pt x="6269" y="1"/>
                    </a:lnTo>
                    <a:lnTo>
                      <a:pt x="6262" y="0"/>
                    </a:lnTo>
                    <a:lnTo>
                      <a:pt x="216" y="0"/>
                    </a:lnTo>
                    <a:lnTo>
                      <a:pt x="193" y="0"/>
                    </a:lnTo>
                    <a:lnTo>
                      <a:pt x="152" y="9"/>
                    </a:lnTo>
                    <a:lnTo>
                      <a:pt x="113" y="26"/>
                    </a:lnTo>
                    <a:lnTo>
                      <a:pt x="78" y="49"/>
                    </a:lnTo>
                    <a:lnTo>
                      <a:pt x="50" y="78"/>
                    </a:lnTo>
                    <a:lnTo>
                      <a:pt x="26" y="112"/>
                    </a:lnTo>
                    <a:lnTo>
                      <a:pt x="10" y="151"/>
                    </a:lnTo>
                    <a:lnTo>
                      <a:pt x="0" y="194"/>
                    </a:lnTo>
                    <a:lnTo>
                      <a:pt x="0" y="216"/>
                    </a:lnTo>
                    <a:close/>
                    <a:moveTo>
                      <a:pt x="7900" y="2159"/>
                    </a:moveTo>
                    <a:lnTo>
                      <a:pt x="6478" y="2159"/>
                    </a:lnTo>
                    <a:lnTo>
                      <a:pt x="6478" y="736"/>
                    </a:lnTo>
                    <a:lnTo>
                      <a:pt x="7900" y="2159"/>
                    </a:lnTo>
                    <a:close/>
                    <a:moveTo>
                      <a:pt x="432" y="432"/>
                    </a:moveTo>
                    <a:lnTo>
                      <a:pt x="6046" y="432"/>
                    </a:lnTo>
                    <a:lnTo>
                      <a:pt x="6046" y="2375"/>
                    </a:lnTo>
                    <a:lnTo>
                      <a:pt x="6048" y="2397"/>
                    </a:lnTo>
                    <a:lnTo>
                      <a:pt x="6056" y="2439"/>
                    </a:lnTo>
                    <a:lnTo>
                      <a:pt x="6072" y="2478"/>
                    </a:lnTo>
                    <a:lnTo>
                      <a:pt x="6096" y="2512"/>
                    </a:lnTo>
                    <a:lnTo>
                      <a:pt x="6124" y="2542"/>
                    </a:lnTo>
                    <a:lnTo>
                      <a:pt x="6160" y="2565"/>
                    </a:lnTo>
                    <a:lnTo>
                      <a:pt x="6198" y="2582"/>
                    </a:lnTo>
                    <a:lnTo>
                      <a:pt x="6241" y="2590"/>
                    </a:lnTo>
                    <a:lnTo>
                      <a:pt x="6262" y="2591"/>
                    </a:lnTo>
                    <a:lnTo>
                      <a:pt x="8206" y="2591"/>
                    </a:lnTo>
                    <a:lnTo>
                      <a:pt x="8206" y="11228"/>
                    </a:lnTo>
                    <a:lnTo>
                      <a:pt x="432" y="11228"/>
                    </a:lnTo>
                    <a:lnTo>
                      <a:pt x="432" y="4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7"/>
              <p:cNvSpPr>
                <a:spLocks/>
              </p:cNvSpPr>
              <p:nvPr/>
            </p:nvSpPr>
            <p:spPr bwMode="auto">
              <a:xfrm>
                <a:off x="397" y="2514"/>
                <a:ext cx="2880" cy="3887"/>
              </a:xfrm>
              <a:custGeom>
                <a:avLst/>
                <a:gdLst>
                  <a:gd name="T0" fmla="*/ 7775 w 8639"/>
                  <a:gd name="T1" fmla="*/ 11228 h 11660"/>
                  <a:gd name="T2" fmla="*/ 7775 w 8639"/>
                  <a:gd name="T3" fmla="*/ 11660 h 11660"/>
                  <a:gd name="T4" fmla="*/ 8423 w 8639"/>
                  <a:gd name="T5" fmla="*/ 11660 h 11660"/>
                  <a:gd name="T6" fmla="*/ 8445 w 8639"/>
                  <a:gd name="T7" fmla="*/ 11659 h 11660"/>
                  <a:gd name="T8" fmla="*/ 8487 w 8639"/>
                  <a:gd name="T9" fmla="*/ 11651 h 11660"/>
                  <a:gd name="T10" fmla="*/ 8526 w 8639"/>
                  <a:gd name="T11" fmla="*/ 11634 h 11660"/>
                  <a:gd name="T12" fmla="*/ 8560 w 8639"/>
                  <a:gd name="T13" fmla="*/ 11611 h 11660"/>
                  <a:gd name="T14" fmla="*/ 8590 w 8639"/>
                  <a:gd name="T15" fmla="*/ 11581 h 11660"/>
                  <a:gd name="T16" fmla="*/ 8613 w 8639"/>
                  <a:gd name="T17" fmla="*/ 11547 h 11660"/>
                  <a:gd name="T18" fmla="*/ 8629 w 8639"/>
                  <a:gd name="T19" fmla="*/ 11508 h 11660"/>
                  <a:gd name="T20" fmla="*/ 8638 w 8639"/>
                  <a:gd name="T21" fmla="*/ 11466 h 11660"/>
                  <a:gd name="T22" fmla="*/ 8639 w 8639"/>
                  <a:gd name="T23" fmla="*/ 11444 h 11660"/>
                  <a:gd name="T24" fmla="*/ 8639 w 8639"/>
                  <a:gd name="T25" fmla="*/ 216 h 11660"/>
                  <a:gd name="T26" fmla="*/ 8638 w 8639"/>
                  <a:gd name="T27" fmla="*/ 194 h 11660"/>
                  <a:gd name="T28" fmla="*/ 8629 w 8639"/>
                  <a:gd name="T29" fmla="*/ 152 h 11660"/>
                  <a:gd name="T30" fmla="*/ 8613 w 8639"/>
                  <a:gd name="T31" fmla="*/ 113 h 11660"/>
                  <a:gd name="T32" fmla="*/ 8590 w 8639"/>
                  <a:gd name="T33" fmla="*/ 78 h 11660"/>
                  <a:gd name="T34" fmla="*/ 8560 w 8639"/>
                  <a:gd name="T35" fmla="*/ 49 h 11660"/>
                  <a:gd name="T36" fmla="*/ 8526 w 8639"/>
                  <a:gd name="T37" fmla="*/ 26 h 11660"/>
                  <a:gd name="T38" fmla="*/ 8487 w 8639"/>
                  <a:gd name="T39" fmla="*/ 10 h 11660"/>
                  <a:gd name="T40" fmla="*/ 8445 w 8639"/>
                  <a:gd name="T41" fmla="*/ 1 h 11660"/>
                  <a:gd name="T42" fmla="*/ 8423 w 8639"/>
                  <a:gd name="T43" fmla="*/ 0 h 11660"/>
                  <a:gd name="T44" fmla="*/ 216 w 8639"/>
                  <a:gd name="T45" fmla="*/ 0 h 11660"/>
                  <a:gd name="T46" fmla="*/ 194 w 8639"/>
                  <a:gd name="T47" fmla="*/ 1 h 11660"/>
                  <a:gd name="T48" fmla="*/ 152 w 8639"/>
                  <a:gd name="T49" fmla="*/ 10 h 11660"/>
                  <a:gd name="T50" fmla="*/ 113 w 8639"/>
                  <a:gd name="T51" fmla="*/ 26 h 11660"/>
                  <a:gd name="T52" fmla="*/ 79 w 8639"/>
                  <a:gd name="T53" fmla="*/ 49 h 11660"/>
                  <a:gd name="T54" fmla="*/ 49 w 8639"/>
                  <a:gd name="T55" fmla="*/ 78 h 11660"/>
                  <a:gd name="T56" fmla="*/ 26 w 8639"/>
                  <a:gd name="T57" fmla="*/ 113 h 11660"/>
                  <a:gd name="T58" fmla="*/ 10 w 8639"/>
                  <a:gd name="T59" fmla="*/ 152 h 11660"/>
                  <a:gd name="T60" fmla="*/ 1 w 8639"/>
                  <a:gd name="T61" fmla="*/ 194 h 11660"/>
                  <a:gd name="T62" fmla="*/ 0 w 8639"/>
                  <a:gd name="T63" fmla="*/ 216 h 11660"/>
                  <a:gd name="T64" fmla="*/ 0 w 8639"/>
                  <a:gd name="T65" fmla="*/ 864 h 11660"/>
                  <a:gd name="T66" fmla="*/ 432 w 8639"/>
                  <a:gd name="T67" fmla="*/ 864 h 11660"/>
                  <a:gd name="T68" fmla="*/ 432 w 8639"/>
                  <a:gd name="T69" fmla="*/ 432 h 11660"/>
                  <a:gd name="T70" fmla="*/ 8207 w 8639"/>
                  <a:gd name="T71" fmla="*/ 432 h 11660"/>
                  <a:gd name="T72" fmla="*/ 8207 w 8639"/>
                  <a:gd name="T73" fmla="*/ 11228 h 11660"/>
                  <a:gd name="T74" fmla="*/ 7775 w 8639"/>
                  <a:gd name="T75" fmla="*/ 11228 h 1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39" h="11660">
                    <a:moveTo>
                      <a:pt x="7775" y="11228"/>
                    </a:moveTo>
                    <a:lnTo>
                      <a:pt x="7775" y="11660"/>
                    </a:lnTo>
                    <a:lnTo>
                      <a:pt x="8423" y="11660"/>
                    </a:lnTo>
                    <a:lnTo>
                      <a:pt x="8445" y="11659"/>
                    </a:lnTo>
                    <a:lnTo>
                      <a:pt x="8487" y="11651"/>
                    </a:lnTo>
                    <a:lnTo>
                      <a:pt x="8526" y="11634"/>
                    </a:lnTo>
                    <a:lnTo>
                      <a:pt x="8560" y="11611"/>
                    </a:lnTo>
                    <a:lnTo>
                      <a:pt x="8590" y="11581"/>
                    </a:lnTo>
                    <a:lnTo>
                      <a:pt x="8613" y="11547"/>
                    </a:lnTo>
                    <a:lnTo>
                      <a:pt x="8629" y="11508"/>
                    </a:lnTo>
                    <a:lnTo>
                      <a:pt x="8638" y="11466"/>
                    </a:lnTo>
                    <a:lnTo>
                      <a:pt x="8639" y="11444"/>
                    </a:lnTo>
                    <a:lnTo>
                      <a:pt x="8639" y="216"/>
                    </a:lnTo>
                    <a:lnTo>
                      <a:pt x="8638" y="194"/>
                    </a:lnTo>
                    <a:lnTo>
                      <a:pt x="8629" y="152"/>
                    </a:lnTo>
                    <a:lnTo>
                      <a:pt x="8613" y="113"/>
                    </a:lnTo>
                    <a:lnTo>
                      <a:pt x="8590" y="78"/>
                    </a:lnTo>
                    <a:lnTo>
                      <a:pt x="8560" y="49"/>
                    </a:lnTo>
                    <a:lnTo>
                      <a:pt x="8526" y="26"/>
                    </a:lnTo>
                    <a:lnTo>
                      <a:pt x="8487" y="10"/>
                    </a:lnTo>
                    <a:lnTo>
                      <a:pt x="8445" y="1"/>
                    </a:lnTo>
                    <a:lnTo>
                      <a:pt x="8423" y="0"/>
                    </a:lnTo>
                    <a:lnTo>
                      <a:pt x="216" y="0"/>
                    </a:lnTo>
                    <a:lnTo>
                      <a:pt x="194" y="1"/>
                    </a:lnTo>
                    <a:lnTo>
                      <a:pt x="152" y="10"/>
                    </a:lnTo>
                    <a:lnTo>
                      <a:pt x="113" y="26"/>
                    </a:lnTo>
                    <a:lnTo>
                      <a:pt x="79" y="49"/>
                    </a:lnTo>
                    <a:lnTo>
                      <a:pt x="49" y="78"/>
                    </a:lnTo>
                    <a:lnTo>
                      <a:pt x="26" y="113"/>
                    </a:lnTo>
                    <a:lnTo>
                      <a:pt x="10" y="152"/>
                    </a:lnTo>
                    <a:lnTo>
                      <a:pt x="1" y="194"/>
                    </a:lnTo>
                    <a:lnTo>
                      <a:pt x="0" y="216"/>
                    </a:lnTo>
                    <a:lnTo>
                      <a:pt x="0" y="864"/>
                    </a:lnTo>
                    <a:lnTo>
                      <a:pt x="432" y="864"/>
                    </a:lnTo>
                    <a:lnTo>
                      <a:pt x="432" y="432"/>
                    </a:lnTo>
                    <a:lnTo>
                      <a:pt x="8207" y="432"/>
                    </a:lnTo>
                    <a:lnTo>
                      <a:pt x="8207" y="11228"/>
                    </a:lnTo>
                    <a:lnTo>
                      <a:pt x="7775" y="11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8"/>
              <p:cNvSpPr>
                <a:spLocks noChangeArrowheads="1"/>
              </p:cNvSpPr>
              <p:nvPr/>
            </p:nvSpPr>
            <p:spPr bwMode="auto">
              <a:xfrm>
                <a:off x="541" y="3954"/>
                <a:ext cx="1728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79"/>
              <p:cNvSpPr>
                <a:spLocks noChangeArrowheads="1"/>
              </p:cNvSpPr>
              <p:nvPr/>
            </p:nvSpPr>
            <p:spPr bwMode="auto">
              <a:xfrm>
                <a:off x="541" y="3522"/>
                <a:ext cx="576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80"/>
              <p:cNvSpPr>
                <a:spLocks noChangeArrowheads="1"/>
              </p:cNvSpPr>
              <p:nvPr/>
            </p:nvSpPr>
            <p:spPr bwMode="auto">
              <a:xfrm>
                <a:off x="541" y="4385"/>
                <a:ext cx="115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1837" y="4385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 bwMode="auto">
              <a:xfrm>
                <a:off x="541" y="4817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83"/>
              <p:cNvSpPr>
                <a:spLocks noChangeArrowheads="1"/>
              </p:cNvSpPr>
              <p:nvPr/>
            </p:nvSpPr>
            <p:spPr bwMode="auto">
              <a:xfrm>
                <a:off x="541" y="5681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84"/>
              <p:cNvSpPr>
                <a:spLocks noChangeArrowheads="1"/>
              </p:cNvSpPr>
              <p:nvPr/>
            </p:nvSpPr>
            <p:spPr bwMode="auto">
              <a:xfrm>
                <a:off x="1189" y="5249"/>
                <a:ext cx="1080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85"/>
              <p:cNvSpPr>
                <a:spLocks noChangeArrowheads="1"/>
              </p:cNvSpPr>
              <p:nvPr/>
            </p:nvSpPr>
            <p:spPr bwMode="auto">
              <a:xfrm>
                <a:off x="541" y="5249"/>
                <a:ext cx="50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86"/>
              <p:cNvSpPr>
                <a:spLocks noChangeArrowheads="1"/>
              </p:cNvSpPr>
              <p:nvPr/>
            </p:nvSpPr>
            <p:spPr bwMode="auto">
              <a:xfrm>
                <a:off x="541" y="6113"/>
                <a:ext cx="28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87"/>
              <p:cNvSpPr>
                <a:spLocks noChangeArrowheads="1"/>
              </p:cNvSpPr>
              <p:nvPr/>
            </p:nvSpPr>
            <p:spPr bwMode="auto">
              <a:xfrm>
                <a:off x="973" y="6113"/>
                <a:ext cx="1296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948607" y="3778017"/>
              <a:ext cx="33855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rgbClr val="213991"/>
                  </a:solidFill>
                  <a:cs typeface="Aharoni" panose="02010803020104030203" pitchFamily="2" charset="-79"/>
                </a:rPr>
                <a:t>제목</a:t>
              </a:r>
              <a:endParaRPr lang="en-US" altLang="ko-KR" sz="600" dirty="0">
                <a:solidFill>
                  <a:srgbClr val="213991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92874" y="4865157"/>
              <a:ext cx="442750" cy="213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prstClr val="white"/>
                  </a:solidFill>
                  <a:cs typeface="Aharoni" panose="02010803020104030203" pitchFamily="2" charset="-79"/>
                </a:rPr>
                <a:t>팀 이름</a:t>
              </a:r>
              <a:endParaRPr lang="en-US" altLang="ko-KR" sz="6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54" name="Group 60"/>
            <p:cNvGrpSpPr>
              <a:grpSpLocks noChangeAspect="1"/>
            </p:cNvGrpSpPr>
            <p:nvPr/>
          </p:nvGrpSpPr>
          <p:grpSpPr bwMode="auto">
            <a:xfrm>
              <a:off x="979675" y="2375341"/>
              <a:ext cx="246334" cy="246277"/>
              <a:chOff x="1680" y="2"/>
              <a:chExt cx="4319" cy="4318"/>
            </a:xfrm>
            <a:solidFill>
              <a:schemeClr val="bg1">
                <a:alpha val="54000"/>
              </a:schemeClr>
            </a:solidFill>
          </p:grpSpPr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1680" y="2"/>
                <a:ext cx="3311" cy="3023"/>
              </a:xfrm>
              <a:custGeom>
                <a:avLst/>
                <a:gdLst>
                  <a:gd name="T0" fmla="*/ 2375 w 9933"/>
                  <a:gd name="T1" fmla="*/ 8853 h 9069"/>
                  <a:gd name="T2" fmla="*/ 2401 w 9933"/>
                  <a:gd name="T3" fmla="*/ 8955 h 9069"/>
                  <a:gd name="T4" fmla="*/ 2488 w 9933"/>
                  <a:gd name="T5" fmla="*/ 9043 h 9069"/>
                  <a:gd name="T6" fmla="*/ 2591 w 9933"/>
                  <a:gd name="T7" fmla="*/ 9069 h 9069"/>
                  <a:gd name="T8" fmla="*/ 2693 w 9933"/>
                  <a:gd name="T9" fmla="*/ 9043 h 9069"/>
                  <a:gd name="T10" fmla="*/ 4408 w 9933"/>
                  <a:gd name="T11" fmla="*/ 7341 h 9069"/>
                  <a:gd name="T12" fmla="*/ 4319 w 9933"/>
                  <a:gd name="T13" fmla="*/ 6909 h 9069"/>
                  <a:gd name="T14" fmla="*/ 4217 w 9933"/>
                  <a:gd name="T15" fmla="*/ 6934 h 9069"/>
                  <a:gd name="T16" fmla="*/ 2807 w 9933"/>
                  <a:gd name="T17" fmla="*/ 8330 h 9069"/>
                  <a:gd name="T18" fmla="*/ 2798 w 9933"/>
                  <a:gd name="T19" fmla="*/ 7061 h 9069"/>
                  <a:gd name="T20" fmla="*/ 2728 w 9933"/>
                  <a:gd name="T21" fmla="*/ 6958 h 9069"/>
                  <a:gd name="T22" fmla="*/ 2613 w 9933"/>
                  <a:gd name="T23" fmla="*/ 6910 h 9069"/>
                  <a:gd name="T24" fmla="*/ 1456 w 9933"/>
                  <a:gd name="T25" fmla="*/ 6908 h 9069"/>
                  <a:gd name="T26" fmla="*/ 1140 w 9933"/>
                  <a:gd name="T27" fmla="*/ 6843 h 9069"/>
                  <a:gd name="T28" fmla="*/ 865 w 9933"/>
                  <a:gd name="T29" fmla="*/ 6694 h 9069"/>
                  <a:gd name="T30" fmla="*/ 646 w 9933"/>
                  <a:gd name="T31" fmla="*/ 6476 h 9069"/>
                  <a:gd name="T32" fmla="*/ 498 w 9933"/>
                  <a:gd name="T33" fmla="*/ 6201 h 9069"/>
                  <a:gd name="T34" fmla="*/ 433 w 9933"/>
                  <a:gd name="T35" fmla="*/ 5885 h 9069"/>
                  <a:gd name="T36" fmla="*/ 433 w 9933"/>
                  <a:gd name="T37" fmla="*/ 1455 h 9069"/>
                  <a:gd name="T38" fmla="*/ 498 w 9933"/>
                  <a:gd name="T39" fmla="*/ 1140 h 9069"/>
                  <a:gd name="T40" fmla="*/ 646 w 9933"/>
                  <a:gd name="T41" fmla="*/ 865 h 9069"/>
                  <a:gd name="T42" fmla="*/ 865 w 9933"/>
                  <a:gd name="T43" fmla="*/ 646 h 9069"/>
                  <a:gd name="T44" fmla="*/ 1140 w 9933"/>
                  <a:gd name="T45" fmla="*/ 497 h 9069"/>
                  <a:gd name="T46" fmla="*/ 1456 w 9933"/>
                  <a:gd name="T47" fmla="*/ 432 h 9069"/>
                  <a:gd name="T48" fmla="*/ 8477 w 9933"/>
                  <a:gd name="T49" fmla="*/ 432 h 9069"/>
                  <a:gd name="T50" fmla="*/ 8793 w 9933"/>
                  <a:gd name="T51" fmla="*/ 497 h 9069"/>
                  <a:gd name="T52" fmla="*/ 9067 w 9933"/>
                  <a:gd name="T53" fmla="*/ 646 h 9069"/>
                  <a:gd name="T54" fmla="*/ 9286 w 9933"/>
                  <a:gd name="T55" fmla="*/ 865 h 9069"/>
                  <a:gd name="T56" fmla="*/ 9435 w 9933"/>
                  <a:gd name="T57" fmla="*/ 1140 h 9069"/>
                  <a:gd name="T58" fmla="*/ 9499 w 9933"/>
                  <a:gd name="T59" fmla="*/ 1455 h 9069"/>
                  <a:gd name="T60" fmla="*/ 9933 w 9933"/>
                  <a:gd name="T61" fmla="*/ 4749 h 9069"/>
                  <a:gd name="T62" fmla="*/ 9915 w 9933"/>
                  <a:gd name="T63" fmla="*/ 1281 h 9069"/>
                  <a:gd name="T64" fmla="*/ 9784 w 9933"/>
                  <a:gd name="T65" fmla="*/ 855 h 9069"/>
                  <a:gd name="T66" fmla="*/ 9540 w 9933"/>
                  <a:gd name="T67" fmla="*/ 495 h 9069"/>
                  <a:gd name="T68" fmla="*/ 9204 w 9933"/>
                  <a:gd name="T69" fmla="*/ 219 h 9069"/>
                  <a:gd name="T70" fmla="*/ 8798 w 9933"/>
                  <a:gd name="T71" fmla="*/ 46 h 9069"/>
                  <a:gd name="T72" fmla="*/ 8421 w 9933"/>
                  <a:gd name="T73" fmla="*/ 0 h 9069"/>
                  <a:gd name="T74" fmla="*/ 1281 w 9933"/>
                  <a:gd name="T75" fmla="*/ 16 h 9069"/>
                  <a:gd name="T76" fmla="*/ 856 w 9933"/>
                  <a:gd name="T77" fmla="*/ 149 h 9069"/>
                  <a:gd name="T78" fmla="*/ 495 w 9933"/>
                  <a:gd name="T79" fmla="*/ 392 h 9069"/>
                  <a:gd name="T80" fmla="*/ 219 w 9933"/>
                  <a:gd name="T81" fmla="*/ 727 h 9069"/>
                  <a:gd name="T82" fmla="*/ 48 w 9933"/>
                  <a:gd name="T83" fmla="*/ 1133 h 9069"/>
                  <a:gd name="T84" fmla="*/ 0 w 9933"/>
                  <a:gd name="T85" fmla="*/ 1512 h 9069"/>
                  <a:gd name="T86" fmla="*/ 16 w 9933"/>
                  <a:gd name="T87" fmla="*/ 6060 h 9069"/>
                  <a:gd name="T88" fmla="*/ 149 w 9933"/>
                  <a:gd name="T89" fmla="*/ 6485 h 9069"/>
                  <a:gd name="T90" fmla="*/ 392 w 9933"/>
                  <a:gd name="T91" fmla="*/ 6846 h 9069"/>
                  <a:gd name="T92" fmla="*/ 727 w 9933"/>
                  <a:gd name="T93" fmla="*/ 7122 h 9069"/>
                  <a:gd name="T94" fmla="*/ 1133 w 9933"/>
                  <a:gd name="T95" fmla="*/ 7293 h 9069"/>
                  <a:gd name="T96" fmla="*/ 1512 w 9933"/>
                  <a:gd name="T97" fmla="*/ 7341 h 9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33" h="9069">
                    <a:moveTo>
                      <a:pt x="1512" y="7341"/>
                    </a:moveTo>
                    <a:lnTo>
                      <a:pt x="2375" y="7341"/>
                    </a:lnTo>
                    <a:lnTo>
                      <a:pt x="2375" y="8853"/>
                    </a:lnTo>
                    <a:lnTo>
                      <a:pt x="2375" y="8874"/>
                    </a:lnTo>
                    <a:lnTo>
                      <a:pt x="2385" y="8917"/>
                    </a:lnTo>
                    <a:lnTo>
                      <a:pt x="2401" y="8955"/>
                    </a:lnTo>
                    <a:lnTo>
                      <a:pt x="2425" y="8989"/>
                    </a:lnTo>
                    <a:lnTo>
                      <a:pt x="2453" y="9019"/>
                    </a:lnTo>
                    <a:lnTo>
                      <a:pt x="2488" y="9043"/>
                    </a:lnTo>
                    <a:lnTo>
                      <a:pt x="2527" y="9059"/>
                    </a:lnTo>
                    <a:lnTo>
                      <a:pt x="2568" y="9067"/>
                    </a:lnTo>
                    <a:lnTo>
                      <a:pt x="2591" y="9069"/>
                    </a:lnTo>
                    <a:lnTo>
                      <a:pt x="2612" y="9067"/>
                    </a:lnTo>
                    <a:lnTo>
                      <a:pt x="2654" y="9059"/>
                    </a:lnTo>
                    <a:lnTo>
                      <a:pt x="2693" y="9043"/>
                    </a:lnTo>
                    <a:lnTo>
                      <a:pt x="2728" y="9019"/>
                    </a:lnTo>
                    <a:lnTo>
                      <a:pt x="2743" y="9004"/>
                    </a:lnTo>
                    <a:lnTo>
                      <a:pt x="4408" y="7341"/>
                    </a:lnTo>
                    <a:lnTo>
                      <a:pt x="4750" y="7341"/>
                    </a:lnTo>
                    <a:lnTo>
                      <a:pt x="4750" y="6909"/>
                    </a:lnTo>
                    <a:lnTo>
                      <a:pt x="4319" y="6909"/>
                    </a:lnTo>
                    <a:lnTo>
                      <a:pt x="4297" y="6910"/>
                    </a:lnTo>
                    <a:lnTo>
                      <a:pt x="4256" y="6919"/>
                    </a:lnTo>
                    <a:lnTo>
                      <a:pt x="4217" y="6934"/>
                    </a:lnTo>
                    <a:lnTo>
                      <a:pt x="4181" y="6958"/>
                    </a:lnTo>
                    <a:lnTo>
                      <a:pt x="4166" y="6972"/>
                    </a:lnTo>
                    <a:lnTo>
                      <a:pt x="2807" y="8330"/>
                    </a:lnTo>
                    <a:lnTo>
                      <a:pt x="2807" y="7125"/>
                    </a:lnTo>
                    <a:lnTo>
                      <a:pt x="2806" y="7103"/>
                    </a:lnTo>
                    <a:lnTo>
                      <a:pt x="2798" y="7061"/>
                    </a:lnTo>
                    <a:lnTo>
                      <a:pt x="2781" y="7022"/>
                    </a:lnTo>
                    <a:lnTo>
                      <a:pt x="2758" y="6987"/>
                    </a:lnTo>
                    <a:lnTo>
                      <a:pt x="2728" y="6958"/>
                    </a:lnTo>
                    <a:lnTo>
                      <a:pt x="2694" y="6935"/>
                    </a:lnTo>
                    <a:lnTo>
                      <a:pt x="2656" y="6919"/>
                    </a:lnTo>
                    <a:lnTo>
                      <a:pt x="2613" y="6910"/>
                    </a:lnTo>
                    <a:lnTo>
                      <a:pt x="2591" y="6909"/>
                    </a:lnTo>
                    <a:lnTo>
                      <a:pt x="1512" y="6909"/>
                    </a:lnTo>
                    <a:lnTo>
                      <a:pt x="1456" y="6908"/>
                    </a:lnTo>
                    <a:lnTo>
                      <a:pt x="1346" y="6897"/>
                    </a:lnTo>
                    <a:lnTo>
                      <a:pt x="1241" y="6875"/>
                    </a:lnTo>
                    <a:lnTo>
                      <a:pt x="1140" y="6843"/>
                    </a:lnTo>
                    <a:lnTo>
                      <a:pt x="1043" y="6802"/>
                    </a:lnTo>
                    <a:lnTo>
                      <a:pt x="951" y="6753"/>
                    </a:lnTo>
                    <a:lnTo>
                      <a:pt x="865" y="6694"/>
                    </a:lnTo>
                    <a:lnTo>
                      <a:pt x="786" y="6629"/>
                    </a:lnTo>
                    <a:lnTo>
                      <a:pt x="712" y="6555"/>
                    </a:lnTo>
                    <a:lnTo>
                      <a:pt x="646" y="6476"/>
                    </a:lnTo>
                    <a:lnTo>
                      <a:pt x="588" y="6390"/>
                    </a:lnTo>
                    <a:lnTo>
                      <a:pt x="539" y="6298"/>
                    </a:lnTo>
                    <a:lnTo>
                      <a:pt x="498" y="6201"/>
                    </a:lnTo>
                    <a:lnTo>
                      <a:pt x="466" y="6100"/>
                    </a:lnTo>
                    <a:lnTo>
                      <a:pt x="444" y="5993"/>
                    </a:lnTo>
                    <a:lnTo>
                      <a:pt x="433" y="5885"/>
                    </a:lnTo>
                    <a:lnTo>
                      <a:pt x="432" y="5829"/>
                    </a:lnTo>
                    <a:lnTo>
                      <a:pt x="432" y="1512"/>
                    </a:lnTo>
                    <a:lnTo>
                      <a:pt x="433" y="1455"/>
                    </a:lnTo>
                    <a:lnTo>
                      <a:pt x="444" y="1346"/>
                    </a:lnTo>
                    <a:lnTo>
                      <a:pt x="466" y="1241"/>
                    </a:lnTo>
                    <a:lnTo>
                      <a:pt x="498" y="1140"/>
                    </a:lnTo>
                    <a:lnTo>
                      <a:pt x="539" y="1043"/>
                    </a:lnTo>
                    <a:lnTo>
                      <a:pt x="588" y="951"/>
                    </a:lnTo>
                    <a:lnTo>
                      <a:pt x="646" y="865"/>
                    </a:lnTo>
                    <a:lnTo>
                      <a:pt x="712" y="786"/>
                    </a:lnTo>
                    <a:lnTo>
                      <a:pt x="786" y="712"/>
                    </a:lnTo>
                    <a:lnTo>
                      <a:pt x="865" y="646"/>
                    </a:lnTo>
                    <a:lnTo>
                      <a:pt x="951" y="588"/>
                    </a:lnTo>
                    <a:lnTo>
                      <a:pt x="1043" y="538"/>
                    </a:lnTo>
                    <a:lnTo>
                      <a:pt x="1140" y="497"/>
                    </a:lnTo>
                    <a:lnTo>
                      <a:pt x="1241" y="465"/>
                    </a:lnTo>
                    <a:lnTo>
                      <a:pt x="1346" y="444"/>
                    </a:lnTo>
                    <a:lnTo>
                      <a:pt x="1456" y="432"/>
                    </a:lnTo>
                    <a:lnTo>
                      <a:pt x="1512" y="432"/>
                    </a:lnTo>
                    <a:lnTo>
                      <a:pt x="8421" y="432"/>
                    </a:lnTo>
                    <a:lnTo>
                      <a:pt x="8477" y="432"/>
                    </a:lnTo>
                    <a:lnTo>
                      <a:pt x="8585" y="444"/>
                    </a:lnTo>
                    <a:lnTo>
                      <a:pt x="8690" y="465"/>
                    </a:lnTo>
                    <a:lnTo>
                      <a:pt x="8793" y="497"/>
                    </a:lnTo>
                    <a:lnTo>
                      <a:pt x="8888" y="538"/>
                    </a:lnTo>
                    <a:lnTo>
                      <a:pt x="8981" y="588"/>
                    </a:lnTo>
                    <a:lnTo>
                      <a:pt x="9067" y="646"/>
                    </a:lnTo>
                    <a:lnTo>
                      <a:pt x="9147" y="712"/>
                    </a:lnTo>
                    <a:lnTo>
                      <a:pt x="9220" y="786"/>
                    </a:lnTo>
                    <a:lnTo>
                      <a:pt x="9286" y="865"/>
                    </a:lnTo>
                    <a:lnTo>
                      <a:pt x="9345" y="951"/>
                    </a:lnTo>
                    <a:lnTo>
                      <a:pt x="9394" y="1043"/>
                    </a:lnTo>
                    <a:lnTo>
                      <a:pt x="9435" y="1140"/>
                    </a:lnTo>
                    <a:lnTo>
                      <a:pt x="9466" y="1241"/>
                    </a:lnTo>
                    <a:lnTo>
                      <a:pt x="9488" y="1346"/>
                    </a:lnTo>
                    <a:lnTo>
                      <a:pt x="9499" y="1455"/>
                    </a:lnTo>
                    <a:lnTo>
                      <a:pt x="9501" y="1512"/>
                    </a:lnTo>
                    <a:lnTo>
                      <a:pt x="9501" y="4749"/>
                    </a:lnTo>
                    <a:lnTo>
                      <a:pt x="9933" y="4749"/>
                    </a:lnTo>
                    <a:lnTo>
                      <a:pt x="9933" y="1512"/>
                    </a:lnTo>
                    <a:lnTo>
                      <a:pt x="9931" y="1434"/>
                    </a:lnTo>
                    <a:lnTo>
                      <a:pt x="9915" y="1281"/>
                    </a:lnTo>
                    <a:lnTo>
                      <a:pt x="9885" y="1133"/>
                    </a:lnTo>
                    <a:lnTo>
                      <a:pt x="9841" y="991"/>
                    </a:lnTo>
                    <a:lnTo>
                      <a:pt x="9784" y="855"/>
                    </a:lnTo>
                    <a:lnTo>
                      <a:pt x="9714" y="727"/>
                    </a:lnTo>
                    <a:lnTo>
                      <a:pt x="9632" y="607"/>
                    </a:lnTo>
                    <a:lnTo>
                      <a:pt x="9540" y="495"/>
                    </a:lnTo>
                    <a:lnTo>
                      <a:pt x="9438" y="392"/>
                    </a:lnTo>
                    <a:lnTo>
                      <a:pt x="9326" y="301"/>
                    </a:lnTo>
                    <a:lnTo>
                      <a:pt x="9204" y="219"/>
                    </a:lnTo>
                    <a:lnTo>
                      <a:pt x="9076" y="149"/>
                    </a:lnTo>
                    <a:lnTo>
                      <a:pt x="8940" y="91"/>
                    </a:lnTo>
                    <a:lnTo>
                      <a:pt x="8798" y="46"/>
                    </a:lnTo>
                    <a:lnTo>
                      <a:pt x="8650" y="16"/>
                    </a:lnTo>
                    <a:lnTo>
                      <a:pt x="8499" y="1"/>
                    </a:lnTo>
                    <a:lnTo>
                      <a:pt x="8421" y="0"/>
                    </a:lnTo>
                    <a:lnTo>
                      <a:pt x="1512" y="0"/>
                    </a:lnTo>
                    <a:lnTo>
                      <a:pt x="1434" y="1"/>
                    </a:lnTo>
                    <a:lnTo>
                      <a:pt x="1281" y="16"/>
                    </a:lnTo>
                    <a:lnTo>
                      <a:pt x="1133" y="46"/>
                    </a:lnTo>
                    <a:lnTo>
                      <a:pt x="992" y="91"/>
                    </a:lnTo>
                    <a:lnTo>
                      <a:pt x="856" y="149"/>
                    </a:lnTo>
                    <a:lnTo>
                      <a:pt x="727" y="219"/>
                    </a:lnTo>
                    <a:lnTo>
                      <a:pt x="607" y="301"/>
                    </a:lnTo>
                    <a:lnTo>
                      <a:pt x="495" y="392"/>
                    </a:lnTo>
                    <a:lnTo>
                      <a:pt x="392" y="495"/>
                    </a:lnTo>
                    <a:lnTo>
                      <a:pt x="301" y="607"/>
                    </a:lnTo>
                    <a:lnTo>
                      <a:pt x="219" y="727"/>
                    </a:lnTo>
                    <a:lnTo>
                      <a:pt x="149" y="855"/>
                    </a:lnTo>
                    <a:lnTo>
                      <a:pt x="92" y="991"/>
                    </a:lnTo>
                    <a:lnTo>
                      <a:pt x="48" y="1133"/>
                    </a:lnTo>
                    <a:lnTo>
                      <a:pt x="16" y="1281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5829"/>
                    </a:lnTo>
                    <a:lnTo>
                      <a:pt x="1" y="5907"/>
                    </a:lnTo>
                    <a:lnTo>
                      <a:pt x="16" y="6060"/>
                    </a:lnTo>
                    <a:lnTo>
                      <a:pt x="48" y="6208"/>
                    </a:lnTo>
                    <a:lnTo>
                      <a:pt x="92" y="6349"/>
                    </a:lnTo>
                    <a:lnTo>
                      <a:pt x="149" y="6485"/>
                    </a:lnTo>
                    <a:lnTo>
                      <a:pt x="219" y="6612"/>
                    </a:lnTo>
                    <a:lnTo>
                      <a:pt x="301" y="6734"/>
                    </a:lnTo>
                    <a:lnTo>
                      <a:pt x="392" y="6846"/>
                    </a:lnTo>
                    <a:lnTo>
                      <a:pt x="495" y="6949"/>
                    </a:lnTo>
                    <a:lnTo>
                      <a:pt x="607" y="7040"/>
                    </a:lnTo>
                    <a:lnTo>
                      <a:pt x="727" y="7122"/>
                    </a:lnTo>
                    <a:lnTo>
                      <a:pt x="856" y="7192"/>
                    </a:lnTo>
                    <a:lnTo>
                      <a:pt x="992" y="7249"/>
                    </a:lnTo>
                    <a:lnTo>
                      <a:pt x="1133" y="7293"/>
                    </a:lnTo>
                    <a:lnTo>
                      <a:pt x="1281" y="7323"/>
                    </a:lnTo>
                    <a:lnTo>
                      <a:pt x="1434" y="7340"/>
                    </a:lnTo>
                    <a:lnTo>
                      <a:pt x="1512" y="73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2"/>
              <p:cNvSpPr>
                <a:spLocks noEditPoints="1"/>
              </p:cNvSpPr>
              <p:nvPr/>
            </p:nvSpPr>
            <p:spPr bwMode="auto">
              <a:xfrm>
                <a:off x="3407" y="1729"/>
                <a:ext cx="2592" cy="2591"/>
              </a:xfrm>
              <a:custGeom>
                <a:avLst/>
                <a:gdLst>
                  <a:gd name="T0" fmla="*/ 1433 w 7774"/>
                  <a:gd name="T1" fmla="*/ 2 h 7773"/>
                  <a:gd name="T2" fmla="*/ 992 w 7774"/>
                  <a:gd name="T3" fmla="*/ 92 h 7773"/>
                  <a:gd name="T4" fmla="*/ 608 w 7774"/>
                  <a:gd name="T5" fmla="*/ 301 h 7773"/>
                  <a:gd name="T6" fmla="*/ 300 w 7774"/>
                  <a:gd name="T7" fmla="*/ 607 h 7773"/>
                  <a:gd name="T8" fmla="*/ 91 w 7774"/>
                  <a:gd name="T9" fmla="*/ 993 h 7773"/>
                  <a:gd name="T10" fmla="*/ 1 w 7774"/>
                  <a:gd name="T11" fmla="*/ 1434 h 7773"/>
                  <a:gd name="T12" fmla="*/ 1 w 7774"/>
                  <a:gd name="T13" fmla="*/ 4613 h 7773"/>
                  <a:gd name="T14" fmla="*/ 91 w 7774"/>
                  <a:gd name="T15" fmla="*/ 5055 h 7773"/>
                  <a:gd name="T16" fmla="*/ 300 w 7774"/>
                  <a:gd name="T17" fmla="*/ 5439 h 7773"/>
                  <a:gd name="T18" fmla="*/ 608 w 7774"/>
                  <a:gd name="T19" fmla="*/ 5746 h 7773"/>
                  <a:gd name="T20" fmla="*/ 992 w 7774"/>
                  <a:gd name="T21" fmla="*/ 5956 h 7773"/>
                  <a:gd name="T22" fmla="*/ 1433 w 7774"/>
                  <a:gd name="T23" fmla="*/ 6044 h 7773"/>
                  <a:gd name="T24" fmla="*/ 5461 w 7774"/>
                  <a:gd name="T25" fmla="*/ 7710 h 7773"/>
                  <a:gd name="T26" fmla="*/ 5553 w 7774"/>
                  <a:gd name="T27" fmla="*/ 7765 h 7773"/>
                  <a:gd name="T28" fmla="*/ 5676 w 7774"/>
                  <a:gd name="T29" fmla="*/ 7765 h 7773"/>
                  <a:gd name="T30" fmla="*/ 5767 w 7774"/>
                  <a:gd name="T31" fmla="*/ 7710 h 7773"/>
                  <a:gd name="T32" fmla="*/ 5821 w 7774"/>
                  <a:gd name="T33" fmla="*/ 7620 h 7773"/>
                  <a:gd name="T34" fmla="*/ 5830 w 7774"/>
                  <a:gd name="T35" fmla="*/ 6047 h 7773"/>
                  <a:gd name="T36" fmla="*/ 6492 w 7774"/>
                  <a:gd name="T37" fmla="*/ 6029 h 7773"/>
                  <a:gd name="T38" fmla="*/ 6917 w 7774"/>
                  <a:gd name="T39" fmla="*/ 5898 h 7773"/>
                  <a:gd name="T40" fmla="*/ 7278 w 7774"/>
                  <a:gd name="T41" fmla="*/ 5653 h 7773"/>
                  <a:gd name="T42" fmla="*/ 7554 w 7774"/>
                  <a:gd name="T43" fmla="*/ 5319 h 7773"/>
                  <a:gd name="T44" fmla="*/ 7726 w 7774"/>
                  <a:gd name="T45" fmla="*/ 4913 h 7773"/>
                  <a:gd name="T46" fmla="*/ 7774 w 7774"/>
                  <a:gd name="T47" fmla="*/ 4535 h 7773"/>
                  <a:gd name="T48" fmla="*/ 7756 w 7774"/>
                  <a:gd name="T49" fmla="*/ 1282 h 7773"/>
                  <a:gd name="T50" fmla="*/ 7625 w 7774"/>
                  <a:gd name="T51" fmla="*/ 857 h 7773"/>
                  <a:gd name="T52" fmla="*/ 7380 w 7774"/>
                  <a:gd name="T53" fmla="*/ 497 h 7773"/>
                  <a:gd name="T54" fmla="*/ 7045 w 7774"/>
                  <a:gd name="T55" fmla="*/ 219 h 7773"/>
                  <a:gd name="T56" fmla="*/ 6639 w 7774"/>
                  <a:gd name="T57" fmla="*/ 48 h 7773"/>
                  <a:gd name="T58" fmla="*/ 6262 w 7774"/>
                  <a:gd name="T59" fmla="*/ 0 h 7773"/>
                  <a:gd name="T60" fmla="*/ 7330 w 7774"/>
                  <a:gd name="T61" fmla="*/ 4699 h 7773"/>
                  <a:gd name="T62" fmla="*/ 7235 w 7774"/>
                  <a:gd name="T63" fmla="*/ 5003 h 7773"/>
                  <a:gd name="T64" fmla="*/ 7060 w 7774"/>
                  <a:gd name="T65" fmla="*/ 5261 h 7773"/>
                  <a:gd name="T66" fmla="*/ 6821 w 7774"/>
                  <a:gd name="T67" fmla="*/ 5458 h 7773"/>
                  <a:gd name="T68" fmla="*/ 6531 w 7774"/>
                  <a:gd name="T69" fmla="*/ 5581 h 7773"/>
                  <a:gd name="T70" fmla="*/ 6262 w 7774"/>
                  <a:gd name="T71" fmla="*/ 5615 h 7773"/>
                  <a:gd name="T72" fmla="*/ 5550 w 7774"/>
                  <a:gd name="T73" fmla="*/ 5623 h 7773"/>
                  <a:gd name="T74" fmla="*/ 5448 w 7774"/>
                  <a:gd name="T75" fmla="*/ 5693 h 7773"/>
                  <a:gd name="T76" fmla="*/ 5398 w 7774"/>
                  <a:gd name="T77" fmla="*/ 5808 h 7773"/>
                  <a:gd name="T78" fmla="*/ 4040 w 7774"/>
                  <a:gd name="T79" fmla="*/ 5678 h 7773"/>
                  <a:gd name="T80" fmla="*/ 3950 w 7774"/>
                  <a:gd name="T81" fmla="*/ 5623 h 7773"/>
                  <a:gd name="T82" fmla="*/ 1511 w 7774"/>
                  <a:gd name="T83" fmla="*/ 5615 h 7773"/>
                  <a:gd name="T84" fmla="*/ 1242 w 7774"/>
                  <a:gd name="T85" fmla="*/ 5581 h 7773"/>
                  <a:gd name="T86" fmla="*/ 952 w 7774"/>
                  <a:gd name="T87" fmla="*/ 5458 h 7773"/>
                  <a:gd name="T88" fmla="*/ 713 w 7774"/>
                  <a:gd name="T89" fmla="*/ 5261 h 7773"/>
                  <a:gd name="T90" fmla="*/ 538 w 7774"/>
                  <a:gd name="T91" fmla="*/ 5003 h 7773"/>
                  <a:gd name="T92" fmla="*/ 444 w 7774"/>
                  <a:gd name="T93" fmla="*/ 4699 h 7773"/>
                  <a:gd name="T94" fmla="*/ 431 w 7774"/>
                  <a:gd name="T95" fmla="*/ 1512 h 7773"/>
                  <a:gd name="T96" fmla="*/ 466 w 7774"/>
                  <a:gd name="T97" fmla="*/ 1243 h 7773"/>
                  <a:gd name="T98" fmla="*/ 589 w 7774"/>
                  <a:gd name="T99" fmla="*/ 953 h 7773"/>
                  <a:gd name="T100" fmla="*/ 785 w 7774"/>
                  <a:gd name="T101" fmla="*/ 712 h 7773"/>
                  <a:gd name="T102" fmla="*/ 1044 w 7774"/>
                  <a:gd name="T103" fmla="*/ 539 h 7773"/>
                  <a:gd name="T104" fmla="*/ 1347 w 7774"/>
                  <a:gd name="T105" fmla="*/ 445 h 7773"/>
                  <a:gd name="T106" fmla="*/ 6262 w 7774"/>
                  <a:gd name="T107" fmla="*/ 432 h 7773"/>
                  <a:gd name="T108" fmla="*/ 6531 w 7774"/>
                  <a:gd name="T109" fmla="*/ 466 h 7773"/>
                  <a:gd name="T110" fmla="*/ 6821 w 7774"/>
                  <a:gd name="T111" fmla="*/ 589 h 7773"/>
                  <a:gd name="T112" fmla="*/ 7060 w 7774"/>
                  <a:gd name="T113" fmla="*/ 786 h 7773"/>
                  <a:gd name="T114" fmla="*/ 7235 w 7774"/>
                  <a:gd name="T115" fmla="*/ 1045 h 7773"/>
                  <a:gd name="T116" fmla="*/ 7330 w 7774"/>
                  <a:gd name="T117" fmla="*/ 1348 h 7773"/>
                  <a:gd name="T118" fmla="*/ 7342 w 7774"/>
                  <a:gd name="T119" fmla="*/ 4535 h 7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74" h="7773">
                    <a:moveTo>
                      <a:pt x="6262" y="0"/>
                    </a:moveTo>
                    <a:lnTo>
                      <a:pt x="1511" y="0"/>
                    </a:lnTo>
                    <a:lnTo>
                      <a:pt x="1433" y="2"/>
                    </a:lnTo>
                    <a:lnTo>
                      <a:pt x="1282" y="18"/>
                    </a:lnTo>
                    <a:lnTo>
                      <a:pt x="1134" y="48"/>
                    </a:lnTo>
                    <a:lnTo>
                      <a:pt x="992" y="92"/>
                    </a:lnTo>
                    <a:lnTo>
                      <a:pt x="857" y="149"/>
                    </a:lnTo>
                    <a:lnTo>
                      <a:pt x="728" y="219"/>
                    </a:lnTo>
                    <a:lnTo>
                      <a:pt x="608" y="301"/>
                    </a:lnTo>
                    <a:lnTo>
                      <a:pt x="496" y="394"/>
                    </a:lnTo>
                    <a:lnTo>
                      <a:pt x="393" y="497"/>
                    </a:lnTo>
                    <a:lnTo>
                      <a:pt x="300" y="607"/>
                    </a:lnTo>
                    <a:lnTo>
                      <a:pt x="220" y="729"/>
                    </a:lnTo>
                    <a:lnTo>
                      <a:pt x="149" y="857"/>
                    </a:lnTo>
                    <a:lnTo>
                      <a:pt x="91" y="993"/>
                    </a:lnTo>
                    <a:lnTo>
                      <a:pt x="47" y="1135"/>
                    </a:lnTo>
                    <a:lnTo>
                      <a:pt x="17" y="1282"/>
                    </a:lnTo>
                    <a:lnTo>
                      <a:pt x="1" y="1434"/>
                    </a:lnTo>
                    <a:lnTo>
                      <a:pt x="0" y="1512"/>
                    </a:lnTo>
                    <a:lnTo>
                      <a:pt x="0" y="4535"/>
                    </a:lnTo>
                    <a:lnTo>
                      <a:pt x="1" y="4613"/>
                    </a:lnTo>
                    <a:lnTo>
                      <a:pt x="17" y="4765"/>
                    </a:lnTo>
                    <a:lnTo>
                      <a:pt x="47" y="4913"/>
                    </a:lnTo>
                    <a:lnTo>
                      <a:pt x="91" y="5055"/>
                    </a:lnTo>
                    <a:lnTo>
                      <a:pt x="149" y="5190"/>
                    </a:lnTo>
                    <a:lnTo>
                      <a:pt x="220" y="5319"/>
                    </a:lnTo>
                    <a:lnTo>
                      <a:pt x="300" y="5439"/>
                    </a:lnTo>
                    <a:lnTo>
                      <a:pt x="393" y="5551"/>
                    </a:lnTo>
                    <a:lnTo>
                      <a:pt x="496" y="5653"/>
                    </a:lnTo>
                    <a:lnTo>
                      <a:pt x="608" y="5746"/>
                    </a:lnTo>
                    <a:lnTo>
                      <a:pt x="728" y="5827"/>
                    </a:lnTo>
                    <a:lnTo>
                      <a:pt x="857" y="5898"/>
                    </a:lnTo>
                    <a:lnTo>
                      <a:pt x="992" y="5956"/>
                    </a:lnTo>
                    <a:lnTo>
                      <a:pt x="1134" y="5999"/>
                    </a:lnTo>
                    <a:lnTo>
                      <a:pt x="1282" y="6029"/>
                    </a:lnTo>
                    <a:lnTo>
                      <a:pt x="1433" y="6044"/>
                    </a:lnTo>
                    <a:lnTo>
                      <a:pt x="1511" y="6047"/>
                    </a:lnTo>
                    <a:lnTo>
                      <a:pt x="3798" y="6047"/>
                    </a:lnTo>
                    <a:lnTo>
                      <a:pt x="5461" y="7710"/>
                    </a:lnTo>
                    <a:lnTo>
                      <a:pt x="5478" y="7726"/>
                    </a:lnTo>
                    <a:lnTo>
                      <a:pt x="5513" y="7749"/>
                    </a:lnTo>
                    <a:lnTo>
                      <a:pt x="5553" y="7765"/>
                    </a:lnTo>
                    <a:lnTo>
                      <a:pt x="5594" y="7773"/>
                    </a:lnTo>
                    <a:lnTo>
                      <a:pt x="5635" y="7773"/>
                    </a:lnTo>
                    <a:lnTo>
                      <a:pt x="5676" y="7765"/>
                    </a:lnTo>
                    <a:lnTo>
                      <a:pt x="5714" y="7749"/>
                    </a:lnTo>
                    <a:lnTo>
                      <a:pt x="5751" y="7726"/>
                    </a:lnTo>
                    <a:lnTo>
                      <a:pt x="5767" y="7710"/>
                    </a:lnTo>
                    <a:lnTo>
                      <a:pt x="5781" y="7695"/>
                    </a:lnTo>
                    <a:lnTo>
                      <a:pt x="5804" y="7660"/>
                    </a:lnTo>
                    <a:lnTo>
                      <a:pt x="5821" y="7620"/>
                    </a:lnTo>
                    <a:lnTo>
                      <a:pt x="5829" y="7579"/>
                    </a:lnTo>
                    <a:lnTo>
                      <a:pt x="5830" y="7557"/>
                    </a:lnTo>
                    <a:lnTo>
                      <a:pt x="5830" y="6047"/>
                    </a:lnTo>
                    <a:lnTo>
                      <a:pt x="6262" y="6047"/>
                    </a:lnTo>
                    <a:lnTo>
                      <a:pt x="6340" y="6044"/>
                    </a:lnTo>
                    <a:lnTo>
                      <a:pt x="6492" y="6029"/>
                    </a:lnTo>
                    <a:lnTo>
                      <a:pt x="6639" y="5999"/>
                    </a:lnTo>
                    <a:lnTo>
                      <a:pt x="6782" y="5956"/>
                    </a:lnTo>
                    <a:lnTo>
                      <a:pt x="6917" y="5898"/>
                    </a:lnTo>
                    <a:lnTo>
                      <a:pt x="7045" y="5827"/>
                    </a:lnTo>
                    <a:lnTo>
                      <a:pt x="7166" y="5746"/>
                    </a:lnTo>
                    <a:lnTo>
                      <a:pt x="7278" y="5653"/>
                    </a:lnTo>
                    <a:lnTo>
                      <a:pt x="7380" y="5551"/>
                    </a:lnTo>
                    <a:lnTo>
                      <a:pt x="7473" y="5439"/>
                    </a:lnTo>
                    <a:lnTo>
                      <a:pt x="7554" y="5319"/>
                    </a:lnTo>
                    <a:lnTo>
                      <a:pt x="7625" y="5190"/>
                    </a:lnTo>
                    <a:lnTo>
                      <a:pt x="7682" y="5055"/>
                    </a:lnTo>
                    <a:lnTo>
                      <a:pt x="7726" y="4913"/>
                    </a:lnTo>
                    <a:lnTo>
                      <a:pt x="7756" y="4765"/>
                    </a:lnTo>
                    <a:lnTo>
                      <a:pt x="7773" y="4613"/>
                    </a:lnTo>
                    <a:lnTo>
                      <a:pt x="7774" y="4535"/>
                    </a:lnTo>
                    <a:lnTo>
                      <a:pt x="7774" y="1512"/>
                    </a:lnTo>
                    <a:lnTo>
                      <a:pt x="7773" y="1434"/>
                    </a:lnTo>
                    <a:lnTo>
                      <a:pt x="7756" y="1282"/>
                    </a:lnTo>
                    <a:lnTo>
                      <a:pt x="7726" y="1135"/>
                    </a:lnTo>
                    <a:lnTo>
                      <a:pt x="7682" y="993"/>
                    </a:lnTo>
                    <a:lnTo>
                      <a:pt x="7625" y="857"/>
                    </a:lnTo>
                    <a:lnTo>
                      <a:pt x="7554" y="729"/>
                    </a:lnTo>
                    <a:lnTo>
                      <a:pt x="7473" y="607"/>
                    </a:lnTo>
                    <a:lnTo>
                      <a:pt x="7380" y="497"/>
                    </a:lnTo>
                    <a:lnTo>
                      <a:pt x="7278" y="394"/>
                    </a:lnTo>
                    <a:lnTo>
                      <a:pt x="7166" y="301"/>
                    </a:lnTo>
                    <a:lnTo>
                      <a:pt x="7045" y="219"/>
                    </a:lnTo>
                    <a:lnTo>
                      <a:pt x="6917" y="149"/>
                    </a:lnTo>
                    <a:lnTo>
                      <a:pt x="6782" y="92"/>
                    </a:lnTo>
                    <a:lnTo>
                      <a:pt x="6639" y="48"/>
                    </a:lnTo>
                    <a:lnTo>
                      <a:pt x="6492" y="18"/>
                    </a:lnTo>
                    <a:lnTo>
                      <a:pt x="6340" y="2"/>
                    </a:lnTo>
                    <a:lnTo>
                      <a:pt x="6262" y="0"/>
                    </a:lnTo>
                    <a:close/>
                    <a:moveTo>
                      <a:pt x="7342" y="4535"/>
                    </a:moveTo>
                    <a:lnTo>
                      <a:pt x="7341" y="4590"/>
                    </a:lnTo>
                    <a:lnTo>
                      <a:pt x="7330" y="4699"/>
                    </a:lnTo>
                    <a:lnTo>
                      <a:pt x="7308" y="4805"/>
                    </a:lnTo>
                    <a:lnTo>
                      <a:pt x="7276" y="4906"/>
                    </a:lnTo>
                    <a:lnTo>
                      <a:pt x="7235" y="5003"/>
                    </a:lnTo>
                    <a:lnTo>
                      <a:pt x="7185" y="5094"/>
                    </a:lnTo>
                    <a:lnTo>
                      <a:pt x="7127" y="5181"/>
                    </a:lnTo>
                    <a:lnTo>
                      <a:pt x="7060" y="5261"/>
                    </a:lnTo>
                    <a:lnTo>
                      <a:pt x="6988" y="5334"/>
                    </a:lnTo>
                    <a:lnTo>
                      <a:pt x="6907" y="5401"/>
                    </a:lnTo>
                    <a:lnTo>
                      <a:pt x="6821" y="5458"/>
                    </a:lnTo>
                    <a:lnTo>
                      <a:pt x="6730" y="5509"/>
                    </a:lnTo>
                    <a:lnTo>
                      <a:pt x="6633" y="5550"/>
                    </a:lnTo>
                    <a:lnTo>
                      <a:pt x="6531" y="5581"/>
                    </a:lnTo>
                    <a:lnTo>
                      <a:pt x="6426" y="5603"/>
                    </a:lnTo>
                    <a:lnTo>
                      <a:pt x="6317" y="5614"/>
                    </a:lnTo>
                    <a:lnTo>
                      <a:pt x="6262" y="5615"/>
                    </a:lnTo>
                    <a:lnTo>
                      <a:pt x="5614" y="5615"/>
                    </a:lnTo>
                    <a:lnTo>
                      <a:pt x="5592" y="5615"/>
                    </a:lnTo>
                    <a:lnTo>
                      <a:pt x="5550" y="5623"/>
                    </a:lnTo>
                    <a:lnTo>
                      <a:pt x="5510" y="5640"/>
                    </a:lnTo>
                    <a:lnTo>
                      <a:pt x="5476" y="5663"/>
                    </a:lnTo>
                    <a:lnTo>
                      <a:pt x="5448" y="5693"/>
                    </a:lnTo>
                    <a:lnTo>
                      <a:pt x="5424" y="5727"/>
                    </a:lnTo>
                    <a:lnTo>
                      <a:pt x="5408" y="5766"/>
                    </a:lnTo>
                    <a:lnTo>
                      <a:pt x="5398" y="5808"/>
                    </a:lnTo>
                    <a:lnTo>
                      <a:pt x="5398" y="5831"/>
                    </a:lnTo>
                    <a:lnTo>
                      <a:pt x="5398" y="7037"/>
                    </a:lnTo>
                    <a:lnTo>
                      <a:pt x="4040" y="5678"/>
                    </a:lnTo>
                    <a:lnTo>
                      <a:pt x="4023" y="5663"/>
                    </a:lnTo>
                    <a:lnTo>
                      <a:pt x="3988" y="5640"/>
                    </a:lnTo>
                    <a:lnTo>
                      <a:pt x="3950" y="5623"/>
                    </a:lnTo>
                    <a:lnTo>
                      <a:pt x="3909" y="5615"/>
                    </a:lnTo>
                    <a:lnTo>
                      <a:pt x="3887" y="5615"/>
                    </a:lnTo>
                    <a:lnTo>
                      <a:pt x="1511" y="5615"/>
                    </a:lnTo>
                    <a:lnTo>
                      <a:pt x="1457" y="5614"/>
                    </a:lnTo>
                    <a:lnTo>
                      <a:pt x="1347" y="5603"/>
                    </a:lnTo>
                    <a:lnTo>
                      <a:pt x="1242" y="5581"/>
                    </a:lnTo>
                    <a:lnTo>
                      <a:pt x="1141" y="5550"/>
                    </a:lnTo>
                    <a:lnTo>
                      <a:pt x="1044" y="5509"/>
                    </a:lnTo>
                    <a:lnTo>
                      <a:pt x="952" y="5458"/>
                    </a:lnTo>
                    <a:lnTo>
                      <a:pt x="866" y="5401"/>
                    </a:lnTo>
                    <a:lnTo>
                      <a:pt x="785" y="5334"/>
                    </a:lnTo>
                    <a:lnTo>
                      <a:pt x="713" y="5261"/>
                    </a:lnTo>
                    <a:lnTo>
                      <a:pt x="646" y="5181"/>
                    </a:lnTo>
                    <a:lnTo>
                      <a:pt x="589" y="5094"/>
                    </a:lnTo>
                    <a:lnTo>
                      <a:pt x="538" y="5003"/>
                    </a:lnTo>
                    <a:lnTo>
                      <a:pt x="497" y="4906"/>
                    </a:lnTo>
                    <a:lnTo>
                      <a:pt x="466" y="4805"/>
                    </a:lnTo>
                    <a:lnTo>
                      <a:pt x="444" y="4699"/>
                    </a:lnTo>
                    <a:lnTo>
                      <a:pt x="433" y="4590"/>
                    </a:lnTo>
                    <a:lnTo>
                      <a:pt x="431" y="4535"/>
                    </a:lnTo>
                    <a:lnTo>
                      <a:pt x="431" y="1512"/>
                    </a:lnTo>
                    <a:lnTo>
                      <a:pt x="433" y="1456"/>
                    </a:lnTo>
                    <a:lnTo>
                      <a:pt x="444" y="1348"/>
                    </a:lnTo>
                    <a:lnTo>
                      <a:pt x="466" y="1243"/>
                    </a:lnTo>
                    <a:lnTo>
                      <a:pt x="497" y="1140"/>
                    </a:lnTo>
                    <a:lnTo>
                      <a:pt x="538" y="1045"/>
                    </a:lnTo>
                    <a:lnTo>
                      <a:pt x="589" y="953"/>
                    </a:lnTo>
                    <a:lnTo>
                      <a:pt x="646" y="867"/>
                    </a:lnTo>
                    <a:lnTo>
                      <a:pt x="713" y="786"/>
                    </a:lnTo>
                    <a:lnTo>
                      <a:pt x="785" y="712"/>
                    </a:lnTo>
                    <a:lnTo>
                      <a:pt x="866" y="647"/>
                    </a:lnTo>
                    <a:lnTo>
                      <a:pt x="952" y="589"/>
                    </a:lnTo>
                    <a:lnTo>
                      <a:pt x="1044" y="539"/>
                    </a:lnTo>
                    <a:lnTo>
                      <a:pt x="1141" y="498"/>
                    </a:lnTo>
                    <a:lnTo>
                      <a:pt x="1242" y="466"/>
                    </a:lnTo>
                    <a:lnTo>
                      <a:pt x="1347" y="445"/>
                    </a:lnTo>
                    <a:lnTo>
                      <a:pt x="1457" y="434"/>
                    </a:lnTo>
                    <a:lnTo>
                      <a:pt x="1511" y="432"/>
                    </a:lnTo>
                    <a:lnTo>
                      <a:pt x="6262" y="432"/>
                    </a:lnTo>
                    <a:lnTo>
                      <a:pt x="6317" y="434"/>
                    </a:lnTo>
                    <a:lnTo>
                      <a:pt x="6426" y="445"/>
                    </a:lnTo>
                    <a:lnTo>
                      <a:pt x="6531" y="466"/>
                    </a:lnTo>
                    <a:lnTo>
                      <a:pt x="6633" y="498"/>
                    </a:lnTo>
                    <a:lnTo>
                      <a:pt x="6730" y="539"/>
                    </a:lnTo>
                    <a:lnTo>
                      <a:pt x="6821" y="589"/>
                    </a:lnTo>
                    <a:lnTo>
                      <a:pt x="6907" y="647"/>
                    </a:lnTo>
                    <a:lnTo>
                      <a:pt x="6988" y="712"/>
                    </a:lnTo>
                    <a:lnTo>
                      <a:pt x="7060" y="786"/>
                    </a:lnTo>
                    <a:lnTo>
                      <a:pt x="7127" y="866"/>
                    </a:lnTo>
                    <a:lnTo>
                      <a:pt x="7185" y="952"/>
                    </a:lnTo>
                    <a:lnTo>
                      <a:pt x="7235" y="1045"/>
                    </a:lnTo>
                    <a:lnTo>
                      <a:pt x="7276" y="1140"/>
                    </a:lnTo>
                    <a:lnTo>
                      <a:pt x="7308" y="1243"/>
                    </a:lnTo>
                    <a:lnTo>
                      <a:pt x="7330" y="1348"/>
                    </a:lnTo>
                    <a:lnTo>
                      <a:pt x="7341" y="1456"/>
                    </a:lnTo>
                    <a:lnTo>
                      <a:pt x="7342" y="1512"/>
                    </a:lnTo>
                    <a:lnTo>
                      <a:pt x="7342" y="45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2256" y="578"/>
                <a:ext cx="143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4"/>
              <p:cNvSpPr>
                <a:spLocks noChangeArrowheads="1"/>
              </p:cNvSpPr>
              <p:nvPr/>
            </p:nvSpPr>
            <p:spPr bwMode="auto">
              <a:xfrm>
                <a:off x="3983" y="578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2256" y="1010"/>
                <a:ext cx="2159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6"/>
              <p:cNvSpPr>
                <a:spLocks noChangeArrowheads="1"/>
              </p:cNvSpPr>
              <p:nvPr/>
            </p:nvSpPr>
            <p:spPr bwMode="auto">
              <a:xfrm>
                <a:off x="3263" y="1442"/>
                <a:ext cx="1152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2256" y="1442"/>
                <a:ext cx="720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256" y="1873"/>
                <a:ext cx="1007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3839" y="2233"/>
                <a:ext cx="100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5135" y="2233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3839" y="2665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839" y="3097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893433" y="2656111"/>
              <a:ext cx="470000" cy="213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prstClr val="white"/>
                  </a:solidFill>
                  <a:cs typeface="Aharoni" panose="02010803020104030203" pitchFamily="2" charset="-79"/>
                </a:rPr>
                <a:t>팀 코드</a:t>
              </a:r>
              <a:r>
                <a:rPr lang="en-US" altLang="ko-KR" sz="600" dirty="0">
                  <a:solidFill>
                    <a:prstClr val="white"/>
                  </a:solidFill>
                  <a:cs typeface="Aharoni" panose="02010803020104030203" pitchFamily="2" charset="-79"/>
                </a:rPr>
                <a:t> </a:t>
              </a:r>
            </a:p>
          </p:txBody>
        </p:sp>
        <p:sp>
          <p:nvSpPr>
            <p:cNvPr id="104" name="Freeform 95"/>
            <p:cNvSpPr>
              <a:spLocks noEditPoints="1"/>
            </p:cNvSpPr>
            <p:nvPr/>
          </p:nvSpPr>
          <p:spPr bwMode="auto">
            <a:xfrm>
              <a:off x="1037192" y="4602037"/>
              <a:ext cx="174213" cy="248900"/>
            </a:xfrm>
            <a:custGeom>
              <a:avLst/>
              <a:gdLst>
                <a:gd name="T0" fmla="*/ 3274 w 9071"/>
                <a:gd name="T1" fmla="*/ 10 h 12956"/>
                <a:gd name="T2" fmla="*/ 3148 w 9071"/>
                <a:gd name="T3" fmla="*/ 113 h 12956"/>
                <a:gd name="T4" fmla="*/ 3122 w 9071"/>
                <a:gd name="T5" fmla="*/ 4800 h 12956"/>
                <a:gd name="T6" fmla="*/ 1994 w 9071"/>
                <a:gd name="T7" fmla="*/ 1163 h 12956"/>
                <a:gd name="T8" fmla="*/ 747 w 9071"/>
                <a:gd name="T9" fmla="*/ 335 h 12956"/>
                <a:gd name="T10" fmla="*/ 610 w 9071"/>
                <a:gd name="T11" fmla="*/ 376 h 12956"/>
                <a:gd name="T12" fmla="*/ 16 w 9071"/>
                <a:gd name="T13" fmla="*/ 1751 h 12956"/>
                <a:gd name="T14" fmla="*/ 1240 w 9071"/>
                <a:gd name="T15" fmla="*/ 6045 h 12956"/>
                <a:gd name="T16" fmla="*/ 860 w 9071"/>
                <a:gd name="T17" fmla="*/ 6071 h 12956"/>
                <a:gd name="T18" fmla="*/ 758 w 9071"/>
                <a:gd name="T19" fmla="*/ 6197 h 12956"/>
                <a:gd name="T20" fmla="*/ 748 w 9071"/>
                <a:gd name="T21" fmla="*/ 12762 h 12956"/>
                <a:gd name="T22" fmla="*/ 826 w 9071"/>
                <a:gd name="T23" fmla="*/ 12907 h 12956"/>
                <a:gd name="T24" fmla="*/ 964 w 9071"/>
                <a:gd name="T25" fmla="*/ 12956 h 12956"/>
                <a:gd name="T26" fmla="*/ 7543 w 9071"/>
                <a:gd name="T27" fmla="*/ 12930 h 12956"/>
                <a:gd name="T28" fmla="*/ 7647 w 9071"/>
                <a:gd name="T29" fmla="*/ 12804 h 12956"/>
                <a:gd name="T30" fmla="*/ 7655 w 9071"/>
                <a:gd name="T31" fmla="*/ 6239 h 12956"/>
                <a:gd name="T32" fmla="*/ 7579 w 9071"/>
                <a:gd name="T33" fmla="*/ 6095 h 12956"/>
                <a:gd name="T34" fmla="*/ 7441 w 9071"/>
                <a:gd name="T35" fmla="*/ 6045 h 12956"/>
                <a:gd name="T36" fmla="*/ 7462 w 9071"/>
                <a:gd name="T37" fmla="*/ 5500 h 12956"/>
                <a:gd name="T38" fmla="*/ 9071 w 9071"/>
                <a:gd name="T39" fmla="*/ 2104 h 12956"/>
                <a:gd name="T40" fmla="*/ 9015 w 9071"/>
                <a:gd name="T41" fmla="*/ 1950 h 12956"/>
                <a:gd name="T42" fmla="*/ 8925 w 9071"/>
                <a:gd name="T43" fmla="*/ 1893 h 12956"/>
                <a:gd name="T44" fmla="*/ 8414 w 9071"/>
                <a:gd name="T45" fmla="*/ 1352 h 12956"/>
                <a:gd name="T46" fmla="*/ 8400 w 9071"/>
                <a:gd name="T47" fmla="*/ 1016 h 12956"/>
                <a:gd name="T48" fmla="*/ 8263 w 9071"/>
                <a:gd name="T49" fmla="*/ 715 h 12956"/>
                <a:gd name="T50" fmla="*/ 8020 w 9071"/>
                <a:gd name="T51" fmla="*/ 487 h 12956"/>
                <a:gd name="T52" fmla="*/ 7781 w 9071"/>
                <a:gd name="T53" fmla="*/ 383 h 12956"/>
                <a:gd name="T54" fmla="*/ 7450 w 9071"/>
                <a:gd name="T55" fmla="*/ 361 h 12956"/>
                <a:gd name="T56" fmla="*/ 7145 w 9071"/>
                <a:gd name="T57" fmla="*/ 461 h 12956"/>
                <a:gd name="T58" fmla="*/ 6895 w 9071"/>
                <a:gd name="T59" fmla="*/ 666 h 12956"/>
                <a:gd name="T60" fmla="*/ 6749 w 9071"/>
                <a:gd name="T61" fmla="*/ 920 h 12956"/>
                <a:gd name="T62" fmla="*/ 5272 w 9071"/>
                <a:gd name="T63" fmla="*/ 152 h 12956"/>
                <a:gd name="T64" fmla="*/ 5169 w 9071"/>
                <a:gd name="T65" fmla="*/ 26 h 12956"/>
                <a:gd name="T66" fmla="*/ 4849 w 9071"/>
                <a:gd name="T67" fmla="*/ 432 h 12956"/>
                <a:gd name="T68" fmla="*/ 4849 w 9071"/>
                <a:gd name="T69" fmla="*/ 1296 h 12956"/>
                <a:gd name="T70" fmla="*/ 4849 w 9071"/>
                <a:gd name="T71" fmla="*/ 2160 h 12956"/>
                <a:gd name="T72" fmla="*/ 4849 w 9071"/>
                <a:gd name="T73" fmla="*/ 3023 h 12956"/>
                <a:gd name="T74" fmla="*/ 4849 w 9071"/>
                <a:gd name="T75" fmla="*/ 3887 h 12956"/>
                <a:gd name="T76" fmla="*/ 4849 w 9071"/>
                <a:gd name="T77" fmla="*/ 4750 h 12956"/>
                <a:gd name="T78" fmla="*/ 4849 w 9071"/>
                <a:gd name="T79" fmla="*/ 5613 h 12956"/>
                <a:gd name="T80" fmla="*/ 4849 w 9071"/>
                <a:gd name="T81" fmla="*/ 432 h 12956"/>
                <a:gd name="T82" fmla="*/ 1725 w 9071"/>
                <a:gd name="T83" fmla="*/ 1609 h 12956"/>
                <a:gd name="T84" fmla="*/ 585 w 9071"/>
                <a:gd name="T85" fmla="*/ 1497 h 12956"/>
                <a:gd name="T86" fmla="*/ 2141 w 9071"/>
                <a:gd name="T87" fmla="*/ 6045 h 12956"/>
                <a:gd name="T88" fmla="*/ 1180 w 9071"/>
                <a:gd name="T89" fmla="*/ 12524 h 12956"/>
                <a:gd name="T90" fmla="*/ 5451 w 9071"/>
                <a:gd name="T91" fmla="*/ 6045 h 12956"/>
                <a:gd name="T92" fmla="*/ 5451 w 9071"/>
                <a:gd name="T93" fmla="*/ 6045 h 12956"/>
                <a:gd name="T94" fmla="*/ 7765 w 9071"/>
                <a:gd name="T95" fmla="*/ 1952 h 12956"/>
                <a:gd name="T96" fmla="*/ 7821 w 9071"/>
                <a:gd name="T97" fmla="*/ 850 h 12956"/>
                <a:gd name="T98" fmla="*/ 7991 w 9071"/>
                <a:gd name="T99" fmla="*/ 1128 h 12956"/>
                <a:gd name="T100" fmla="*/ 7904 w 9071"/>
                <a:gd name="T101" fmla="*/ 1543 h 12956"/>
                <a:gd name="T102" fmla="*/ 7216 w 9071"/>
                <a:gd name="T103" fmla="*/ 944 h 12956"/>
                <a:gd name="T104" fmla="*/ 7494 w 9071"/>
                <a:gd name="T105" fmla="*/ 772 h 1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71" h="12956">
                  <a:moveTo>
                    <a:pt x="5065" y="0"/>
                  </a:moveTo>
                  <a:lnTo>
                    <a:pt x="3338" y="0"/>
                  </a:lnTo>
                  <a:lnTo>
                    <a:pt x="3316" y="1"/>
                  </a:lnTo>
                  <a:lnTo>
                    <a:pt x="3274" y="10"/>
                  </a:lnTo>
                  <a:lnTo>
                    <a:pt x="3235" y="26"/>
                  </a:lnTo>
                  <a:lnTo>
                    <a:pt x="3201" y="49"/>
                  </a:lnTo>
                  <a:lnTo>
                    <a:pt x="3171" y="78"/>
                  </a:lnTo>
                  <a:lnTo>
                    <a:pt x="3148" y="113"/>
                  </a:lnTo>
                  <a:lnTo>
                    <a:pt x="3132" y="152"/>
                  </a:lnTo>
                  <a:lnTo>
                    <a:pt x="3123" y="194"/>
                  </a:lnTo>
                  <a:lnTo>
                    <a:pt x="3122" y="216"/>
                  </a:lnTo>
                  <a:lnTo>
                    <a:pt x="3122" y="4800"/>
                  </a:lnTo>
                  <a:lnTo>
                    <a:pt x="2078" y="1279"/>
                  </a:lnTo>
                  <a:lnTo>
                    <a:pt x="2066" y="1245"/>
                  </a:lnTo>
                  <a:lnTo>
                    <a:pt x="2023" y="1186"/>
                  </a:lnTo>
                  <a:lnTo>
                    <a:pt x="1994" y="1163"/>
                  </a:lnTo>
                  <a:lnTo>
                    <a:pt x="860" y="375"/>
                  </a:lnTo>
                  <a:lnTo>
                    <a:pt x="840" y="361"/>
                  </a:lnTo>
                  <a:lnTo>
                    <a:pt x="795" y="343"/>
                  </a:lnTo>
                  <a:lnTo>
                    <a:pt x="747" y="335"/>
                  </a:lnTo>
                  <a:lnTo>
                    <a:pt x="699" y="339"/>
                  </a:lnTo>
                  <a:lnTo>
                    <a:pt x="676" y="344"/>
                  </a:lnTo>
                  <a:lnTo>
                    <a:pt x="652" y="353"/>
                  </a:lnTo>
                  <a:lnTo>
                    <a:pt x="610" y="376"/>
                  </a:lnTo>
                  <a:lnTo>
                    <a:pt x="574" y="409"/>
                  </a:lnTo>
                  <a:lnTo>
                    <a:pt x="547" y="448"/>
                  </a:lnTo>
                  <a:lnTo>
                    <a:pt x="536" y="470"/>
                  </a:lnTo>
                  <a:lnTo>
                    <a:pt x="16" y="1751"/>
                  </a:lnTo>
                  <a:lnTo>
                    <a:pt x="3" y="1785"/>
                  </a:lnTo>
                  <a:lnTo>
                    <a:pt x="0" y="1857"/>
                  </a:lnTo>
                  <a:lnTo>
                    <a:pt x="9" y="1893"/>
                  </a:lnTo>
                  <a:lnTo>
                    <a:pt x="1240" y="6045"/>
                  </a:lnTo>
                  <a:lnTo>
                    <a:pt x="964" y="6045"/>
                  </a:lnTo>
                  <a:lnTo>
                    <a:pt x="941" y="6047"/>
                  </a:lnTo>
                  <a:lnTo>
                    <a:pt x="900" y="6055"/>
                  </a:lnTo>
                  <a:lnTo>
                    <a:pt x="860" y="6071"/>
                  </a:lnTo>
                  <a:lnTo>
                    <a:pt x="826" y="6095"/>
                  </a:lnTo>
                  <a:lnTo>
                    <a:pt x="797" y="6125"/>
                  </a:lnTo>
                  <a:lnTo>
                    <a:pt x="774" y="6159"/>
                  </a:lnTo>
                  <a:lnTo>
                    <a:pt x="758" y="6197"/>
                  </a:lnTo>
                  <a:lnTo>
                    <a:pt x="748" y="6239"/>
                  </a:lnTo>
                  <a:lnTo>
                    <a:pt x="748" y="6261"/>
                  </a:lnTo>
                  <a:lnTo>
                    <a:pt x="748" y="12740"/>
                  </a:lnTo>
                  <a:lnTo>
                    <a:pt x="748" y="12762"/>
                  </a:lnTo>
                  <a:lnTo>
                    <a:pt x="758" y="12804"/>
                  </a:lnTo>
                  <a:lnTo>
                    <a:pt x="774" y="12842"/>
                  </a:lnTo>
                  <a:lnTo>
                    <a:pt x="797" y="12877"/>
                  </a:lnTo>
                  <a:lnTo>
                    <a:pt x="826" y="12907"/>
                  </a:lnTo>
                  <a:lnTo>
                    <a:pt x="860" y="12930"/>
                  </a:lnTo>
                  <a:lnTo>
                    <a:pt x="900" y="12946"/>
                  </a:lnTo>
                  <a:lnTo>
                    <a:pt x="941" y="12955"/>
                  </a:lnTo>
                  <a:lnTo>
                    <a:pt x="964" y="12956"/>
                  </a:lnTo>
                  <a:lnTo>
                    <a:pt x="7441" y="12956"/>
                  </a:lnTo>
                  <a:lnTo>
                    <a:pt x="7462" y="12955"/>
                  </a:lnTo>
                  <a:lnTo>
                    <a:pt x="7505" y="12946"/>
                  </a:lnTo>
                  <a:lnTo>
                    <a:pt x="7543" y="12930"/>
                  </a:lnTo>
                  <a:lnTo>
                    <a:pt x="7579" y="12907"/>
                  </a:lnTo>
                  <a:lnTo>
                    <a:pt x="7607" y="12877"/>
                  </a:lnTo>
                  <a:lnTo>
                    <a:pt x="7631" y="12842"/>
                  </a:lnTo>
                  <a:lnTo>
                    <a:pt x="7647" y="12804"/>
                  </a:lnTo>
                  <a:lnTo>
                    <a:pt x="7655" y="12762"/>
                  </a:lnTo>
                  <a:lnTo>
                    <a:pt x="7657" y="12740"/>
                  </a:lnTo>
                  <a:lnTo>
                    <a:pt x="7657" y="6261"/>
                  </a:lnTo>
                  <a:lnTo>
                    <a:pt x="7655" y="6239"/>
                  </a:lnTo>
                  <a:lnTo>
                    <a:pt x="7647" y="6197"/>
                  </a:lnTo>
                  <a:lnTo>
                    <a:pt x="7631" y="6159"/>
                  </a:lnTo>
                  <a:lnTo>
                    <a:pt x="7607" y="6125"/>
                  </a:lnTo>
                  <a:lnTo>
                    <a:pt x="7579" y="6095"/>
                  </a:lnTo>
                  <a:lnTo>
                    <a:pt x="7543" y="6071"/>
                  </a:lnTo>
                  <a:lnTo>
                    <a:pt x="7505" y="6055"/>
                  </a:lnTo>
                  <a:lnTo>
                    <a:pt x="7462" y="6047"/>
                  </a:lnTo>
                  <a:lnTo>
                    <a:pt x="7441" y="6045"/>
                  </a:lnTo>
                  <a:lnTo>
                    <a:pt x="6820" y="6045"/>
                  </a:lnTo>
                  <a:lnTo>
                    <a:pt x="8173" y="2091"/>
                  </a:lnTo>
                  <a:lnTo>
                    <a:pt x="8582" y="2232"/>
                  </a:lnTo>
                  <a:lnTo>
                    <a:pt x="7462" y="5500"/>
                  </a:lnTo>
                  <a:lnTo>
                    <a:pt x="7872" y="5641"/>
                  </a:lnTo>
                  <a:lnTo>
                    <a:pt x="9060" y="2168"/>
                  </a:lnTo>
                  <a:lnTo>
                    <a:pt x="9066" y="2146"/>
                  </a:lnTo>
                  <a:lnTo>
                    <a:pt x="9071" y="2104"/>
                  </a:lnTo>
                  <a:lnTo>
                    <a:pt x="9068" y="2061"/>
                  </a:lnTo>
                  <a:lnTo>
                    <a:pt x="9057" y="2021"/>
                  </a:lnTo>
                  <a:lnTo>
                    <a:pt x="9040" y="1985"/>
                  </a:lnTo>
                  <a:lnTo>
                    <a:pt x="9015" y="1950"/>
                  </a:lnTo>
                  <a:lnTo>
                    <a:pt x="8984" y="1923"/>
                  </a:lnTo>
                  <a:lnTo>
                    <a:pt x="8947" y="1901"/>
                  </a:lnTo>
                  <a:lnTo>
                    <a:pt x="8925" y="1893"/>
                  </a:lnTo>
                  <a:lnTo>
                    <a:pt x="8925" y="1893"/>
                  </a:lnTo>
                  <a:lnTo>
                    <a:pt x="8313" y="1684"/>
                  </a:lnTo>
                  <a:lnTo>
                    <a:pt x="8382" y="1480"/>
                  </a:lnTo>
                  <a:lnTo>
                    <a:pt x="8396" y="1438"/>
                  </a:lnTo>
                  <a:lnTo>
                    <a:pt x="8414" y="1352"/>
                  </a:lnTo>
                  <a:lnTo>
                    <a:pt x="8423" y="1266"/>
                  </a:lnTo>
                  <a:lnTo>
                    <a:pt x="8423" y="1181"/>
                  </a:lnTo>
                  <a:lnTo>
                    <a:pt x="8415" y="1098"/>
                  </a:lnTo>
                  <a:lnTo>
                    <a:pt x="8400" y="1016"/>
                  </a:lnTo>
                  <a:lnTo>
                    <a:pt x="8377" y="936"/>
                  </a:lnTo>
                  <a:lnTo>
                    <a:pt x="8345" y="858"/>
                  </a:lnTo>
                  <a:lnTo>
                    <a:pt x="8307" y="785"/>
                  </a:lnTo>
                  <a:lnTo>
                    <a:pt x="8263" y="715"/>
                  </a:lnTo>
                  <a:lnTo>
                    <a:pt x="8211" y="651"/>
                  </a:lnTo>
                  <a:lnTo>
                    <a:pt x="8153" y="589"/>
                  </a:lnTo>
                  <a:lnTo>
                    <a:pt x="8090" y="534"/>
                  </a:lnTo>
                  <a:lnTo>
                    <a:pt x="8020" y="487"/>
                  </a:lnTo>
                  <a:lnTo>
                    <a:pt x="7945" y="444"/>
                  </a:lnTo>
                  <a:lnTo>
                    <a:pt x="7864" y="409"/>
                  </a:lnTo>
                  <a:lnTo>
                    <a:pt x="7822" y="395"/>
                  </a:lnTo>
                  <a:lnTo>
                    <a:pt x="7781" y="383"/>
                  </a:lnTo>
                  <a:lnTo>
                    <a:pt x="7698" y="365"/>
                  </a:lnTo>
                  <a:lnTo>
                    <a:pt x="7614" y="355"/>
                  </a:lnTo>
                  <a:lnTo>
                    <a:pt x="7532" y="354"/>
                  </a:lnTo>
                  <a:lnTo>
                    <a:pt x="7450" y="361"/>
                  </a:lnTo>
                  <a:lnTo>
                    <a:pt x="7371" y="375"/>
                  </a:lnTo>
                  <a:lnTo>
                    <a:pt x="7293" y="396"/>
                  </a:lnTo>
                  <a:lnTo>
                    <a:pt x="7218" y="425"/>
                  </a:lnTo>
                  <a:lnTo>
                    <a:pt x="7145" y="461"/>
                  </a:lnTo>
                  <a:lnTo>
                    <a:pt x="7076" y="503"/>
                  </a:lnTo>
                  <a:lnTo>
                    <a:pt x="7011" y="551"/>
                  </a:lnTo>
                  <a:lnTo>
                    <a:pt x="6951" y="605"/>
                  </a:lnTo>
                  <a:lnTo>
                    <a:pt x="6895" y="666"/>
                  </a:lnTo>
                  <a:lnTo>
                    <a:pt x="6846" y="731"/>
                  </a:lnTo>
                  <a:lnTo>
                    <a:pt x="6802" y="802"/>
                  </a:lnTo>
                  <a:lnTo>
                    <a:pt x="6765" y="879"/>
                  </a:lnTo>
                  <a:lnTo>
                    <a:pt x="6749" y="920"/>
                  </a:lnTo>
                  <a:lnTo>
                    <a:pt x="5281" y="5208"/>
                  </a:lnTo>
                  <a:lnTo>
                    <a:pt x="5281" y="216"/>
                  </a:lnTo>
                  <a:lnTo>
                    <a:pt x="5281" y="194"/>
                  </a:lnTo>
                  <a:lnTo>
                    <a:pt x="5272" y="152"/>
                  </a:lnTo>
                  <a:lnTo>
                    <a:pt x="5255" y="113"/>
                  </a:lnTo>
                  <a:lnTo>
                    <a:pt x="5232" y="78"/>
                  </a:lnTo>
                  <a:lnTo>
                    <a:pt x="5203" y="49"/>
                  </a:lnTo>
                  <a:lnTo>
                    <a:pt x="5169" y="26"/>
                  </a:lnTo>
                  <a:lnTo>
                    <a:pt x="5130" y="10"/>
                  </a:lnTo>
                  <a:lnTo>
                    <a:pt x="5087" y="1"/>
                  </a:lnTo>
                  <a:lnTo>
                    <a:pt x="5065" y="0"/>
                  </a:lnTo>
                  <a:close/>
                  <a:moveTo>
                    <a:pt x="4849" y="432"/>
                  </a:moveTo>
                  <a:lnTo>
                    <a:pt x="4849" y="864"/>
                  </a:lnTo>
                  <a:lnTo>
                    <a:pt x="4418" y="864"/>
                  </a:lnTo>
                  <a:lnTo>
                    <a:pt x="4418" y="1296"/>
                  </a:lnTo>
                  <a:lnTo>
                    <a:pt x="4849" y="1296"/>
                  </a:lnTo>
                  <a:lnTo>
                    <a:pt x="4849" y="1728"/>
                  </a:lnTo>
                  <a:lnTo>
                    <a:pt x="3986" y="1728"/>
                  </a:lnTo>
                  <a:lnTo>
                    <a:pt x="3986" y="2160"/>
                  </a:lnTo>
                  <a:lnTo>
                    <a:pt x="4849" y="2160"/>
                  </a:lnTo>
                  <a:lnTo>
                    <a:pt x="4849" y="2591"/>
                  </a:lnTo>
                  <a:lnTo>
                    <a:pt x="4418" y="2591"/>
                  </a:lnTo>
                  <a:lnTo>
                    <a:pt x="4418" y="3023"/>
                  </a:lnTo>
                  <a:lnTo>
                    <a:pt x="4849" y="3023"/>
                  </a:lnTo>
                  <a:lnTo>
                    <a:pt x="4849" y="3455"/>
                  </a:lnTo>
                  <a:lnTo>
                    <a:pt x="3986" y="3455"/>
                  </a:lnTo>
                  <a:lnTo>
                    <a:pt x="3986" y="3887"/>
                  </a:lnTo>
                  <a:lnTo>
                    <a:pt x="4849" y="3887"/>
                  </a:lnTo>
                  <a:lnTo>
                    <a:pt x="4849" y="4319"/>
                  </a:lnTo>
                  <a:lnTo>
                    <a:pt x="4418" y="4319"/>
                  </a:lnTo>
                  <a:lnTo>
                    <a:pt x="4418" y="4750"/>
                  </a:lnTo>
                  <a:lnTo>
                    <a:pt x="4849" y="4750"/>
                  </a:lnTo>
                  <a:lnTo>
                    <a:pt x="4849" y="5182"/>
                  </a:lnTo>
                  <a:lnTo>
                    <a:pt x="3986" y="5182"/>
                  </a:lnTo>
                  <a:lnTo>
                    <a:pt x="3986" y="5613"/>
                  </a:lnTo>
                  <a:lnTo>
                    <a:pt x="4849" y="5613"/>
                  </a:lnTo>
                  <a:lnTo>
                    <a:pt x="4849" y="6045"/>
                  </a:lnTo>
                  <a:lnTo>
                    <a:pt x="3554" y="6045"/>
                  </a:lnTo>
                  <a:lnTo>
                    <a:pt x="3554" y="432"/>
                  </a:lnTo>
                  <a:lnTo>
                    <a:pt x="4849" y="432"/>
                  </a:lnTo>
                  <a:close/>
                  <a:moveTo>
                    <a:pt x="3041" y="6045"/>
                  </a:moveTo>
                  <a:lnTo>
                    <a:pt x="2590" y="6045"/>
                  </a:lnTo>
                  <a:lnTo>
                    <a:pt x="1311" y="1732"/>
                  </a:lnTo>
                  <a:lnTo>
                    <a:pt x="1725" y="1609"/>
                  </a:lnTo>
                  <a:lnTo>
                    <a:pt x="3041" y="6045"/>
                  </a:lnTo>
                  <a:close/>
                  <a:moveTo>
                    <a:pt x="834" y="883"/>
                  </a:moveTo>
                  <a:lnTo>
                    <a:pt x="1378" y="1262"/>
                  </a:lnTo>
                  <a:lnTo>
                    <a:pt x="585" y="1497"/>
                  </a:lnTo>
                  <a:lnTo>
                    <a:pt x="834" y="883"/>
                  </a:lnTo>
                  <a:close/>
                  <a:moveTo>
                    <a:pt x="483" y="1978"/>
                  </a:moveTo>
                  <a:lnTo>
                    <a:pt x="898" y="1855"/>
                  </a:lnTo>
                  <a:lnTo>
                    <a:pt x="2141" y="6045"/>
                  </a:lnTo>
                  <a:lnTo>
                    <a:pt x="1690" y="6045"/>
                  </a:lnTo>
                  <a:lnTo>
                    <a:pt x="483" y="1978"/>
                  </a:lnTo>
                  <a:close/>
                  <a:moveTo>
                    <a:pt x="7225" y="12524"/>
                  </a:moveTo>
                  <a:lnTo>
                    <a:pt x="1180" y="12524"/>
                  </a:lnTo>
                  <a:lnTo>
                    <a:pt x="1180" y="6477"/>
                  </a:lnTo>
                  <a:lnTo>
                    <a:pt x="7225" y="6477"/>
                  </a:lnTo>
                  <a:lnTo>
                    <a:pt x="7225" y="12524"/>
                  </a:lnTo>
                  <a:close/>
                  <a:moveTo>
                    <a:pt x="5451" y="6045"/>
                  </a:moveTo>
                  <a:lnTo>
                    <a:pt x="5760" y="5146"/>
                  </a:lnTo>
                  <a:lnTo>
                    <a:pt x="6577" y="5425"/>
                  </a:lnTo>
                  <a:lnTo>
                    <a:pt x="6364" y="6045"/>
                  </a:lnTo>
                  <a:lnTo>
                    <a:pt x="5451" y="6045"/>
                  </a:lnTo>
                  <a:close/>
                  <a:moveTo>
                    <a:pt x="6716" y="5016"/>
                  </a:moveTo>
                  <a:lnTo>
                    <a:pt x="5899" y="4737"/>
                  </a:lnTo>
                  <a:lnTo>
                    <a:pt x="6947" y="1673"/>
                  </a:lnTo>
                  <a:lnTo>
                    <a:pt x="7765" y="1952"/>
                  </a:lnTo>
                  <a:lnTo>
                    <a:pt x="6716" y="5016"/>
                  </a:lnTo>
                  <a:close/>
                  <a:moveTo>
                    <a:pt x="7706" y="791"/>
                  </a:moveTo>
                  <a:lnTo>
                    <a:pt x="7747" y="806"/>
                  </a:lnTo>
                  <a:lnTo>
                    <a:pt x="7821" y="850"/>
                  </a:lnTo>
                  <a:lnTo>
                    <a:pt x="7883" y="906"/>
                  </a:lnTo>
                  <a:lnTo>
                    <a:pt x="7934" y="972"/>
                  </a:lnTo>
                  <a:lnTo>
                    <a:pt x="7971" y="1047"/>
                  </a:lnTo>
                  <a:lnTo>
                    <a:pt x="7991" y="1128"/>
                  </a:lnTo>
                  <a:lnTo>
                    <a:pt x="7998" y="1211"/>
                  </a:lnTo>
                  <a:lnTo>
                    <a:pt x="7987" y="1296"/>
                  </a:lnTo>
                  <a:lnTo>
                    <a:pt x="7974" y="1338"/>
                  </a:lnTo>
                  <a:lnTo>
                    <a:pt x="7904" y="1543"/>
                  </a:lnTo>
                  <a:lnTo>
                    <a:pt x="7088" y="1264"/>
                  </a:lnTo>
                  <a:lnTo>
                    <a:pt x="7158" y="1059"/>
                  </a:lnTo>
                  <a:lnTo>
                    <a:pt x="7173" y="1018"/>
                  </a:lnTo>
                  <a:lnTo>
                    <a:pt x="7216" y="944"/>
                  </a:lnTo>
                  <a:lnTo>
                    <a:pt x="7273" y="882"/>
                  </a:lnTo>
                  <a:lnTo>
                    <a:pt x="7339" y="831"/>
                  </a:lnTo>
                  <a:lnTo>
                    <a:pt x="7413" y="794"/>
                  </a:lnTo>
                  <a:lnTo>
                    <a:pt x="7494" y="772"/>
                  </a:lnTo>
                  <a:lnTo>
                    <a:pt x="7577" y="767"/>
                  </a:lnTo>
                  <a:lnTo>
                    <a:pt x="7663" y="778"/>
                  </a:lnTo>
                  <a:lnTo>
                    <a:pt x="7706" y="791"/>
                  </a:lnTo>
                  <a:close/>
                </a:path>
              </a:pathLst>
            </a:cu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8" name="직사각형 227"/>
          <p:cNvSpPr/>
          <p:nvPr/>
        </p:nvSpPr>
        <p:spPr>
          <a:xfrm>
            <a:off x="3733385" y="2045457"/>
            <a:ext cx="5091137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schemeClr val="bg1"/>
                </a:solidFill>
              </a:rPr>
              <a:t>Test automation Management Infrastructure</a:t>
            </a:r>
          </a:p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schemeClr val="bg1"/>
                </a:solidFill>
              </a:rPr>
              <a:t>( TMI )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93" y="5267832"/>
            <a:ext cx="771855" cy="98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5"/>
          <p:cNvSpPr/>
          <p:nvPr/>
        </p:nvSpPr>
        <p:spPr>
          <a:xfrm flipH="1">
            <a:off x="444599" y="410474"/>
            <a:ext cx="11747400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25"/>
          <p:cNvSpPr/>
          <p:nvPr/>
        </p:nvSpPr>
        <p:spPr>
          <a:xfrm flipH="1">
            <a:off x="1510497" y="927100"/>
            <a:ext cx="10681500" cy="5931000"/>
          </a:xfrm>
          <a:prstGeom prst="round1Rect">
            <a:avLst>
              <a:gd name="adj" fmla="val 8554"/>
            </a:avLst>
          </a:prstGeom>
          <a:solidFill>
            <a:schemeClr val="lt1"/>
          </a:solidFill>
          <a:ln w="19050" cap="flat" cmpd="sng">
            <a:solidFill>
              <a:srgbClr val="14235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ㅍㅍㅍ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p25"/>
          <p:cNvSpPr txBox="1"/>
          <p:nvPr/>
        </p:nvSpPr>
        <p:spPr>
          <a:xfrm>
            <a:off x="1824900" y="1175475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유닛 테스트 결과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4" name="Google Shape;1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400" y="1828950"/>
            <a:ext cx="8888624" cy="4373126"/>
          </a:xfrm>
          <a:prstGeom prst="rect">
            <a:avLst/>
          </a:prstGeom>
          <a:noFill/>
          <a:ln w="19050" cap="flat" cmpd="sng">
            <a:solidFill>
              <a:srgbClr val="14235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</p:pic>
      <p:sp>
        <p:nvSpPr>
          <p:cNvPr id="84" name="Google Shape;230;p16"/>
          <p:cNvSpPr/>
          <p:nvPr/>
        </p:nvSpPr>
        <p:spPr>
          <a:xfrm>
            <a:off x="647011" y="35672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231;p16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86" name="Google Shape;232;p16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233;p16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234;p16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235;p16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236;p16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237;p16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238;p16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239;p16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240;p16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241;p16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242;p16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243;p16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8" name="Google Shape;244;p16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UCC</a:t>
            </a:r>
            <a:endParaRPr dirty="0"/>
          </a:p>
        </p:txBody>
      </p:sp>
      <p:grpSp>
        <p:nvGrpSpPr>
          <p:cNvPr id="99" name="Google Shape;260;p16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100" name="Google Shape;261;p16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262;p16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263;p16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264;p16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265;p16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266;p16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267;p16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268;p16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269;p16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270;p16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271;p16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272;p16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273;p16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274;p16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Google Shape;275;p16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115" name="Google Shape;276;p16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277;p16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278;p16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279;p16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280;p16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281;p16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282;p16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283;p16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284;p16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285;p16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286;p16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287;p16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288;p16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289;p16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290;p16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" name="Google Shape;291;p16"/>
          <p:cNvSpPr/>
          <p:nvPr/>
        </p:nvSpPr>
        <p:spPr>
          <a:xfrm>
            <a:off x="645427" y="407274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131" name="Google Shape;292;p16"/>
          <p:cNvSpPr/>
          <p:nvPr/>
        </p:nvSpPr>
        <p:spPr>
          <a:xfrm>
            <a:off x="584201" y="5205602"/>
            <a:ext cx="785282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6"/>
          <p:cNvSpPr/>
          <p:nvPr/>
        </p:nvSpPr>
        <p:spPr>
          <a:xfrm flipH="1">
            <a:off x="444599" y="410474"/>
            <a:ext cx="11747400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8" name="Google Shape;1198;p26"/>
          <p:cNvSpPr/>
          <p:nvPr/>
        </p:nvSpPr>
        <p:spPr>
          <a:xfrm flipH="1">
            <a:off x="1510497" y="927100"/>
            <a:ext cx="10681500" cy="5931000"/>
          </a:xfrm>
          <a:prstGeom prst="round1Rect">
            <a:avLst>
              <a:gd name="adj" fmla="val 8554"/>
            </a:avLst>
          </a:prstGeom>
          <a:solidFill>
            <a:schemeClr val="lt1"/>
          </a:solidFill>
          <a:ln w="19050" cap="flat" cmpd="sng">
            <a:solidFill>
              <a:srgbClr val="14235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ㅍㅍㅍ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9" name="Google Shape;1199;p26"/>
          <p:cNvSpPr txBox="1"/>
          <p:nvPr/>
        </p:nvSpPr>
        <p:spPr>
          <a:xfrm>
            <a:off x="1824900" y="1175475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커버리지 상세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0" name="Google Shape;1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400" y="2445925"/>
            <a:ext cx="6405273" cy="3093724"/>
          </a:xfrm>
          <a:prstGeom prst="rect">
            <a:avLst/>
          </a:prstGeom>
          <a:noFill/>
          <a:ln w="19050" cap="flat" cmpd="sng">
            <a:solidFill>
              <a:srgbClr val="14235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</p:pic>
      <p:pic>
        <p:nvPicPr>
          <p:cNvPr id="1201" name="Google Shape;1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400" y="1828950"/>
            <a:ext cx="3100150" cy="4561924"/>
          </a:xfrm>
          <a:prstGeom prst="rect">
            <a:avLst/>
          </a:prstGeom>
          <a:noFill/>
          <a:ln w="19050" cap="flat" cmpd="sng">
            <a:solidFill>
              <a:srgbClr val="14235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</p:pic>
      <p:sp>
        <p:nvSpPr>
          <p:cNvPr id="85" name="Google Shape;230;p16"/>
          <p:cNvSpPr/>
          <p:nvPr/>
        </p:nvSpPr>
        <p:spPr>
          <a:xfrm>
            <a:off x="647011" y="35672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6" name="Google Shape;231;p16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87" name="Google Shape;232;p16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233;p16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234;p16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235;p16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236;p16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237;p16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238;p16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239;p16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240;p16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241;p16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242;p16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243;p16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9" name="Google Shape;244;p16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UCC</a:t>
            </a:r>
            <a:endParaRPr dirty="0"/>
          </a:p>
        </p:txBody>
      </p:sp>
      <p:grpSp>
        <p:nvGrpSpPr>
          <p:cNvPr id="100" name="Google Shape;260;p16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101" name="Google Shape;261;p16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262;p16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263;p16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264;p16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265;p16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266;p16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267;p16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268;p16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269;p16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270;p16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271;p16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272;p16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273;p16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274;p16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" name="Google Shape;275;p16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116" name="Google Shape;276;p16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277;p16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278;p16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279;p16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280;p16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281;p16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282;p16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283;p16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284;p16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285;p16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286;p16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287;p16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288;p16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289;p16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290;p16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1" name="Google Shape;291;p16"/>
          <p:cNvSpPr/>
          <p:nvPr/>
        </p:nvSpPr>
        <p:spPr>
          <a:xfrm>
            <a:off x="645427" y="407274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132" name="Google Shape;292;p16"/>
          <p:cNvSpPr/>
          <p:nvPr/>
        </p:nvSpPr>
        <p:spPr>
          <a:xfrm>
            <a:off x="584201" y="5205602"/>
            <a:ext cx="785282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"/>
          <p:cNvSpPr/>
          <p:nvPr/>
        </p:nvSpPr>
        <p:spPr>
          <a:xfrm flipH="1">
            <a:off x="444599" y="410474"/>
            <a:ext cx="11747400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20"/>
          <p:cNvSpPr/>
          <p:nvPr/>
        </p:nvSpPr>
        <p:spPr>
          <a:xfrm>
            <a:off x="647011" y="4714834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1" name="Google Shape;581;p20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582" name="Google Shape;582;p20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4" name="Google Shape;594;p20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CC</a:t>
            </a:r>
            <a:endParaRPr dirty="0"/>
          </a:p>
        </p:txBody>
      </p:sp>
      <p:grpSp>
        <p:nvGrpSpPr>
          <p:cNvPr id="610" name="Google Shape;610;p20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611" name="Google Shape;611;p20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25" name="Google Shape;625;p20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626" name="Google Shape;626;p20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1" name="Google Shape;641;p20"/>
          <p:cNvSpPr/>
          <p:nvPr/>
        </p:nvSpPr>
        <p:spPr>
          <a:xfrm>
            <a:off x="645427" y="4072742"/>
            <a:ext cx="5757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642" name="Google Shape;642;p20"/>
          <p:cNvSpPr/>
          <p:nvPr/>
        </p:nvSpPr>
        <p:spPr>
          <a:xfrm>
            <a:off x="546100" y="5205601"/>
            <a:ext cx="800100" cy="26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sym typeface="Malgun Gothic"/>
              </a:rPr>
              <a:t>시연 및 마무리</a:t>
            </a:r>
            <a:endParaRPr dirty="0"/>
          </a:p>
        </p:txBody>
      </p:sp>
      <p:sp>
        <p:nvSpPr>
          <p:cNvPr id="658" name="Google Shape;658;p20"/>
          <p:cNvSpPr/>
          <p:nvPr/>
        </p:nvSpPr>
        <p:spPr>
          <a:xfrm flipH="1">
            <a:off x="1491447" y="927100"/>
            <a:ext cx="10681500" cy="5931000"/>
          </a:xfrm>
          <a:prstGeom prst="round1Rect">
            <a:avLst>
              <a:gd name="adj" fmla="val 8554"/>
            </a:avLst>
          </a:prstGeom>
          <a:solidFill>
            <a:schemeClr val="lt1"/>
          </a:solidFill>
          <a:ln w="19050" cap="flat" cmpd="sng">
            <a:solidFill>
              <a:srgbClr val="14235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ㅍㅍㅍ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 descr="Free Icon | Business 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487" y="2087556"/>
            <a:ext cx="3591020" cy="359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"/>
          <p:cNvSpPr/>
          <p:nvPr/>
        </p:nvSpPr>
        <p:spPr>
          <a:xfrm flipH="1">
            <a:off x="444599" y="410474"/>
            <a:ext cx="11747400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20"/>
          <p:cNvSpPr/>
          <p:nvPr/>
        </p:nvSpPr>
        <p:spPr>
          <a:xfrm flipH="1">
            <a:off x="1510497" y="927100"/>
            <a:ext cx="10681500" cy="5931000"/>
          </a:xfrm>
          <a:prstGeom prst="round1Rect">
            <a:avLst>
              <a:gd name="adj" fmla="val 8554"/>
            </a:avLst>
          </a:prstGeom>
          <a:solidFill>
            <a:schemeClr val="lt1"/>
          </a:solidFill>
          <a:ln w="19050" cap="flat" cmpd="sng">
            <a:solidFill>
              <a:srgbClr val="14235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ㅍㅍㅍ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580;p20"/>
          <p:cNvSpPr/>
          <p:nvPr/>
        </p:nvSpPr>
        <p:spPr>
          <a:xfrm>
            <a:off x="647011" y="4714834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" name="Google Shape;581;p20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71" name="Google Shape;582;p20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583;p20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584;p20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585;p20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586;p20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587;p20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588;p20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589;p20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590;p20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591;p20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592;p20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593;p20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" name="Google Shape;594;p20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CC</a:t>
            </a:r>
            <a:endParaRPr dirty="0"/>
          </a:p>
        </p:txBody>
      </p:sp>
      <p:grpSp>
        <p:nvGrpSpPr>
          <p:cNvPr id="84" name="Google Shape;610;p20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85" name="Google Shape;611;p20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612;p20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613;p20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614;p20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615;p20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616;p20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617;p20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618;p20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619;p20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620;p20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621;p20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622;p20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623;p20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624;p20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9" name="Google Shape;625;p20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100" name="Google Shape;626;p20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627;p20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628;p20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629;p20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630;p20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631;p20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632;p20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633;p20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634;p20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635;p20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636;p20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637;p20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638;p20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639;p20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640;p20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rgbClr val="213990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5" name="Google Shape;641;p20"/>
          <p:cNvSpPr/>
          <p:nvPr/>
        </p:nvSpPr>
        <p:spPr>
          <a:xfrm>
            <a:off x="645427" y="4072742"/>
            <a:ext cx="5757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116" name="Google Shape;642;p20"/>
          <p:cNvSpPr/>
          <p:nvPr/>
        </p:nvSpPr>
        <p:spPr>
          <a:xfrm>
            <a:off x="546100" y="5205601"/>
            <a:ext cx="800100" cy="26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sym typeface="Malgun Gothic"/>
              </a:rPr>
              <a:t>시연 및 마무리</a:t>
            </a:r>
            <a:endParaRPr dirty="0"/>
          </a:p>
        </p:txBody>
      </p:sp>
      <p:pic>
        <p:nvPicPr>
          <p:cNvPr id="4100" name="Picture 4" descr="Thank You 아이콘 - 무료 다운로드, PNG 및 벡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97" y="1814910"/>
            <a:ext cx="43053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 flipH="1">
            <a:off x="444599" y="410474"/>
            <a:ext cx="11747400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5"/>
          <p:cNvSpPr/>
          <p:nvPr/>
        </p:nvSpPr>
        <p:spPr>
          <a:xfrm flipH="1">
            <a:off x="1533654" y="927000"/>
            <a:ext cx="10681500" cy="5931000"/>
          </a:xfrm>
          <a:prstGeom prst="round1Rect">
            <a:avLst>
              <a:gd name="adj" fmla="val 8554"/>
            </a:avLst>
          </a:prstGeom>
          <a:solidFill>
            <a:schemeClr val="lt1"/>
          </a:solidFill>
          <a:ln w="19050" cap="flat" cmpd="sng">
            <a:solidFill>
              <a:srgbClr val="14235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04800" dist="12700" dir="10800000" algn="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47011" y="24115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4" name="Google Shape;144;p15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145" name="Google Shape;145;p15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rgbClr val="213991">
                <a:alpha val="53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7" name="Google Shape;157;p15"/>
          <p:cNvSpPr/>
          <p:nvPr/>
        </p:nvSpPr>
        <p:spPr>
          <a:xfrm>
            <a:off x="612775" y="2939882"/>
            <a:ext cx="655637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 smtClean="0">
                <a:solidFill>
                  <a:srgbClr val="213991"/>
                </a:solidFill>
                <a:latin typeface="Malgun Gothic"/>
                <a:ea typeface="Malgun Gothic"/>
                <a:sym typeface="Malgun Gothic"/>
              </a:rPr>
              <a:t>UCC</a:t>
            </a:r>
            <a:r>
              <a:rPr lang="ko-KR" altLang="en-US" sz="600" dirty="0" smtClean="0">
                <a:solidFill>
                  <a:srgbClr val="21399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grpSp>
        <p:nvGrpSpPr>
          <p:cNvPr id="173" name="Google Shape;173;p15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174" name="Google Shape;174;p15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8" name="Google Shape;188;p15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189" name="Google Shape;189;p15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645427" y="4072742"/>
            <a:ext cx="5757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205" name="Google Shape;205;p15"/>
          <p:cNvSpPr/>
          <p:nvPr/>
        </p:nvSpPr>
        <p:spPr>
          <a:xfrm>
            <a:off x="584200" y="5205602"/>
            <a:ext cx="78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  <p:pic>
        <p:nvPicPr>
          <p:cNvPr id="1026" name="Picture 2" descr="video Icon - Fre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95" y="2627033"/>
            <a:ext cx="2499453" cy="249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/>
          <p:nvPr/>
        </p:nvSpPr>
        <p:spPr>
          <a:xfrm flipH="1">
            <a:off x="444599" y="410474"/>
            <a:ext cx="11747400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/>
          <p:nvPr/>
        </p:nvSpPr>
        <p:spPr>
          <a:xfrm flipH="1">
            <a:off x="1510497" y="927100"/>
            <a:ext cx="10681500" cy="5931000"/>
          </a:xfrm>
          <a:prstGeom prst="round1Rect">
            <a:avLst>
              <a:gd name="adj" fmla="val 8554"/>
            </a:avLst>
          </a:prstGeom>
          <a:solidFill>
            <a:schemeClr val="lt1"/>
          </a:solidFill>
          <a:ln w="19050" cap="flat" cmpd="sng">
            <a:solidFill>
              <a:srgbClr val="14235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04800" dist="12700" dir="10800000" algn="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713" y="2181375"/>
            <a:ext cx="9033076" cy="37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6"/>
          <p:cNvSpPr/>
          <p:nvPr/>
        </p:nvSpPr>
        <p:spPr>
          <a:xfrm>
            <a:off x="647011" y="35672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1" name="Google Shape;231;p16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232" name="Google Shape;232;p16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4" name="Google Shape;244;p16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 smtClean="0">
                <a:solidFill>
                  <a:schemeClr val="bg1"/>
                </a:solidFill>
              </a:rPr>
              <a:t>UCC</a:t>
            </a:r>
            <a:r>
              <a:rPr lang="ko-KR" altLang="en-US" sz="500" dirty="0" smtClean="0">
                <a:solidFill>
                  <a:schemeClr val="bg1"/>
                </a:solidFill>
              </a:rPr>
              <a:t> </a:t>
            </a:r>
            <a:endParaRPr sz="500" dirty="0">
              <a:solidFill>
                <a:schemeClr val="bg1"/>
              </a:solidFill>
            </a:endParaRPr>
          </a:p>
        </p:txBody>
      </p:sp>
      <p:grpSp>
        <p:nvGrpSpPr>
          <p:cNvPr id="260" name="Google Shape;260;p16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261" name="Google Shape;261;p16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276" name="Google Shape;276;p16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1" name="Google Shape;291;p16"/>
          <p:cNvSpPr/>
          <p:nvPr/>
        </p:nvSpPr>
        <p:spPr>
          <a:xfrm>
            <a:off x="645427" y="407274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smtClean="0">
                <a:solidFill>
                  <a:srgbClr val="213990"/>
                </a:solidFill>
                <a:latin typeface="Malgun Gothic"/>
                <a:ea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292" name="Google Shape;292;p16"/>
          <p:cNvSpPr/>
          <p:nvPr/>
        </p:nvSpPr>
        <p:spPr>
          <a:xfrm>
            <a:off x="603249" y="5205602"/>
            <a:ext cx="714376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chemeClr val="bg2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2814774" y="1655618"/>
            <a:ext cx="3282874" cy="4537814"/>
            <a:chOff x="2197539" y="1422712"/>
            <a:chExt cx="3666667" cy="4940759"/>
          </a:xfrm>
        </p:grpSpPr>
        <p:pic>
          <p:nvPicPr>
            <p:cNvPr id="219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539" y="1422712"/>
              <a:ext cx="3666667" cy="4940759"/>
            </a:xfrm>
            <a:prstGeom prst="rect">
              <a:avLst/>
            </a:prstGeom>
          </p:spPr>
        </p:pic>
        <p:grpSp>
          <p:nvGrpSpPr>
            <p:cNvPr id="207" name="그룹 206"/>
            <p:cNvGrpSpPr/>
            <p:nvPr/>
          </p:nvGrpSpPr>
          <p:grpSpPr>
            <a:xfrm>
              <a:off x="2197539" y="1422712"/>
              <a:ext cx="3666667" cy="139683"/>
              <a:chOff x="1762846" y="3264568"/>
              <a:chExt cx="3666667" cy="139683"/>
            </a:xfrm>
          </p:grpSpPr>
          <p:pic>
            <p:nvPicPr>
              <p:cNvPr id="218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62846" y="3264568"/>
                <a:ext cx="3666667" cy="139683"/>
              </a:xfrm>
              <a:prstGeom prst="rect">
                <a:avLst/>
              </a:prstGeom>
            </p:spPr>
          </p:pic>
        </p:grpSp>
        <p:pic>
          <p:nvPicPr>
            <p:cNvPr id="208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5636" y="1888114"/>
              <a:ext cx="2519977" cy="685698"/>
            </a:xfrm>
            <a:prstGeom prst="rect">
              <a:avLst/>
            </a:prstGeom>
          </p:spPr>
        </p:pic>
        <p:grpSp>
          <p:nvGrpSpPr>
            <p:cNvPr id="212" name="그룹 211"/>
            <p:cNvGrpSpPr/>
            <p:nvPr/>
          </p:nvGrpSpPr>
          <p:grpSpPr>
            <a:xfrm>
              <a:off x="2307478" y="3199489"/>
              <a:ext cx="3504900" cy="2507416"/>
              <a:chOff x="1872785" y="5041345"/>
              <a:chExt cx="3504900" cy="2507416"/>
            </a:xfrm>
          </p:grpSpPr>
          <p:pic>
            <p:nvPicPr>
              <p:cNvPr id="215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72785" y="5041345"/>
                <a:ext cx="3504900" cy="2507416"/>
              </a:xfrm>
              <a:prstGeom prst="rect">
                <a:avLst/>
              </a:prstGeom>
            </p:spPr>
          </p:pic>
        </p:grpSp>
      </p:grpSp>
      <p:grpSp>
        <p:nvGrpSpPr>
          <p:cNvPr id="222" name="그룹 221"/>
          <p:cNvGrpSpPr/>
          <p:nvPr/>
        </p:nvGrpSpPr>
        <p:grpSpPr>
          <a:xfrm>
            <a:off x="7620633" y="1662157"/>
            <a:ext cx="3281081" cy="4560918"/>
            <a:chOff x="7744217" y="1422712"/>
            <a:chExt cx="3666667" cy="4940759"/>
          </a:xfrm>
        </p:grpSpPr>
        <p:grpSp>
          <p:nvGrpSpPr>
            <p:cNvPr id="209" name="그룹 208"/>
            <p:cNvGrpSpPr/>
            <p:nvPr/>
          </p:nvGrpSpPr>
          <p:grpSpPr>
            <a:xfrm>
              <a:off x="7744217" y="1422712"/>
              <a:ext cx="3666667" cy="4940759"/>
              <a:chOff x="7309524" y="3264568"/>
              <a:chExt cx="3666667" cy="4940759"/>
            </a:xfrm>
          </p:grpSpPr>
          <p:pic>
            <p:nvPicPr>
              <p:cNvPr id="217" name="Object 1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9524" y="3264568"/>
                <a:ext cx="3666667" cy="4940759"/>
              </a:xfrm>
              <a:prstGeom prst="rect">
                <a:avLst/>
              </a:prstGeom>
            </p:spPr>
          </p:pic>
        </p:grpSp>
        <p:grpSp>
          <p:nvGrpSpPr>
            <p:cNvPr id="210" name="그룹 209"/>
            <p:cNvGrpSpPr/>
            <p:nvPr/>
          </p:nvGrpSpPr>
          <p:grpSpPr>
            <a:xfrm>
              <a:off x="7744217" y="1422712"/>
              <a:ext cx="3666667" cy="139683"/>
              <a:chOff x="7309524" y="3264568"/>
              <a:chExt cx="3666667" cy="139683"/>
            </a:xfrm>
          </p:grpSpPr>
          <p:pic>
            <p:nvPicPr>
              <p:cNvPr id="216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309524" y="3264568"/>
                <a:ext cx="3666667" cy="139683"/>
              </a:xfrm>
              <a:prstGeom prst="rect">
                <a:avLst/>
              </a:prstGeom>
            </p:spPr>
          </p:pic>
        </p:grpSp>
        <p:pic>
          <p:nvPicPr>
            <p:cNvPr id="211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2310" y="1849371"/>
              <a:ext cx="2580547" cy="750268"/>
            </a:xfrm>
            <a:prstGeom prst="rect">
              <a:avLst/>
            </a:prstGeom>
          </p:spPr>
        </p:pic>
        <p:grpSp>
          <p:nvGrpSpPr>
            <p:cNvPr id="213" name="그룹 212"/>
            <p:cNvGrpSpPr/>
            <p:nvPr/>
          </p:nvGrpSpPr>
          <p:grpSpPr>
            <a:xfrm>
              <a:off x="8130529" y="2925224"/>
              <a:ext cx="2952153" cy="2918160"/>
              <a:chOff x="7695836" y="4767080"/>
              <a:chExt cx="2952153" cy="2918160"/>
            </a:xfrm>
          </p:grpSpPr>
          <p:pic>
            <p:nvPicPr>
              <p:cNvPr id="214" name="Object 3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95836" y="4767080"/>
                <a:ext cx="2952153" cy="2918160"/>
              </a:xfrm>
              <a:prstGeom prst="rect">
                <a:avLst/>
              </a:prstGeom>
            </p:spPr>
          </p:pic>
        </p:grpSp>
      </p:grpSp>
      <p:sp>
        <p:nvSpPr>
          <p:cNvPr id="97" name="Google Shape;230;p16"/>
          <p:cNvSpPr/>
          <p:nvPr/>
        </p:nvSpPr>
        <p:spPr>
          <a:xfrm>
            <a:off x="647011" y="35672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8" name="Google Shape;231;p16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99" name="Google Shape;232;p16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233;p16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234;p16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235;p16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236;p16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237;p16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238;p16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239;p16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240;p16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241;p16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242;p16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243;p16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9" name="Google Shape;244;p16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UCC</a:t>
            </a:r>
            <a:endParaRPr dirty="0"/>
          </a:p>
        </p:txBody>
      </p:sp>
      <p:grpSp>
        <p:nvGrpSpPr>
          <p:cNvPr id="205" name="Google Shape;260;p16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206" name="Google Shape;261;p16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62;p16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63;p16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64;p16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65;p16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66;p16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67;p16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68;p16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69;p16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70;p16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71;p16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72;p16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73;p16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74;p16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5" name="Google Shape;275;p16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236" name="Google Shape;276;p16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77;p16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78;p16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79;p16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80;p16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81;p16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82;p16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83;p16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84;p16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85;p16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86;p16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87;p16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88;p16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89;p16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90;p16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1" name="Google Shape;291;p16"/>
          <p:cNvSpPr/>
          <p:nvPr/>
        </p:nvSpPr>
        <p:spPr>
          <a:xfrm>
            <a:off x="645427" y="407274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252" name="Google Shape;292;p16"/>
          <p:cNvSpPr/>
          <p:nvPr/>
        </p:nvSpPr>
        <p:spPr>
          <a:xfrm>
            <a:off x="584201" y="5205602"/>
            <a:ext cx="785282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5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71" y="1546404"/>
            <a:ext cx="7340649" cy="2496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164" y="3842210"/>
            <a:ext cx="7238481" cy="21213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6" name="Google Shape;230;p16"/>
          <p:cNvSpPr/>
          <p:nvPr/>
        </p:nvSpPr>
        <p:spPr>
          <a:xfrm>
            <a:off x="647011" y="35672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7" name="Google Shape;231;p16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228" name="Google Shape;232;p16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33;p16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4;p16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5;p16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6;p16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7;p16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8;p16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9;p16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40;p16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41;p16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42;p16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43;p16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0" name="Google Shape;244;p16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UCC</a:t>
            </a:r>
            <a:endParaRPr dirty="0"/>
          </a:p>
        </p:txBody>
      </p:sp>
      <p:grpSp>
        <p:nvGrpSpPr>
          <p:cNvPr id="241" name="Google Shape;260;p16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242" name="Google Shape;261;p16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62;p16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63;p16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64;p16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65;p16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66;p16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67;p16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68;p16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69;p16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70;p16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71;p16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72;p16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73;p16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74;p16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6" name="Google Shape;275;p16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257" name="Google Shape;276;p16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77;p16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78;p16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79;p16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80;p16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81;p16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82;p16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83;p16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84;p16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85;p16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86;p16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87;p16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88;p16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89;p16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90;p16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91;p16"/>
          <p:cNvSpPr/>
          <p:nvPr/>
        </p:nvSpPr>
        <p:spPr>
          <a:xfrm>
            <a:off x="645427" y="407274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273" name="Google Shape;292;p16"/>
          <p:cNvSpPr/>
          <p:nvPr/>
        </p:nvSpPr>
        <p:spPr>
          <a:xfrm>
            <a:off x="584201" y="5205602"/>
            <a:ext cx="785282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2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40" name="Google Shape;840;p22"/>
          <p:cNvGrpSpPr/>
          <p:nvPr/>
        </p:nvGrpSpPr>
        <p:grpSpPr>
          <a:xfrm>
            <a:off x="1511298" y="410474"/>
            <a:ext cx="10680699" cy="6447526"/>
            <a:chOff x="1511298" y="410474"/>
            <a:chExt cx="10680699" cy="6447526"/>
          </a:xfrm>
        </p:grpSpPr>
        <p:sp>
          <p:nvSpPr>
            <p:cNvPr id="841" name="Google Shape;841;p22"/>
            <p:cNvSpPr/>
            <p:nvPr/>
          </p:nvSpPr>
          <p:spPr>
            <a:xfrm flipH="1">
              <a:off x="1511298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>
              <a:noFill/>
            </a:ln>
            <a:effectLst>
              <a:outerShdw blurRad="304800" dist="12700" dir="10800000" algn="r" rotWithShape="0">
                <a:srgbClr val="000000">
                  <a:alpha val="862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1926956" y="1530533"/>
              <a:ext cx="3864244" cy="19230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444500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2154311" y="1182971"/>
              <a:ext cx="2338808" cy="494270"/>
            </a:xfrm>
            <a:prstGeom prst="roundRect">
              <a:avLst>
                <a:gd name="adj" fmla="val 16667"/>
              </a:avLst>
            </a:prstGeom>
            <a:solidFill>
              <a:srgbClr val="47A3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</a:t>
              </a:r>
              <a:r>
                <a:rPr lang="en-US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&amp; 앱 </a:t>
              </a:r>
              <a:r>
                <a:rPr lang="en-US" b="1" dirty="0" err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dirty="0"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2106628" y="1861959"/>
              <a:ext cx="37978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</a:t>
              </a:r>
              <a:endParaRPr sz="1600" b="1" dirty="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특정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부서에서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진행하는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업무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TMI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서비스의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기본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단위</a:t>
              </a:r>
              <a:endParaRPr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3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앱</a:t>
              </a:r>
              <a:endParaRPr sz="1600" b="1" dirty="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단일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구동이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가능한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소스코드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패키지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테스트의</a:t>
              </a:r>
              <a:r>
                <a:rPr lang="en-US"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1000" dirty="0" err="1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주체</a:t>
              </a:r>
              <a:endParaRPr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1931640" y="4477936"/>
              <a:ext cx="3864244" cy="16223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444500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2158995" y="4130374"/>
              <a:ext cx="2129541" cy="494270"/>
            </a:xfrm>
            <a:prstGeom prst="roundRect">
              <a:avLst>
                <a:gd name="adj" fmla="val 16667"/>
              </a:avLst>
            </a:prstGeom>
            <a:solidFill>
              <a:srgbClr val="47A3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유닛</a:t>
              </a:r>
              <a:r>
                <a:rPr lang="en-US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b="1" dirty="0" err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테스트</a:t>
              </a:r>
              <a:r>
                <a:rPr lang="en-US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b="1" dirty="0" err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</a:t>
              </a:r>
              <a:endParaRPr dirty="0"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111312" y="4809362"/>
              <a:ext cx="37978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JUnit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특정 시간에 빌드 된 테스트 리포트의 JUnit 관련 세부 정보</a:t>
              </a:r>
              <a:endParaRPr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Pass, Fail, Error, Skip에 대한 메시지를 확인할 수 있다.</a:t>
              </a:r>
              <a:endParaRPr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48" name="Google Shape;848;p22"/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49" name="Google Shape;849;p22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lt1"/>
            </a:solidFill>
            <a:ln>
              <a:noFill/>
            </a:ln>
            <a:effectLst>
              <a:outerShdw blurRad="304800" dist="12700" dir="10800000" algn="r" rotWithShape="0">
                <a:srgbClr val="000000">
                  <a:alpha val="862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7319677" y="1495321"/>
              <a:ext cx="3864244" cy="1622356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7547032" y="1147759"/>
              <a:ext cx="2456504" cy="494270"/>
            </a:xfrm>
            <a:prstGeom prst="roundRect">
              <a:avLst>
                <a:gd name="adj" fmla="val 16667"/>
              </a:avLst>
            </a:prstGeom>
            <a:solidFill>
              <a:srgbClr val="47A3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테스트</a:t>
              </a:r>
              <a:r>
                <a:rPr lang="en-US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b="1" dirty="0" err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레포트</a:t>
              </a:r>
              <a:r>
                <a:rPr lang="en-US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b="1" dirty="0" err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이력</a:t>
              </a:r>
              <a:endParaRPr dirty="0"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7499349" y="1826747"/>
              <a:ext cx="37978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Maven Plug-in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Maven package 시, 나오는 산출물로 JUnit 리포트와</a:t>
              </a:r>
              <a:endParaRPr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JaCoCo 리포트를 포함한다.</a:t>
              </a:r>
              <a:endParaRPr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7324361" y="4442724"/>
              <a:ext cx="3864244" cy="1622356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7551716" y="4095162"/>
              <a:ext cx="1818407" cy="494270"/>
            </a:xfrm>
            <a:prstGeom prst="roundRect">
              <a:avLst>
                <a:gd name="adj" fmla="val 16667"/>
              </a:avLst>
            </a:prstGeom>
            <a:solidFill>
              <a:srgbClr val="47A3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커버리지 상세</a:t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7504033" y="4774150"/>
              <a:ext cx="37978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JaCoCo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특정 시간에 빌드 된 테스트 리포트의 JaCoCo 관련 세부 정보</a:t>
              </a:r>
              <a:endParaRPr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Covered/Missed Count와 Highlight Code를 확인할 수 있다.</a:t>
              </a:r>
              <a:endParaRPr sz="1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1" name="Google Shape;230;p16"/>
          <p:cNvSpPr/>
          <p:nvPr/>
        </p:nvSpPr>
        <p:spPr>
          <a:xfrm>
            <a:off x="647011" y="35672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2" name="Google Shape;231;p16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163" name="Google Shape;232;p16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233;p16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234;p16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235;p16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236;p16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237;p16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238;p16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239;p16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240;p16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241;p16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242;p16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243;p16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5" name="Google Shape;244;p16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UCC</a:t>
            </a:r>
            <a:endParaRPr dirty="0"/>
          </a:p>
        </p:txBody>
      </p:sp>
      <p:grpSp>
        <p:nvGrpSpPr>
          <p:cNvPr id="176" name="Google Shape;260;p16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177" name="Google Shape;261;p16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262;p16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263;p16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264;p16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265;p16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266;p16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267;p16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268;p16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269;p16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270;p16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271;p16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272;p16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273;p16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274;p16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1" name="Google Shape;275;p16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192" name="Google Shape;276;p16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277;p16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278;p16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279;p16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280;p16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281;p16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282;p16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283;p16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84;p16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85;p16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86;p16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87;p16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88;p16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89;p16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90;p16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7" name="Google Shape;291;p16"/>
          <p:cNvSpPr/>
          <p:nvPr/>
        </p:nvSpPr>
        <p:spPr>
          <a:xfrm>
            <a:off x="645427" y="407274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208" name="Google Shape;292;p16"/>
          <p:cNvSpPr/>
          <p:nvPr/>
        </p:nvSpPr>
        <p:spPr>
          <a:xfrm>
            <a:off x="584201" y="5205602"/>
            <a:ext cx="785282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474009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chemeClr val="bg1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011294" y="1459345"/>
            <a:ext cx="10180704" cy="5092124"/>
            <a:chOff x="1062446" y="928745"/>
            <a:chExt cx="10075818" cy="3950495"/>
          </a:xfrm>
        </p:grpSpPr>
        <p:sp>
          <p:nvSpPr>
            <p:cNvPr id="83" name="화살표: 오른쪽 83">
              <a:extLst>
                <a:ext uri="{FF2B5EF4-FFF2-40B4-BE49-F238E27FC236}">
                  <a16:creationId xmlns:a16="http://schemas.microsoft.com/office/drawing/2014/main" id="{7D9560AC-442B-4685-BB06-9BD2816E71AE}"/>
                </a:ext>
              </a:extLst>
            </p:cNvPr>
            <p:cNvSpPr/>
            <p:nvPr/>
          </p:nvSpPr>
          <p:spPr>
            <a:xfrm>
              <a:off x="1062446" y="4356323"/>
              <a:ext cx="10075818" cy="210658"/>
            </a:xfrm>
            <a:prstGeom prst="rightArrow">
              <a:avLst/>
            </a:prstGeom>
            <a:solidFill>
              <a:srgbClr val="213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418DE65-DA55-4A01-BFDF-1D25656934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220" y="928745"/>
              <a:ext cx="0" cy="2689126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2771167-AE71-4BB7-989A-70AA5BBC11D2}"/>
                </a:ext>
              </a:extLst>
            </p:cNvPr>
            <p:cNvSpPr txBox="1"/>
            <p:nvPr/>
          </p:nvSpPr>
          <p:spPr>
            <a:xfrm>
              <a:off x="3480903" y="928745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3380B6"/>
                  </a:solidFill>
                </a:rPr>
                <a:t>02</a:t>
              </a:r>
              <a:endParaRPr lang="ko-KR" altLang="en-US" sz="2800" b="1" dirty="0">
                <a:solidFill>
                  <a:srgbClr val="3380B6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1723F08-8CE0-4504-9DAD-BEDFE0B9E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2873" y="928745"/>
              <a:ext cx="0" cy="2689126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75A8009-C128-497B-A736-673B7738A1E5}"/>
                </a:ext>
              </a:extLst>
            </p:cNvPr>
            <p:cNvSpPr txBox="1"/>
            <p:nvPr/>
          </p:nvSpPr>
          <p:spPr>
            <a:xfrm>
              <a:off x="5572556" y="928745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45C8DC"/>
                  </a:solidFill>
                </a:rPr>
                <a:t>03</a:t>
              </a:r>
              <a:endParaRPr lang="ko-KR" altLang="en-US" sz="2800" b="1" dirty="0">
                <a:solidFill>
                  <a:srgbClr val="45C8DC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C689A5F-9431-4C55-8A2A-8E9B47479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4527" y="928745"/>
              <a:ext cx="0" cy="2689126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EE602D2-5E2E-4307-A4EC-82CF86D6E08E}"/>
                </a:ext>
              </a:extLst>
            </p:cNvPr>
            <p:cNvSpPr txBox="1"/>
            <p:nvPr/>
          </p:nvSpPr>
          <p:spPr>
            <a:xfrm>
              <a:off x="7664210" y="928745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46B5EA"/>
                  </a:solidFill>
                </a:rPr>
                <a:t>04</a:t>
              </a:r>
              <a:endParaRPr lang="ko-KR" altLang="en-US" sz="2800" b="1" dirty="0">
                <a:solidFill>
                  <a:srgbClr val="46B5EA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E07CB65-CDC5-4534-A357-8C5396910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9567" y="928745"/>
              <a:ext cx="0" cy="2689126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7E0B35-10A4-4638-A260-E8291F12A6F2}"/>
                </a:ext>
              </a:extLst>
            </p:cNvPr>
            <p:cNvSpPr txBox="1"/>
            <p:nvPr/>
          </p:nvSpPr>
          <p:spPr>
            <a:xfrm>
              <a:off x="1389250" y="928745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213991"/>
                  </a:solidFill>
                </a:rPr>
                <a:t>01</a:t>
              </a:r>
              <a:endParaRPr lang="ko-KR" altLang="en-US" sz="2800" b="1" dirty="0">
                <a:solidFill>
                  <a:srgbClr val="213991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EB6B0A5-BC7F-4D4C-8972-D8C507DE0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6181" y="928745"/>
              <a:ext cx="0" cy="2689126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4A92A4E-0056-44DC-95A4-12E8CECD5EBE}"/>
                </a:ext>
              </a:extLst>
            </p:cNvPr>
            <p:cNvSpPr txBox="1"/>
            <p:nvPr/>
          </p:nvSpPr>
          <p:spPr>
            <a:xfrm>
              <a:off x="9755864" y="928745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47A3F8"/>
                  </a:solidFill>
                </a:rPr>
                <a:t>05</a:t>
              </a:r>
              <a:endParaRPr lang="ko-KR" altLang="en-US" sz="2800" b="1" dirty="0">
                <a:solidFill>
                  <a:srgbClr val="47A3F8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CCE6F80-9246-45DD-89FC-08B21988CE29}"/>
                </a:ext>
              </a:extLst>
            </p:cNvPr>
            <p:cNvSpPr txBox="1"/>
            <p:nvPr/>
          </p:nvSpPr>
          <p:spPr>
            <a:xfrm>
              <a:off x="1389250" y="1451965"/>
              <a:ext cx="1347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Project</a:t>
              </a:r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 생성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7F009E1-4F8F-4D5A-9002-DF4C642D8000}"/>
                </a:ext>
              </a:extLst>
            </p:cNvPr>
            <p:cNvSpPr txBox="1"/>
            <p:nvPr/>
          </p:nvSpPr>
          <p:spPr>
            <a:xfrm>
              <a:off x="3480902" y="1451965"/>
              <a:ext cx="1067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App</a:t>
              </a:r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 생성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3A2060-DA3D-445D-8BD2-ABCC19B26972}"/>
                </a:ext>
              </a:extLst>
            </p:cNvPr>
            <p:cNvSpPr txBox="1"/>
            <p:nvPr/>
          </p:nvSpPr>
          <p:spPr>
            <a:xfrm>
              <a:off x="5572554" y="1451965"/>
              <a:ext cx="1705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Jar </a:t>
              </a:r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파일 설치 및</a:t>
              </a:r>
              <a:endParaRPr lang="en-US" altLang="ko-KR" sz="16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환경 설정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C5C98E6-659F-43F9-8B0F-A2BC295A4371}"/>
                </a:ext>
              </a:extLst>
            </p:cNvPr>
            <p:cNvSpPr txBox="1"/>
            <p:nvPr/>
          </p:nvSpPr>
          <p:spPr>
            <a:xfrm>
              <a:off x="7664207" y="1451965"/>
              <a:ext cx="1322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Maven</a:t>
              </a:r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 빌드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BEFC26-4883-4BE1-909B-4FA424D1ACF4}"/>
                </a:ext>
              </a:extLst>
            </p:cNvPr>
            <p:cNvSpPr txBox="1"/>
            <p:nvPr/>
          </p:nvSpPr>
          <p:spPr>
            <a:xfrm>
              <a:off x="9755864" y="1451965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결과 확인</a:t>
              </a:r>
            </a:p>
          </p:txBody>
        </p:sp>
        <p:sp>
          <p:nvSpPr>
            <p:cNvPr id="102" name="자유형: 도형 45">
              <a:extLst>
                <a:ext uri="{FF2B5EF4-FFF2-40B4-BE49-F238E27FC236}">
                  <a16:creationId xmlns:a16="http://schemas.microsoft.com/office/drawing/2014/main" id="{C15792FB-B070-498C-8C91-4DE0A3C25D4F}"/>
                </a:ext>
              </a:extLst>
            </p:cNvPr>
            <p:cNvSpPr/>
            <p:nvPr/>
          </p:nvSpPr>
          <p:spPr>
            <a:xfrm>
              <a:off x="1062446" y="3182443"/>
              <a:ext cx="2177139" cy="1027612"/>
            </a:xfrm>
            <a:custGeom>
              <a:avLst/>
              <a:gdLst>
                <a:gd name="connsiteX0" fmla="*/ 0 w 2177139"/>
                <a:gd name="connsiteY0" fmla="*/ 0 h 1027612"/>
                <a:gd name="connsiteX1" fmla="*/ 1831151 w 2177139"/>
                <a:gd name="connsiteY1" fmla="*/ 0 h 1027612"/>
                <a:gd name="connsiteX2" fmla="*/ 2177139 w 2177139"/>
                <a:gd name="connsiteY2" fmla="*/ 513806 h 1027612"/>
                <a:gd name="connsiteX3" fmla="*/ 1831151 w 2177139"/>
                <a:gd name="connsiteY3" fmla="*/ 1027612 h 1027612"/>
                <a:gd name="connsiteX4" fmla="*/ 0 w 2177139"/>
                <a:gd name="connsiteY4" fmla="*/ 1027612 h 1027612"/>
                <a:gd name="connsiteX5" fmla="*/ 0 w 2177139"/>
                <a:gd name="connsiteY5" fmla="*/ 0 h 10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139" h="1027612">
                  <a:moveTo>
                    <a:pt x="0" y="0"/>
                  </a:moveTo>
                  <a:lnTo>
                    <a:pt x="1831151" y="0"/>
                  </a:lnTo>
                  <a:lnTo>
                    <a:pt x="2177139" y="513806"/>
                  </a:lnTo>
                  <a:lnTo>
                    <a:pt x="1831151" y="1027612"/>
                  </a:lnTo>
                  <a:lnTo>
                    <a:pt x="0" y="1027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자유형: 도형 44">
              <a:extLst>
                <a:ext uri="{FF2B5EF4-FFF2-40B4-BE49-F238E27FC236}">
                  <a16:creationId xmlns:a16="http://schemas.microsoft.com/office/drawing/2014/main" id="{DCFEA734-0A93-4128-A33C-E31232D093EE}"/>
                </a:ext>
              </a:extLst>
            </p:cNvPr>
            <p:cNvSpPr/>
            <p:nvPr/>
          </p:nvSpPr>
          <p:spPr>
            <a:xfrm>
              <a:off x="3098252" y="3182443"/>
              <a:ext cx="2219779" cy="1027612"/>
            </a:xfrm>
            <a:custGeom>
              <a:avLst/>
              <a:gdLst>
                <a:gd name="connsiteX0" fmla="*/ 0 w 2219779"/>
                <a:gd name="connsiteY0" fmla="*/ 0 h 1027612"/>
                <a:gd name="connsiteX1" fmla="*/ 1873791 w 2219779"/>
                <a:gd name="connsiteY1" fmla="*/ 0 h 1027612"/>
                <a:gd name="connsiteX2" fmla="*/ 2219779 w 2219779"/>
                <a:gd name="connsiteY2" fmla="*/ 513806 h 1027612"/>
                <a:gd name="connsiteX3" fmla="*/ 1873791 w 2219779"/>
                <a:gd name="connsiteY3" fmla="*/ 1027612 h 1027612"/>
                <a:gd name="connsiteX4" fmla="*/ 0 w 2219779"/>
                <a:gd name="connsiteY4" fmla="*/ 1027612 h 1027612"/>
                <a:gd name="connsiteX5" fmla="*/ 345988 w 2219779"/>
                <a:gd name="connsiteY5" fmla="*/ 513806 h 1027612"/>
                <a:gd name="connsiteX6" fmla="*/ 0 w 2219779"/>
                <a:gd name="connsiteY6" fmla="*/ 0 h 10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9779" h="1027612">
                  <a:moveTo>
                    <a:pt x="0" y="0"/>
                  </a:moveTo>
                  <a:lnTo>
                    <a:pt x="1873791" y="0"/>
                  </a:lnTo>
                  <a:lnTo>
                    <a:pt x="2219779" y="513806"/>
                  </a:lnTo>
                  <a:lnTo>
                    <a:pt x="1873791" y="1027612"/>
                  </a:lnTo>
                  <a:lnTo>
                    <a:pt x="0" y="1027612"/>
                  </a:lnTo>
                  <a:lnTo>
                    <a:pt x="345988" y="51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80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자유형: 도형 43">
              <a:extLst>
                <a:ext uri="{FF2B5EF4-FFF2-40B4-BE49-F238E27FC236}">
                  <a16:creationId xmlns:a16="http://schemas.microsoft.com/office/drawing/2014/main" id="{C7B7116F-6EC6-4CEB-B53E-872A0121DC8B}"/>
                </a:ext>
              </a:extLst>
            </p:cNvPr>
            <p:cNvSpPr/>
            <p:nvPr/>
          </p:nvSpPr>
          <p:spPr>
            <a:xfrm>
              <a:off x="5176698" y="3182443"/>
              <a:ext cx="2219779" cy="1027612"/>
            </a:xfrm>
            <a:custGeom>
              <a:avLst/>
              <a:gdLst>
                <a:gd name="connsiteX0" fmla="*/ 0 w 2219779"/>
                <a:gd name="connsiteY0" fmla="*/ 0 h 1027612"/>
                <a:gd name="connsiteX1" fmla="*/ 1873791 w 2219779"/>
                <a:gd name="connsiteY1" fmla="*/ 0 h 1027612"/>
                <a:gd name="connsiteX2" fmla="*/ 2219779 w 2219779"/>
                <a:gd name="connsiteY2" fmla="*/ 513806 h 1027612"/>
                <a:gd name="connsiteX3" fmla="*/ 1873791 w 2219779"/>
                <a:gd name="connsiteY3" fmla="*/ 1027612 h 1027612"/>
                <a:gd name="connsiteX4" fmla="*/ 0 w 2219779"/>
                <a:gd name="connsiteY4" fmla="*/ 1027612 h 1027612"/>
                <a:gd name="connsiteX5" fmla="*/ 345988 w 2219779"/>
                <a:gd name="connsiteY5" fmla="*/ 513806 h 1027612"/>
                <a:gd name="connsiteX6" fmla="*/ 0 w 2219779"/>
                <a:gd name="connsiteY6" fmla="*/ 0 h 10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9779" h="1027612">
                  <a:moveTo>
                    <a:pt x="0" y="0"/>
                  </a:moveTo>
                  <a:lnTo>
                    <a:pt x="1873791" y="0"/>
                  </a:lnTo>
                  <a:lnTo>
                    <a:pt x="2219779" y="513806"/>
                  </a:lnTo>
                  <a:lnTo>
                    <a:pt x="1873791" y="1027612"/>
                  </a:lnTo>
                  <a:lnTo>
                    <a:pt x="0" y="1027612"/>
                  </a:lnTo>
                  <a:lnTo>
                    <a:pt x="345988" y="51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C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자유형: 도형 42">
              <a:extLst>
                <a:ext uri="{FF2B5EF4-FFF2-40B4-BE49-F238E27FC236}">
                  <a16:creationId xmlns:a16="http://schemas.microsoft.com/office/drawing/2014/main" id="{FC08332E-AC9C-43A3-B41D-3F42EDF7E4FB}"/>
                </a:ext>
              </a:extLst>
            </p:cNvPr>
            <p:cNvSpPr/>
            <p:nvPr/>
          </p:nvSpPr>
          <p:spPr>
            <a:xfrm>
              <a:off x="7255143" y="3182443"/>
              <a:ext cx="2219778" cy="1027612"/>
            </a:xfrm>
            <a:custGeom>
              <a:avLst/>
              <a:gdLst>
                <a:gd name="connsiteX0" fmla="*/ 0 w 2219778"/>
                <a:gd name="connsiteY0" fmla="*/ 0 h 1027612"/>
                <a:gd name="connsiteX1" fmla="*/ 1873789 w 2219778"/>
                <a:gd name="connsiteY1" fmla="*/ 0 h 1027612"/>
                <a:gd name="connsiteX2" fmla="*/ 2219778 w 2219778"/>
                <a:gd name="connsiteY2" fmla="*/ 513806 h 1027612"/>
                <a:gd name="connsiteX3" fmla="*/ 1873789 w 2219778"/>
                <a:gd name="connsiteY3" fmla="*/ 1027612 h 1027612"/>
                <a:gd name="connsiteX4" fmla="*/ 0 w 2219778"/>
                <a:gd name="connsiteY4" fmla="*/ 1027612 h 1027612"/>
                <a:gd name="connsiteX5" fmla="*/ 345988 w 2219778"/>
                <a:gd name="connsiteY5" fmla="*/ 513806 h 1027612"/>
                <a:gd name="connsiteX6" fmla="*/ 0 w 2219778"/>
                <a:gd name="connsiteY6" fmla="*/ 0 h 10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9778" h="1027612">
                  <a:moveTo>
                    <a:pt x="0" y="0"/>
                  </a:moveTo>
                  <a:lnTo>
                    <a:pt x="1873789" y="0"/>
                  </a:lnTo>
                  <a:lnTo>
                    <a:pt x="2219778" y="513806"/>
                  </a:lnTo>
                  <a:lnTo>
                    <a:pt x="1873789" y="1027612"/>
                  </a:lnTo>
                  <a:lnTo>
                    <a:pt x="0" y="1027612"/>
                  </a:lnTo>
                  <a:lnTo>
                    <a:pt x="345988" y="51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B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자유형: 도형 41">
              <a:extLst>
                <a:ext uri="{FF2B5EF4-FFF2-40B4-BE49-F238E27FC236}">
                  <a16:creationId xmlns:a16="http://schemas.microsoft.com/office/drawing/2014/main" id="{07443A04-46AB-4819-9A84-0B06863C3253}"/>
                </a:ext>
              </a:extLst>
            </p:cNvPr>
            <p:cNvSpPr/>
            <p:nvPr/>
          </p:nvSpPr>
          <p:spPr>
            <a:xfrm>
              <a:off x="9333588" y="3182443"/>
              <a:ext cx="1804675" cy="1027612"/>
            </a:xfrm>
            <a:custGeom>
              <a:avLst/>
              <a:gdLst>
                <a:gd name="connsiteX0" fmla="*/ 0 w 1804675"/>
                <a:gd name="connsiteY0" fmla="*/ 0 h 1027612"/>
                <a:gd name="connsiteX1" fmla="*/ 1804675 w 1804675"/>
                <a:gd name="connsiteY1" fmla="*/ 0 h 1027612"/>
                <a:gd name="connsiteX2" fmla="*/ 1804675 w 1804675"/>
                <a:gd name="connsiteY2" fmla="*/ 1027612 h 1027612"/>
                <a:gd name="connsiteX3" fmla="*/ 0 w 1804675"/>
                <a:gd name="connsiteY3" fmla="*/ 1027612 h 1027612"/>
                <a:gd name="connsiteX4" fmla="*/ 345989 w 1804675"/>
                <a:gd name="connsiteY4" fmla="*/ 513806 h 1027612"/>
                <a:gd name="connsiteX5" fmla="*/ 0 w 1804675"/>
                <a:gd name="connsiteY5" fmla="*/ 0 h 102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4675" h="1027612">
                  <a:moveTo>
                    <a:pt x="0" y="0"/>
                  </a:moveTo>
                  <a:lnTo>
                    <a:pt x="1804675" y="0"/>
                  </a:lnTo>
                  <a:lnTo>
                    <a:pt x="1804675" y="1027612"/>
                  </a:lnTo>
                  <a:lnTo>
                    <a:pt x="0" y="1027612"/>
                  </a:lnTo>
                  <a:lnTo>
                    <a:pt x="345989" y="51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화살표: 오른쪽 81">
              <a:extLst>
                <a:ext uri="{FF2B5EF4-FFF2-40B4-BE49-F238E27FC236}">
                  <a16:creationId xmlns:a16="http://schemas.microsoft.com/office/drawing/2014/main" id="{87D812AC-CB2F-4C44-B4AD-BF307685566A}"/>
                </a:ext>
              </a:extLst>
            </p:cNvPr>
            <p:cNvSpPr/>
            <p:nvPr/>
          </p:nvSpPr>
          <p:spPr>
            <a:xfrm>
              <a:off x="3098252" y="4357625"/>
              <a:ext cx="8040011" cy="210658"/>
            </a:xfrm>
            <a:prstGeom prst="rightArrow">
              <a:avLst/>
            </a:prstGeom>
            <a:solidFill>
              <a:srgbClr val="3380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화살표: 오른쪽 82">
              <a:extLst>
                <a:ext uri="{FF2B5EF4-FFF2-40B4-BE49-F238E27FC236}">
                  <a16:creationId xmlns:a16="http://schemas.microsoft.com/office/drawing/2014/main" id="{6CAD379A-DB63-4064-A140-CD82A6596F93}"/>
                </a:ext>
              </a:extLst>
            </p:cNvPr>
            <p:cNvSpPr/>
            <p:nvPr/>
          </p:nvSpPr>
          <p:spPr>
            <a:xfrm>
              <a:off x="7277636" y="4355856"/>
              <a:ext cx="3856416" cy="210658"/>
            </a:xfrm>
            <a:prstGeom prst="rightArrow">
              <a:avLst/>
            </a:prstGeom>
            <a:solidFill>
              <a:srgbClr val="46B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D83ACF6-3D61-46E3-AAFF-25CAF0A9A946}"/>
                </a:ext>
              </a:extLst>
            </p:cNvPr>
            <p:cNvSpPr txBox="1"/>
            <p:nvPr/>
          </p:nvSpPr>
          <p:spPr>
            <a:xfrm>
              <a:off x="1315607" y="4509908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Project</a:t>
              </a:r>
              <a:r>
                <a:rPr lang="ko-KR" altLang="en-US" b="1" dirty="0"/>
                <a:t> 추가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F66B39A-4F87-45A4-913A-8C3972D07EBF}"/>
                </a:ext>
              </a:extLst>
            </p:cNvPr>
            <p:cNvSpPr txBox="1"/>
            <p:nvPr/>
          </p:nvSpPr>
          <p:spPr>
            <a:xfrm>
              <a:off x="4587434" y="4506274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App </a:t>
              </a:r>
              <a:r>
                <a:rPr lang="ko-KR" altLang="en-US" b="1" dirty="0"/>
                <a:t>추가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AB4B138-B533-4C9B-900D-2997A8F40CB1}"/>
                </a:ext>
              </a:extLst>
            </p:cNvPr>
            <p:cNvSpPr txBox="1"/>
            <p:nvPr/>
          </p:nvSpPr>
          <p:spPr>
            <a:xfrm>
              <a:off x="8767263" y="45062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재빌드</a:t>
              </a:r>
              <a:endParaRPr lang="ko-KR" altLang="en-US" b="1" dirty="0"/>
            </a:p>
          </p:txBody>
        </p:sp>
      </p:grpSp>
      <p:sp>
        <p:nvSpPr>
          <p:cNvPr id="112" name="Google Shape;230;p16"/>
          <p:cNvSpPr/>
          <p:nvPr/>
        </p:nvSpPr>
        <p:spPr>
          <a:xfrm>
            <a:off x="647011" y="35672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3" name="Google Shape;231;p16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114" name="Google Shape;232;p16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233;p16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234;p16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235;p16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236;p16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237;p16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238;p16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239;p16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240;p16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241;p16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242;p16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243;p16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6" name="Google Shape;244;p16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UCC</a:t>
            </a:r>
            <a:endParaRPr dirty="0"/>
          </a:p>
        </p:txBody>
      </p:sp>
      <p:grpSp>
        <p:nvGrpSpPr>
          <p:cNvPr id="127" name="Google Shape;260;p16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128" name="Google Shape;261;p16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262;p16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263;p16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264;p16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265;p16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266;p16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267;p16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268;p16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269;p16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270;p16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271;p16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272;p16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273;p16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274;p16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2" name="Google Shape;275;p16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143" name="Google Shape;276;p16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277;p16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278;p16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279;p16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280;p16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281;p16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282;p16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283;p16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284;p16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285;p16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286;p16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287;p16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288;p16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289;p16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290;p16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" name="Google Shape;291;p16"/>
          <p:cNvSpPr/>
          <p:nvPr/>
        </p:nvSpPr>
        <p:spPr>
          <a:xfrm>
            <a:off x="645427" y="407274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159" name="Google Shape;292;p16"/>
          <p:cNvSpPr/>
          <p:nvPr/>
        </p:nvSpPr>
        <p:spPr>
          <a:xfrm>
            <a:off x="584201" y="5205602"/>
            <a:ext cx="785282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8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p23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chemeClr val="lt1"/>
          </a:solidFill>
          <a:ln w="19050" cap="flat" cmpd="sng">
            <a:solidFill>
              <a:srgbClr val="14235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27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ㅍㅍㅍ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23"/>
          <p:cNvSpPr txBox="1"/>
          <p:nvPr/>
        </p:nvSpPr>
        <p:spPr>
          <a:xfrm>
            <a:off x="1824900" y="1175475"/>
            <a:ext cx="99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프로젝트 관리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1" name="Google Shape;9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488" y="2540825"/>
            <a:ext cx="10315575" cy="2895600"/>
          </a:xfrm>
          <a:prstGeom prst="rect">
            <a:avLst/>
          </a:prstGeom>
          <a:noFill/>
          <a:ln w="19050" cap="flat" cmpd="sng">
            <a:solidFill>
              <a:srgbClr val="14235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</p:pic>
      <p:sp>
        <p:nvSpPr>
          <p:cNvPr id="84" name="Google Shape;230;p16"/>
          <p:cNvSpPr/>
          <p:nvPr/>
        </p:nvSpPr>
        <p:spPr>
          <a:xfrm>
            <a:off x="647011" y="35672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231;p16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86" name="Google Shape;232;p16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233;p16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234;p16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235;p16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236;p16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237;p16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238;p16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239;p16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240;p16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241;p16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242;p16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243;p16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8" name="Google Shape;244;p16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UCC</a:t>
            </a:r>
            <a:endParaRPr dirty="0"/>
          </a:p>
        </p:txBody>
      </p:sp>
      <p:grpSp>
        <p:nvGrpSpPr>
          <p:cNvPr id="99" name="Google Shape;260;p16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100" name="Google Shape;261;p16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262;p16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263;p16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264;p16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265;p16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266;p16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267;p16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268;p16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269;p16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270;p16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271;p16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272;p16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273;p16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274;p16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Google Shape;275;p16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115" name="Google Shape;276;p16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277;p16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278;p16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279;p16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280;p16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281;p16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282;p16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283;p16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284;p16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285;p16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286;p16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287;p16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288;p16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289;p16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290;p16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" name="Google Shape;291;p16"/>
          <p:cNvSpPr/>
          <p:nvPr/>
        </p:nvSpPr>
        <p:spPr>
          <a:xfrm>
            <a:off x="645427" y="407274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131" name="Google Shape;292;p16"/>
          <p:cNvSpPr/>
          <p:nvPr/>
        </p:nvSpPr>
        <p:spPr>
          <a:xfrm>
            <a:off x="584201" y="5205602"/>
            <a:ext cx="785282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4"/>
          <p:cNvSpPr/>
          <p:nvPr/>
        </p:nvSpPr>
        <p:spPr>
          <a:xfrm flipH="1">
            <a:off x="444599" y="410474"/>
            <a:ext cx="11747400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025;p24"/>
          <p:cNvSpPr/>
          <p:nvPr/>
        </p:nvSpPr>
        <p:spPr>
          <a:xfrm flipH="1">
            <a:off x="1510497" y="927100"/>
            <a:ext cx="10681500" cy="5931000"/>
          </a:xfrm>
          <a:prstGeom prst="round1Rect">
            <a:avLst>
              <a:gd name="adj" fmla="val 8554"/>
            </a:avLst>
          </a:prstGeom>
          <a:solidFill>
            <a:schemeClr val="lt1"/>
          </a:solidFill>
          <a:ln w="19050" cap="flat" cmpd="sng">
            <a:solidFill>
              <a:srgbClr val="14235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ㅍㅍㅍ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1026;p24"/>
          <p:cNvSpPr txBox="1"/>
          <p:nvPr/>
        </p:nvSpPr>
        <p:spPr>
          <a:xfrm>
            <a:off x="1824900" y="1175475"/>
            <a:ext cx="37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앱 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7" name="Google Shape;10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739" y="1895750"/>
            <a:ext cx="6431950" cy="4358100"/>
          </a:xfrm>
          <a:prstGeom prst="rect">
            <a:avLst/>
          </a:prstGeom>
          <a:noFill/>
          <a:ln w="19050" cap="flat" cmpd="sng">
            <a:solidFill>
              <a:srgbClr val="14235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</p:pic>
      <p:pic>
        <p:nvPicPr>
          <p:cNvPr id="1028" name="Google Shape;10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963" y="3596474"/>
            <a:ext cx="6203799" cy="1886625"/>
          </a:xfrm>
          <a:prstGeom prst="rect">
            <a:avLst/>
          </a:prstGeom>
          <a:noFill/>
          <a:ln w="19050" cap="flat" cmpd="sng">
            <a:solidFill>
              <a:srgbClr val="14235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04800" dist="12700" dir="10800000" algn="r" rotWithShape="0">
              <a:schemeClr val="lt1">
                <a:alpha val="8630"/>
              </a:schemeClr>
            </a:outerShdw>
          </a:effectLst>
        </p:spPr>
      </p:pic>
      <p:sp>
        <p:nvSpPr>
          <p:cNvPr id="85" name="Google Shape;230;p16"/>
          <p:cNvSpPr/>
          <p:nvPr/>
        </p:nvSpPr>
        <p:spPr>
          <a:xfrm>
            <a:off x="647011" y="3567286"/>
            <a:ext cx="597000" cy="1092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6" name="Google Shape;231;p16"/>
          <p:cNvGrpSpPr/>
          <p:nvPr/>
        </p:nvGrpSpPr>
        <p:grpSpPr>
          <a:xfrm>
            <a:off x="874851" y="2717422"/>
            <a:ext cx="136150" cy="177591"/>
            <a:chOff x="-34" y="2514"/>
            <a:chExt cx="3303" cy="4309"/>
          </a:xfrm>
        </p:grpSpPr>
        <p:sp>
          <p:nvSpPr>
            <p:cNvPr id="87" name="Google Shape;232;p16"/>
            <p:cNvSpPr/>
            <p:nvPr/>
          </p:nvSpPr>
          <p:spPr>
            <a:xfrm>
              <a:off x="-34" y="2946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8" h="11660" extrusionOk="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233;p16"/>
            <p:cNvSpPr/>
            <p:nvPr/>
          </p:nvSpPr>
          <p:spPr>
            <a:xfrm>
              <a:off x="397" y="2514"/>
              <a:ext cx="2872" cy="3877"/>
            </a:xfrm>
            <a:custGeom>
              <a:avLst/>
              <a:gdLst/>
              <a:ahLst/>
              <a:cxnLst/>
              <a:rect l="l" t="t" r="r" b="b"/>
              <a:pathLst>
                <a:path w="8639" h="11660" extrusionOk="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234;p16"/>
            <p:cNvSpPr/>
            <p:nvPr/>
          </p:nvSpPr>
          <p:spPr>
            <a:xfrm>
              <a:off x="541" y="3954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235;p16"/>
            <p:cNvSpPr/>
            <p:nvPr/>
          </p:nvSpPr>
          <p:spPr>
            <a:xfrm>
              <a:off x="541" y="3522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236;p16"/>
            <p:cNvSpPr/>
            <p:nvPr/>
          </p:nvSpPr>
          <p:spPr>
            <a:xfrm>
              <a:off x="541" y="4385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237;p16"/>
            <p:cNvSpPr/>
            <p:nvPr/>
          </p:nvSpPr>
          <p:spPr>
            <a:xfrm>
              <a:off x="1837" y="4385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238;p16"/>
            <p:cNvSpPr/>
            <p:nvPr/>
          </p:nvSpPr>
          <p:spPr>
            <a:xfrm>
              <a:off x="541" y="4817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239;p16"/>
            <p:cNvSpPr/>
            <p:nvPr/>
          </p:nvSpPr>
          <p:spPr>
            <a:xfrm>
              <a:off x="541" y="5681"/>
              <a:ext cx="18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240;p16"/>
            <p:cNvSpPr/>
            <p:nvPr/>
          </p:nvSpPr>
          <p:spPr>
            <a:xfrm>
              <a:off x="1189" y="5249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241;p16"/>
            <p:cNvSpPr/>
            <p:nvPr/>
          </p:nvSpPr>
          <p:spPr>
            <a:xfrm>
              <a:off x="541" y="5249"/>
              <a:ext cx="6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242;p16"/>
            <p:cNvSpPr/>
            <p:nvPr/>
          </p:nvSpPr>
          <p:spPr>
            <a:xfrm>
              <a:off x="541" y="6113"/>
              <a:ext cx="3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243;p16"/>
            <p:cNvSpPr/>
            <p:nvPr/>
          </p:nvSpPr>
          <p:spPr>
            <a:xfrm>
              <a:off x="973" y="6113"/>
              <a:ext cx="12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9" name="Google Shape;244;p16"/>
          <p:cNvSpPr/>
          <p:nvPr/>
        </p:nvSpPr>
        <p:spPr>
          <a:xfrm>
            <a:off x="649062" y="293988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smtClean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UCC</a:t>
            </a:r>
            <a:endParaRPr dirty="0"/>
          </a:p>
        </p:txBody>
      </p:sp>
      <p:grpSp>
        <p:nvGrpSpPr>
          <p:cNvPr id="100" name="Google Shape;260;p16"/>
          <p:cNvGrpSpPr/>
          <p:nvPr/>
        </p:nvGrpSpPr>
        <p:grpSpPr>
          <a:xfrm>
            <a:off x="856770" y="3809623"/>
            <a:ext cx="172204" cy="172230"/>
            <a:chOff x="1684" y="5"/>
            <a:chExt cx="4302" cy="4302"/>
          </a:xfrm>
        </p:grpSpPr>
        <p:sp>
          <p:nvSpPr>
            <p:cNvPr id="101" name="Google Shape;261;p16"/>
            <p:cNvSpPr/>
            <p:nvPr/>
          </p:nvSpPr>
          <p:spPr>
            <a:xfrm>
              <a:off x="1684" y="5"/>
              <a:ext cx="4302" cy="4302"/>
            </a:xfrm>
            <a:custGeom>
              <a:avLst/>
              <a:gdLst/>
              <a:ahLst/>
              <a:cxnLst/>
              <a:rect l="l" t="t" r="r" b="b"/>
              <a:pathLst>
                <a:path w="12937" h="12939" extrusionOk="0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262;p16"/>
            <p:cNvSpPr/>
            <p:nvPr/>
          </p:nvSpPr>
          <p:spPr>
            <a:xfrm>
              <a:off x="2043" y="365"/>
              <a:ext cx="3585" cy="3585"/>
            </a:xfrm>
            <a:custGeom>
              <a:avLst/>
              <a:gdLst/>
              <a:ahLst/>
              <a:cxnLst/>
              <a:rect l="l" t="t" r="r" b="b"/>
              <a:pathLst>
                <a:path w="10782" h="10783" extrusionOk="0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263;p16"/>
            <p:cNvSpPr/>
            <p:nvPr/>
          </p:nvSpPr>
          <p:spPr>
            <a:xfrm>
              <a:off x="4461" y="330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264;p16"/>
            <p:cNvSpPr/>
            <p:nvPr/>
          </p:nvSpPr>
          <p:spPr>
            <a:xfrm>
              <a:off x="3023" y="81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265;p16"/>
            <p:cNvSpPr/>
            <p:nvPr/>
          </p:nvSpPr>
          <p:spPr>
            <a:xfrm>
              <a:off x="4987" y="2783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89" extrusionOk="0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266;p16"/>
            <p:cNvSpPr/>
            <p:nvPr/>
          </p:nvSpPr>
          <p:spPr>
            <a:xfrm>
              <a:off x="2497" y="1345"/>
              <a:ext cx="198" cy="196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267;p16"/>
            <p:cNvSpPr/>
            <p:nvPr/>
          </p:nvSpPr>
          <p:spPr>
            <a:xfrm>
              <a:off x="5206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268;p16"/>
            <p:cNvSpPr/>
            <p:nvPr/>
          </p:nvSpPr>
          <p:spPr>
            <a:xfrm>
              <a:off x="2331" y="2090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269;p16"/>
            <p:cNvSpPr/>
            <p:nvPr/>
          </p:nvSpPr>
          <p:spPr>
            <a:xfrm>
              <a:off x="4987" y="1345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270;p16"/>
            <p:cNvSpPr/>
            <p:nvPr/>
          </p:nvSpPr>
          <p:spPr>
            <a:xfrm>
              <a:off x="2497" y="2782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271;p16"/>
            <p:cNvSpPr/>
            <p:nvPr/>
          </p:nvSpPr>
          <p:spPr>
            <a:xfrm>
              <a:off x="4461" y="819"/>
              <a:ext cx="196" cy="196"/>
            </a:xfrm>
            <a:custGeom>
              <a:avLst/>
              <a:gdLst/>
              <a:ahLst/>
              <a:cxnLst/>
              <a:rect l="l" t="t" r="r" b="b"/>
              <a:pathLst>
                <a:path w="588" h="589" extrusionOk="0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272;p16"/>
            <p:cNvSpPr/>
            <p:nvPr/>
          </p:nvSpPr>
          <p:spPr>
            <a:xfrm>
              <a:off x="3023" y="3309"/>
              <a:ext cx="197" cy="196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273;p16"/>
            <p:cNvSpPr/>
            <p:nvPr/>
          </p:nvSpPr>
          <p:spPr>
            <a:xfrm>
              <a:off x="3769" y="3528"/>
              <a:ext cx="0" cy="0"/>
            </a:xfrm>
            <a:prstGeom prst="rect">
              <a:avLst/>
            </a:pr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274;p16"/>
            <p:cNvSpPr/>
            <p:nvPr/>
          </p:nvSpPr>
          <p:spPr>
            <a:xfrm>
              <a:off x="2970" y="652"/>
              <a:ext cx="1994" cy="2375"/>
            </a:xfrm>
            <a:custGeom>
              <a:avLst/>
              <a:gdLst/>
              <a:ahLst/>
              <a:cxnLst/>
              <a:rect l="l" t="t" r="r" b="b"/>
              <a:pathLst>
                <a:path w="5998" h="7142" extrusionOk="0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solidFill>
              <a:srgbClr val="2139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" name="Google Shape;275;p16"/>
          <p:cNvGrpSpPr/>
          <p:nvPr/>
        </p:nvGrpSpPr>
        <p:grpSpPr>
          <a:xfrm>
            <a:off x="865107" y="4994831"/>
            <a:ext cx="155572" cy="179876"/>
            <a:chOff x="1967" y="0"/>
            <a:chExt cx="3733" cy="4316"/>
          </a:xfrm>
        </p:grpSpPr>
        <p:sp>
          <p:nvSpPr>
            <p:cNvPr id="116" name="Google Shape;276;p16"/>
            <p:cNvSpPr/>
            <p:nvPr/>
          </p:nvSpPr>
          <p:spPr>
            <a:xfrm>
              <a:off x="1967" y="0"/>
              <a:ext cx="3733" cy="3159"/>
            </a:xfrm>
            <a:custGeom>
              <a:avLst/>
              <a:gdLst/>
              <a:ahLst/>
              <a:cxnLst/>
              <a:rect l="l" t="t" r="r" b="b"/>
              <a:pathLst>
                <a:path w="11227" h="9501" extrusionOk="0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277;p16"/>
            <p:cNvSpPr/>
            <p:nvPr/>
          </p:nvSpPr>
          <p:spPr>
            <a:xfrm>
              <a:off x="2255" y="3311"/>
              <a:ext cx="2154" cy="1005"/>
            </a:xfrm>
            <a:custGeom>
              <a:avLst/>
              <a:gdLst/>
              <a:ahLst/>
              <a:cxnLst/>
              <a:rect l="l" t="t" r="r" b="b"/>
              <a:pathLst>
                <a:path w="6477" h="3023" extrusionOk="0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278;p16"/>
            <p:cNvSpPr/>
            <p:nvPr/>
          </p:nvSpPr>
          <p:spPr>
            <a:xfrm>
              <a:off x="2543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279;p16"/>
            <p:cNvSpPr/>
            <p:nvPr/>
          </p:nvSpPr>
          <p:spPr>
            <a:xfrm>
              <a:off x="3982" y="3887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280;p16"/>
            <p:cNvSpPr/>
            <p:nvPr/>
          </p:nvSpPr>
          <p:spPr>
            <a:xfrm>
              <a:off x="2543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281;p16"/>
            <p:cNvSpPr/>
            <p:nvPr/>
          </p:nvSpPr>
          <p:spPr>
            <a:xfrm>
              <a:off x="2831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282;p16"/>
            <p:cNvSpPr/>
            <p:nvPr/>
          </p:nvSpPr>
          <p:spPr>
            <a:xfrm>
              <a:off x="3118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283;p16"/>
            <p:cNvSpPr/>
            <p:nvPr/>
          </p:nvSpPr>
          <p:spPr>
            <a:xfrm>
              <a:off x="3406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284;p16"/>
            <p:cNvSpPr/>
            <p:nvPr/>
          </p:nvSpPr>
          <p:spPr>
            <a:xfrm>
              <a:off x="3694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285;p16"/>
            <p:cNvSpPr/>
            <p:nvPr/>
          </p:nvSpPr>
          <p:spPr>
            <a:xfrm>
              <a:off x="3982" y="3599"/>
              <a:ext cx="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286;p16"/>
            <p:cNvSpPr/>
            <p:nvPr/>
          </p:nvSpPr>
          <p:spPr>
            <a:xfrm>
              <a:off x="2831" y="3887"/>
              <a:ext cx="900" cy="0"/>
            </a:xfrm>
            <a:prstGeom prst="rect">
              <a:avLst/>
            </a:pr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287;p16"/>
            <p:cNvSpPr/>
            <p:nvPr/>
          </p:nvSpPr>
          <p:spPr>
            <a:xfrm>
              <a:off x="4701" y="3311"/>
              <a:ext cx="718" cy="1005"/>
            </a:xfrm>
            <a:custGeom>
              <a:avLst/>
              <a:gdLst/>
              <a:ahLst/>
              <a:cxnLst/>
              <a:rect l="l" t="t" r="r" b="b"/>
              <a:pathLst>
                <a:path w="2160" h="3023" extrusionOk="0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288;p16"/>
            <p:cNvSpPr/>
            <p:nvPr/>
          </p:nvSpPr>
          <p:spPr>
            <a:xfrm>
              <a:off x="3427" y="741"/>
              <a:ext cx="819" cy="820"/>
            </a:xfrm>
            <a:custGeom>
              <a:avLst/>
              <a:gdLst/>
              <a:ahLst/>
              <a:cxnLst/>
              <a:rect l="l" t="t" r="r" b="b"/>
              <a:pathLst>
                <a:path w="2464" h="2465" extrusionOk="0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289;p16"/>
            <p:cNvSpPr/>
            <p:nvPr/>
          </p:nvSpPr>
          <p:spPr>
            <a:xfrm>
              <a:off x="3355" y="669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290;p16"/>
            <p:cNvSpPr/>
            <p:nvPr/>
          </p:nvSpPr>
          <p:spPr>
            <a:xfrm>
              <a:off x="3787" y="1101"/>
              <a:ext cx="532" cy="532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solidFill>
              <a:schemeClr val="lt1">
                <a:alpha val="537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1" name="Google Shape;291;p16"/>
          <p:cNvSpPr/>
          <p:nvPr/>
        </p:nvSpPr>
        <p:spPr>
          <a:xfrm>
            <a:off x="645427" y="4072742"/>
            <a:ext cx="575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21399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dirty="0"/>
          </a:p>
        </p:txBody>
      </p:sp>
      <p:sp>
        <p:nvSpPr>
          <p:cNvPr id="132" name="Google Shape;292;p16"/>
          <p:cNvSpPr/>
          <p:nvPr/>
        </p:nvSpPr>
        <p:spPr>
          <a:xfrm>
            <a:off x="584201" y="5205602"/>
            <a:ext cx="785282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및 마무리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142358"/>
          </a:solidFill>
        </a:ln>
        <a:effectLst>
          <a:outerShdw blurRad="304800" dist="12700" dir="10800000" algn="r" rotWithShape="0">
            <a:prstClr val="black">
              <a:alpha val="9000"/>
            </a:prstClr>
          </a:outerShdw>
        </a:effectLst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232</Words>
  <Application>Microsoft Office PowerPoint</Application>
  <PresentationFormat>와이드스크린</PresentationFormat>
  <Paragraphs>92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Aharoni</vt:lpstr>
      <vt:lpstr>맑은 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multicampus</cp:lastModifiedBy>
  <cp:revision>25</cp:revision>
  <dcterms:created xsi:type="dcterms:W3CDTF">2019-10-22T03:45:32Z</dcterms:created>
  <dcterms:modified xsi:type="dcterms:W3CDTF">2021-05-20T11:19:51Z</dcterms:modified>
</cp:coreProperties>
</file>