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kkitt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3" name="Sue Akshaya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kkitt-regular.fntdata"/><Relationship Id="rId8" Type="http://schemas.openxmlformats.org/officeDocument/2006/relationships/font" Target="fonts/Rokkitt-bold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click to see agreement</p:text>
  </p:cm>
  <p:cm authorId="0" idx="2">
    <p:pos x="6000" y="100"/>
    <p:text>click to see agreement</p:text>
  </p:cm>
  <p:cm authorId="0" idx="3">
    <p:pos x="6000" y="200"/>
    <p:text>click to see agreement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01.gif"/><Relationship Id="rId5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77000" y="872300"/>
            <a:ext cx="1704599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u="sng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Subscription Date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1824800" y="872300"/>
            <a:ext cx="1704599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Initial Investment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3196400" y="872300"/>
            <a:ext cx="1704599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Investment   Strategy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u="sng">
              <a:solidFill>
                <a:schemeClr val="dk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4949000" y="872300"/>
            <a:ext cx="18429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Subscription End Date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6639500" y="872300"/>
            <a:ext cx="1704599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Advisory Contract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481275" y="1734550"/>
            <a:ext cx="1323300" cy="30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521375" y="1526000"/>
            <a:ext cx="12033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Feb 27, 2016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21375" y="2440400"/>
            <a:ext cx="12033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Feb 05, 2016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21375" y="1983200"/>
            <a:ext cx="12033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Feb 16, 2016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985200" y="1511975"/>
            <a:ext cx="11832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$ 25,000.00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985200" y="1969175"/>
            <a:ext cx="11832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$ 15,000.00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985200" y="2502575"/>
            <a:ext cx="11832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$ 15,000.00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302675" y="2009275"/>
            <a:ext cx="1263299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Moderate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3302675" y="2542675"/>
            <a:ext cx="1263299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Conservative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302675" y="1475875"/>
            <a:ext cx="1263299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Aggressive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5300" y="1438150"/>
            <a:ext cx="1003549" cy="4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5237750" y="1987225"/>
            <a:ext cx="1313399" cy="2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Dec 16, 2016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5237750" y="2520625"/>
            <a:ext cx="1313399" cy="2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Oct 5, 2016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1925" y="2122775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1925" y="2656175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1925" y="1513175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8067775" y="-833475"/>
            <a:ext cx="2733900" cy="2038499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xxxxxxxxxxxxxxxxx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xxxxxxxxxxx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xxxxxxxxx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Agree        Decline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    Submit</a:t>
            </a:r>
          </a:p>
        </p:txBody>
      </p:sp>
      <p:sp>
        <p:nvSpPr>
          <p:cNvPr id="76" name="Shape 76"/>
          <p:cNvSpPr/>
          <p:nvPr/>
        </p:nvSpPr>
        <p:spPr>
          <a:xfrm rot="10800000">
            <a:off x="4880824" y="3278499"/>
            <a:ext cx="3168300" cy="1183200"/>
          </a:xfrm>
          <a:prstGeom prst="wedgeRectCallout">
            <a:avLst>
              <a:gd fmla="val -18668" name="adj1"/>
              <a:gd fmla="val 6834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5077325" y="3412950"/>
            <a:ext cx="2834100" cy="30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Investment Advisory Agreement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293900" y="3940350"/>
            <a:ext cx="1313399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xxxxxxxxxx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xxxxxxxxxx</a:t>
            </a:r>
          </a:p>
        </p:txBody>
      </p:sp>
      <p:sp>
        <p:nvSpPr>
          <p:cNvPr id="79" name="Shape 79"/>
          <p:cNvSpPr/>
          <p:nvPr/>
        </p:nvSpPr>
        <p:spPr>
          <a:xfrm>
            <a:off x="5694950" y="140375"/>
            <a:ext cx="3188375" cy="1273325"/>
          </a:xfrm>
          <a:custGeom>
            <a:pathLst>
              <a:path extrusionOk="0" h="50933" w="127535">
                <a:moveTo>
                  <a:pt x="127535" y="18448"/>
                </a:moveTo>
                <a:lnTo>
                  <a:pt x="127134" y="0"/>
                </a:lnTo>
                <a:lnTo>
                  <a:pt x="0" y="2005"/>
                </a:lnTo>
                <a:lnTo>
                  <a:pt x="401" y="50933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80" name="Shape 80"/>
          <p:cNvCxnSpPr/>
          <p:nvPr/>
        </p:nvCxnSpPr>
        <p:spPr>
          <a:xfrm>
            <a:off x="5718050" y="1369700"/>
            <a:ext cx="51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" name="Shape 81"/>
          <p:cNvCxnSpPr/>
          <p:nvPr/>
        </p:nvCxnSpPr>
        <p:spPr>
          <a:xfrm rot="10800000">
            <a:off x="8893475" y="551525"/>
            <a:ext cx="9899" cy="2204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