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FAACC62-6AA7-4073-A200-9F66C5FBF5B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53" y="45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90E6-6ACE-438D-B2DC-5F1D489DA28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833C-3409-4FB8-8BC3-C2E7312A5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6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90E6-6ACE-438D-B2DC-5F1D489DA28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833C-3409-4FB8-8BC3-C2E7312A5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40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90E6-6ACE-438D-B2DC-5F1D489DA28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833C-3409-4FB8-8BC3-C2E7312A5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5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90E6-6ACE-438D-B2DC-5F1D489DA28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833C-3409-4FB8-8BC3-C2E7312A5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53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90E6-6ACE-438D-B2DC-5F1D489DA28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833C-3409-4FB8-8BC3-C2E7312A5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38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90E6-6ACE-438D-B2DC-5F1D489DA28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833C-3409-4FB8-8BC3-C2E7312A5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07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90E6-6ACE-438D-B2DC-5F1D489DA28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833C-3409-4FB8-8BC3-C2E7312A5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9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90E6-6ACE-438D-B2DC-5F1D489DA28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833C-3409-4FB8-8BC3-C2E7312A5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1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90E6-6ACE-438D-B2DC-5F1D489DA28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833C-3409-4FB8-8BC3-C2E7312A5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43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90E6-6ACE-438D-B2DC-5F1D489DA28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833C-3409-4FB8-8BC3-C2E7312A5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7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90E6-6ACE-438D-B2DC-5F1D489DA28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833C-3409-4FB8-8BC3-C2E7312A5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82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90E6-6ACE-438D-B2DC-5F1D489DA28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8833C-3409-4FB8-8BC3-C2E7312A5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51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t-nissie/662ce194be356b5456c563195a052427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oluch.ru/archive/93/2056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Прозрачные проводящие</a:t>
            </a:r>
            <a:r>
              <a:rPr lang="en-US" dirty="0" smtClean="0"/>
              <a:t> </a:t>
            </a:r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Самарин Сергей Б04-003б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79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Нахождение ширины запрещенной зоны</a:t>
            </a:r>
            <a:r>
              <a:rPr lang="en-US" dirty="0" smtClean="0"/>
              <a:t> SnO2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8801" r="8639" b="3260"/>
          <a:stretch/>
        </p:blipFill>
        <p:spPr>
          <a:xfrm>
            <a:off x="1863525" y="1433808"/>
            <a:ext cx="8324126" cy="4921477"/>
          </a:xfrm>
        </p:spPr>
      </p:pic>
      <p:sp>
        <p:nvSpPr>
          <p:cNvPr id="8" name="TextBox 7"/>
          <p:cNvSpPr txBox="1"/>
          <p:nvPr/>
        </p:nvSpPr>
        <p:spPr>
          <a:xfrm>
            <a:off x="5338421" y="6355285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Мой </a:t>
            </a:r>
            <a:r>
              <a:rPr lang="ru-RU" dirty="0" err="1" smtClean="0"/>
              <a:t>бэнд</a:t>
            </a:r>
            <a:r>
              <a:rPr lang="ru-RU" dirty="0" smtClean="0"/>
              <a:t> </a:t>
            </a:r>
            <a:r>
              <a:rPr lang="ru-RU" dirty="0" err="1" smtClean="0"/>
              <a:t>гэп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67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68919" cy="1325563"/>
          </a:xfrm>
        </p:spPr>
        <p:txBody>
          <a:bodyPr/>
          <a:lstStyle/>
          <a:p>
            <a:r>
              <a:rPr lang="ru-RU" dirty="0" smtClean="0"/>
              <a:t>Нахождение ширины запрещенной зоны</a:t>
            </a:r>
            <a:r>
              <a:rPr lang="en-US" dirty="0" smtClean="0"/>
              <a:t> SnO2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443" y="1333238"/>
            <a:ext cx="7389667" cy="4843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8421" y="6355285"/>
            <a:ext cx="17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бэнд</a:t>
            </a:r>
            <a:r>
              <a:rPr lang="ru-RU" dirty="0" smtClean="0"/>
              <a:t> </a:t>
            </a:r>
            <a:r>
              <a:rPr lang="ru-RU" dirty="0" err="1" smtClean="0"/>
              <a:t>гэп</a:t>
            </a:r>
            <a:r>
              <a:rPr lang="ru-RU" dirty="0" smtClean="0"/>
              <a:t> </a:t>
            </a:r>
            <a:r>
              <a:rPr lang="ru-RU" dirty="0" smtClean="0">
                <a:hlinkClick r:id="rId3"/>
              </a:rPr>
              <a:t>отсюда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45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Прозрачные проводящие покрытия на основе оксидов металлов. / В. И. </a:t>
            </a:r>
            <a:r>
              <a:rPr lang="ru-RU" sz="2000" dirty="0" err="1" smtClean="0"/>
              <a:t>Кондрашин</a:t>
            </a:r>
            <a:r>
              <a:rPr lang="ru-RU" sz="2000" dirty="0" smtClean="0"/>
              <a:t>, Н. О. Рыбакова, С. В. Ракша [и др.]. — Текст : непосредственный // Молодой ученый. — 2015. — № 13 (93). — С. 128-132. — URL: </a:t>
            </a:r>
            <a:r>
              <a:rPr lang="ru-RU" sz="2000" dirty="0" smtClean="0">
                <a:hlinkClick r:id="rId2"/>
              </a:rPr>
              <a:t>https://moluch.ru/archive/93/20562/</a:t>
            </a:r>
            <a:endParaRPr lang="ru-RU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https://gist.github.com/t-nissie/662ce194be356b5456c563195a052427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4404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олупроводниковые оксиды металлов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SnO2, In2O3, </a:t>
            </a:r>
            <a:r>
              <a:rPr lang="en-US" dirty="0" err="1" smtClean="0"/>
              <a:t>ZnO</a:t>
            </a:r>
            <a:r>
              <a:rPr lang="en-US" dirty="0" smtClean="0"/>
              <a:t>, </a:t>
            </a:r>
            <a:r>
              <a:rPr lang="en-US" dirty="0" err="1" smtClean="0"/>
              <a:t>CdO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Полимеры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 smtClean="0"/>
              <a:t>полиацетилен</a:t>
            </a:r>
            <a:r>
              <a:rPr lang="ru-RU" dirty="0" smtClean="0"/>
              <a:t>, </a:t>
            </a:r>
            <a:r>
              <a:rPr lang="ru-RU" dirty="0" err="1" smtClean="0"/>
              <a:t>полианилин</a:t>
            </a:r>
            <a:r>
              <a:rPr lang="ru-RU" dirty="0" smtClean="0"/>
              <a:t>, </a:t>
            </a:r>
            <a:r>
              <a:rPr lang="ru-RU" dirty="0" err="1" smtClean="0"/>
              <a:t>полипиррол</a:t>
            </a:r>
            <a:endParaRPr lang="ru-RU" dirty="0" smtClean="0"/>
          </a:p>
          <a:p>
            <a:r>
              <a:rPr lang="ru-RU" dirty="0" smtClean="0"/>
              <a:t>Углеродные структуры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 smtClean="0"/>
              <a:t>графен</a:t>
            </a:r>
            <a:r>
              <a:rPr lang="ru-RU" dirty="0" smtClean="0"/>
              <a:t>, </a:t>
            </a:r>
            <a:r>
              <a:rPr lang="ru-RU" dirty="0" err="1" smtClean="0"/>
              <a:t>нанотрубки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08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Появление носителей заряда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Кислородная вакансия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Легирование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38" y="1555887"/>
            <a:ext cx="5278528" cy="9509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80" y="2881450"/>
            <a:ext cx="6483821" cy="388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Энергия дефектов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Связь концентрации дефектов с их энергией: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Устойчивость состояния: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57" y="2314470"/>
            <a:ext cx="3586886" cy="15734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4527227"/>
            <a:ext cx="3558357" cy="79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Прозрачность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Окно пропускания </a:t>
            </a:r>
            <a:r>
              <a:rPr lang="el-GR" dirty="0" smtClean="0"/>
              <a:t> λ=(400...1500) </a:t>
            </a:r>
            <a:r>
              <a:rPr lang="ru-RU" dirty="0" err="1" smtClean="0"/>
              <a:t>нм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Отражение при </a:t>
            </a:r>
            <a:r>
              <a:rPr lang="el-GR" dirty="0" smtClean="0"/>
              <a:t>λ&gt;1500 </a:t>
            </a:r>
            <a:r>
              <a:rPr lang="ru-RU" dirty="0" err="1" smtClean="0"/>
              <a:t>нм</a:t>
            </a:r>
            <a:r>
              <a:rPr lang="ru-RU" dirty="0" smtClean="0"/>
              <a:t>:</a:t>
            </a:r>
          </a:p>
          <a:p>
            <a:pPr marL="457200" lvl="1" indent="0">
              <a:buNone/>
            </a:pPr>
            <a:r>
              <a:rPr lang="ru-RU" dirty="0" smtClean="0"/>
              <a:t>	частота света становится меньше плазменной частоты (зависит от </a:t>
            </a:r>
            <a:r>
              <a:rPr lang="en-US" dirty="0"/>
              <a:t>n</a:t>
            </a:r>
            <a:r>
              <a:rPr lang="ru-RU" dirty="0" smtClean="0"/>
              <a:t>)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 smtClean="0"/>
              <a:t>2. Затухание при </a:t>
            </a:r>
            <a:r>
              <a:rPr lang="el-GR" dirty="0" smtClean="0"/>
              <a:t>λ&lt;</a:t>
            </a:r>
            <a:r>
              <a:rPr lang="ru-RU" dirty="0" smtClean="0"/>
              <a:t>400</a:t>
            </a:r>
            <a:r>
              <a:rPr lang="el-GR" dirty="0" smtClean="0"/>
              <a:t> </a:t>
            </a:r>
            <a:r>
              <a:rPr lang="ru-RU" dirty="0" err="1" smtClean="0"/>
              <a:t>нм</a:t>
            </a:r>
            <a:r>
              <a:rPr lang="ru-RU" dirty="0" smtClean="0"/>
              <a:t>:</a:t>
            </a:r>
          </a:p>
          <a:p>
            <a:pPr marL="457200" lvl="1" indent="0">
              <a:buNone/>
            </a:pPr>
            <a:r>
              <a:rPr lang="ru-RU" dirty="0"/>
              <a:t>	</a:t>
            </a:r>
            <a:r>
              <a:rPr lang="ru-RU" dirty="0" smtClean="0"/>
              <a:t>энергии не хватает, чтобы преодолеть </a:t>
            </a:r>
            <a:r>
              <a:rPr lang="en-US" dirty="0" smtClean="0"/>
              <a:t>band gap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1641" b="7642"/>
          <a:stretch/>
        </p:blipFill>
        <p:spPr>
          <a:xfrm>
            <a:off x="1910263" y="3090441"/>
            <a:ext cx="2918156" cy="120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24" y="1461850"/>
            <a:ext cx="9100952" cy="5282064"/>
          </a:xfrm>
        </p:spPr>
      </p:pic>
    </p:spTree>
    <p:extLst>
      <p:ext uri="{BB962C8B-B14F-4D97-AF65-F5344CB8AC3E}">
        <p14:creationId xmlns:p14="http://schemas.microsoft.com/office/powerpoint/2010/main" val="273414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ru-RU" dirty="0" smtClean="0"/>
              <a:t>Нахождение</a:t>
            </a:r>
            <a:r>
              <a:rPr lang="ru-RU" dirty="0" smtClean="0"/>
              <a:t> ширины запрещенной зоны</a:t>
            </a:r>
            <a:r>
              <a:rPr lang="en-US" dirty="0" smtClean="0"/>
              <a:t> SnO2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Задание структуры</a:t>
            </a:r>
          </a:p>
          <a:p>
            <a:r>
              <a:rPr lang="ru-RU" dirty="0" smtClean="0"/>
              <a:t>Релаксация ячейки и атомных позиций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BFGS Geometry Optimization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PBE pseudopotential</a:t>
            </a:r>
            <a:endParaRPr lang="ru-RU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47" y="3843429"/>
            <a:ext cx="6235651" cy="281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4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ru-RU" dirty="0" smtClean="0"/>
              <a:t>Нахождение ширины запрещенной зоны</a:t>
            </a:r>
            <a:r>
              <a:rPr lang="en-US" dirty="0" smtClean="0"/>
              <a:t> SnO2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Self-consistent-field</a:t>
            </a:r>
            <a:r>
              <a:rPr lang="ru-RU" dirty="0" smtClean="0"/>
              <a:t> расчет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Решение Кон-</a:t>
            </a:r>
            <a:r>
              <a:rPr lang="ru-RU" dirty="0" err="1" smtClean="0"/>
              <a:t>Шэмовских</a:t>
            </a:r>
            <a:r>
              <a:rPr lang="ru-RU" dirty="0" smtClean="0"/>
              <a:t> уравнений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437"/>
          <a:stretch/>
        </p:blipFill>
        <p:spPr>
          <a:xfrm>
            <a:off x="838200" y="2937935"/>
            <a:ext cx="8001000" cy="9091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14099"/>
          <a:stretch/>
        </p:blipFill>
        <p:spPr>
          <a:xfrm>
            <a:off x="838200" y="3847040"/>
            <a:ext cx="4824383" cy="9123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t="10650"/>
          <a:stretch/>
        </p:blipFill>
        <p:spPr>
          <a:xfrm>
            <a:off x="6516546" y="3663593"/>
            <a:ext cx="3022587" cy="11788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061" y="4842463"/>
            <a:ext cx="691611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Подсчет собственных значений одноэлектронных функций вдоль контура специальных </a:t>
            </a:r>
            <a:r>
              <a:rPr lang="en-US" dirty="0" smtClean="0"/>
              <a:t>k</a:t>
            </a:r>
            <a:r>
              <a:rPr lang="ru-RU" dirty="0" smtClean="0"/>
              <a:t>-точек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199" y="342297"/>
            <a:ext cx="113538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Нахождение ширины запрещенной зоны</a:t>
            </a:r>
            <a:r>
              <a:rPr lang="en-US" dirty="0" smtClean="0"/>
              <a:t> SnO2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73" y="3018315"/>
            <a:ext cx="5229292" cy="33164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684" y="2787988"/>
            <a:ext cx="4133610" cy="35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83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159</Words>
  <Application>Microsoft Office PowerPoint</Application>
  <PresentationFormat>Широкоэкранный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Прозрачные проводящие материалы</vt:lpstr>
      <vt:lpstr>Виды:</vt:lpstr>
      <vt:lpstr>Появление носителей заряда</vt:lpstr>
      <vt:lpstr>Энергия дефектов</vt:lpstr>
      <vt:lpstr>Прозрачность</vt:lpstr>
      <vt:lpstr>Применение</vt:lpstr>
      <vt:lpstr>Нахождение ширины запрещенной зоны SnO2</vt:lpstr>
      <vt:lpstr>Нахождение ширины запрещенной зоны SnO2</vt:lpstr>
      <vt:lpstr>Презентация PowerPoint</vt:lpstr>
      <vt:lpstr>Нахождение ширины запрещенной зоны SnO2</vt:lpstr>
      <vt:lpstr>Нахождение ширины запрещенной зоны SnO2</vt:lpstr>
      <vt:lpstr>Источники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Прозрачные проводящие материалы</dc:title>
  <dc:creator>Sergey Samarin</dc:creator>
  <cp:lastModifiedBy>Sergey Samarin</cp:lastModifiedBy>
  <cp:revision>14</cp:revision>
  <dcterms:created xsi:type="dcterms:W3CDTF">2024-05-23T05:49:06Z</dcterms:created>
  <dcterms:modified xsi:type="dcterms:W3CDTF">2024-05-23T08:26:18Z</dcterms:modified>
</cp:coreProperties>
</file>