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Image Pre-processing Transforms OCR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📍 Project: Outamation – Document Intelligence</a:t>
            </a:r>
          </a:p>
          <a:p>
            <a:pPr>
              <a:defRPr sz="1800"/>
            </a:pPr>
            <a:r>
              <a:t>💡 Turning noisy scanned pages into clean, machine-readable text.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Problem: Raw Scanned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Uneven lighting and low contrast</a:t>
            </a:r>
          </a:p>
          <a:p>
            <a:pPr>
              <a:defRPr sz="1800"/>
            </a:pPr>
            <a:r>
              <a:t>• Random stains or shadows</a:t>
            </a:r>
          </a:p>
          <a:p>
            <a:pPr>
              <a:defRPr sz="1800"/>
            </a:pPr>
            <a:r>
              <a:t>• Tilted or skewed text</a:t>
            </a:r>
          </a:p>
          <a:p>
            <a:pPr>
              <a:defRPr sz="1800"/>
            </a:pPr>
            <a:r>
              <a:t>• OCR struggles to read such inputs.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Thresholding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🎯 Goal: Separate text (foreground) from background.</a:t>
            </a:r>
          </a:p>
          <a:p>
            <a:pPr>
              <a:defRPr sz="1800"/>
            </a:pPr>
            <a:r>
              <a:t>• Converts grayscale → black &amp; white</a:t>
            </a:r>
          </a:p>
          <a:p>
            <a:pPr>
              <a:defRPr sz="1800"/>
            </a:pPr>
            <a:r>
              <a:t>• Makes text edges crisp and readable</a:t>
            </a:r>
          </a:p>
          <a:p>
            <a:pPr>
              <a:defRPr sz="1800"/>
            </a:pPr>
            <a:r>
              <a:t>• Techniques: Global and Adaptive Thresholding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Noise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🎯 Goal: Remove unwanted dots or blur.</a:t>
            </a:r>
          </a:p>
          <a:p>
            <a:pPr>
              <a:defRPr sz="1800"/>
            </a:pPr>
            <a:r>
              <a:t>• Smooths edges and clears small speckles</a:t>
            </a:r>
          </a:p>
          <a:p>
            <a:pPr>
              <a:defRPr sz="1800"/>
            </a:pPr>
            <a:r>
              <a:t>• Helps OCR distinguish characters clearly</a:t>
            </a:r>
          </a:p>
          <a:p>
            <a:pPr>
              <a:defRPr sz="1800"/>
            </a:pPr>
            <a:r>
              <a:t>• Methods: Median Blur, Morphological Operations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Rotation Correction (Deskewing)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🎯 Goal: Align the document horizontally.</a:t>
            </a:r>
          </a:p>
          <a:p>
            <a:pPr>
              <a:defRPr sz="1800"/>
            </a:pPr>
            <a:r>
              <a:t>• Detects skew angle and corrects it</a:t>
            </a:r>
          </a:p>
          <a:p>
            <a:pPr>
              <a:defRPr sz="1800"/>
            </a:pPr>
            <a:r>
              <a:t>• Ensures text lines are straight for OCR</a:t>
            </a:r>
          </a:p>
          <a:p>
            <a:pPr>
              <a:defRPr sz="1800"/>
            </a:pPr>
            <a:r>
              <a:t>• Greatly improves recognition accuracy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Raw Image → Grayscale → Thresholding → Noise Reduction → Rotation Correction → OCR (Tesseract) → JSON Output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✅ Higher OCR accuracy and reliability</a:t>
            </a:r>
          </a:p>
          <a:p>
            <a:pPr>
              <a:defRPr sz="1800"/>
            </a:pPr>
            <a:r>
              <a:t>✅ Fewer character misreads (O↔0, B↔8)</a:t>
            </a:r>
          </a:p>
          <a:p>
            <a:pPr>
              <a:defRPr sz="1800"/>
            </a:pPr>
            <a:r>
              <a:t>✅ Easier post-processing and data extraction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🙏 Thanks to the Outamation team for the opportunity to explore and compare preprocessing models.</a:t>
            </a:r>
          </a:p>
          <a:p>
            <a:pPr>
              <a:defRPr sz="1800"/>
            </a:pPr>
            <a:r>
              <a:t>🚀 Now able to provide more accurate OCR outputs and excited to see where this journey leads!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