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AF8E030E-06E4-490D-963E-10E00A21CD7E}" type="datetimeFigureOut">
              <a:rPr lang="lv-LV" smtClean="0"/>
              <a:t>30.10.2018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DE381C7-56AC-4D65-92F0-0114AA87BB6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2911852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030E-06E4-490D-963E-10E00A21CD7E}" type="datetimeFigureOut">
              <a:rPr lang="lv-LV" smtClean="0"/>
              <a:t>30.10.2018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81C7-56AC-4D65-92F0-0114AA87BB6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31986670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F8E030E-06E4-490D-963E-10E00A21CD7E}" type="datetimeFigureOut">
              <a:rPr lang="lv-LV" smtClean="0"/>
              <a:t>30.10.2018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DE381C7-56AC-4D65-92F0-0114AA87BB6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068118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030E-06E4-490D-963E-10E00A21CD7E}" type="datetimeFigureOut">
              <a:rPr lang="lv-LV" smtClean="0"/>
              <a:t>30.10.2018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81C7-56AC-4D65-92F0-0114AA87BB6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2455141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F8E030E-06E4-490D-963E-10E00A21CD7E}" type="datetimeFigureOut">
              <a:rPr lang="lv-LV" smtClean="0"/>
              <a:t>30.10.2018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DE381C7-56AC-4D65-92F0-0114AA87BB6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9601085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F8E030E-06E4-490D-963E-10E00A21CD7E}" type="datetimeFigureOut">
              <a:rPr lang="lv-LV" smtClean="0"/>
              <a:t>30.10.2018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DE381C7-56AC-4D65-92F0-0114AA87BB6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02752806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F8E030E-06E4-490D-963E-10E00A21CD7E}" type="datetimeFigureOut">
              <a:rPr lang="lv-LV" smtClean="0"/>
              <a:t>30.10.2018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DE381C7-56AC-4D65-92F0-0114AA87BB6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14125667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030E-06E4-490D-963E-10E00A21CD7E}" type="datetimeFigureOut">
              <a:rPr lang="lv-LV" smtClean="0"/>
              <a:t>30.10.2018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81C7-56AC-4D65-92F0-0114AA87BB6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671760516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F8E030E-06E4-490D-963E-10E00A21CD7E}" type="datetimeFigureOut">
              <a:rPr lang="lv-LV" smtClean="0"/>
              <a:t>30.10.2018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DE381C7-56AC-4D65-92F0-0114AA87BB6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55718399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030E-06E4-490D-963E-10E00A21CD7E}" type="datetimeFigureOut">
              <a:rPr lang="lv-LV" smtClean="0"/>
              <a:t>30.10.2018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81C7-56AC-4D65-92F0-0114AA87BB6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0192989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F8E030E-06E4-490D-963E-10E00A21CD7E}" type="datetimeFigureOut">
              <a:rPr lang="lv-LV" smtClean="0"/>
              <a:t>30.10.2018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2DE381C7-56AC-4D65-92F0-0114AA87BB6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4467771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E030E-06E4-490D-963E-10E00A21CD7E}" type="datetimeFigureOut">
              <a:rPr lang="lv-LV" smtClean="0"/>
              <a:t>30.10.2018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81C7-56AC-4D65-92F0-0114AA87BB6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9078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E-</a:t>
            </a:r>
            <a:r>
              <a:rPr lang="lv-LV" dirty="0" err="1" smtClean="0"/>
              <a:t>learning</a:t>
            </a:r>
            <a:r>
              <a:rPr lang="lv-LV" dirty="0" smtClean="0"/>
              <a:t> </a:t>
            </a:r>
            <a:r>
              <a:rPr lang="lv-LV" dirty="0" err="1"/>
              <a:t>A</a:t>
            </a:r>
            <a:r>
              <a:rPr lang="lv-LV" dirty="0" err="1" smtClean="0"/>
              <a:t>bout</a:t>
            </a:r>
            <a:r>
              <a:rPr lang="lv-LV" dirty="0" smtClean="0"/>
              <a:t> E-</a:t>
            </a:r>
            <a:r>
              <a:rPr lang="lv-LV" dirty="0" err="1" smtClean="0"/>
              <a:t>learning</a:t>
            </a:r>
            <a:endParaRPr lang="lv-LV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smtClean="0"/>
              <a:t>Elza, Santa, Renāte, Brita Laura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5749704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 smtClean="0"/>
              <a:t>Model</a:t>
            </a:r>
            <a:endParaRPr lang="lv-LV" dirty="0"/>
          </a:p>
        </p:txBody>
      </p:sp>
      <p:pic>
        <p:nvPicPr>
          <p:cNvPr id="1026" name="Picture 2" descr="SaistÄ«ts attÄ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698" y="1264425"/>
            <a:ext cx="6169921" cy="462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0995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 smtClean="0"/>
              <a:t>Analysis</a:t>
            </a:r>
            <a:r>
              <a:rPr lang="lv-LV" dirty="0" smtClean="0"/>
              <a:t/>
            </a:r>
            <a:br>
              <a:rPr lang="lv-LV" dirty="0" smtClean="0"/>
            </a:br>
            <a:r>
              <a:rPr lang="lv-LV" dirty="0" err="1" smtClean="0"/>
              <a:t>stage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Audience:</a:t>
            </a:r>
          </a:p>
          <a:p>
            <a:r>
              <a:rPr lang="lv-LV" dirty="0" smtClean="0"/>
              <a:t>T</a:t>
            </a:r>
            <a:r>
              <a:rPr lang="en-US" dirty="0" err="1" smtClean="0"/>
              <a:t>eachers</a:t>
            </a:r>
            <a:r>
              <a:rPr lang="en-US" dirty="0" smtClean="0"/>
              <a:t>/lecturers who have the need to understand what e-learning is. (another example:  GDPR course)</a:t>
            </a:r>
          </a:p>
          <a:p>
            <a:pPr marL="0" indent="0">
              <a:buNone/>
            </a:pPr>
            <a:r>
              <a:rPr lang="en-US" dirty="0" smtClean="0"/>
              <a:t>Learning constraints:</a:t>
            </a:r>
          </a:p>
          <a:p>
            <a:r>
              <a:rPr lang="en-US" dirty="0" smtClean="0"/>
              <a:t>Person has no previous experience with computers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Who does it</a:t>
            </a:r>
            <a:r>
              <a:rPr lang="en-US" dirty="0" smtClean="0"/>
              <a:t>: </a:t>
            </a:r>
            <a:r>
              <a:rPr lang="lv-LV" dirty="0" smtClean="0"/>
              <a:t>i</a:t>
            </a:r>
            <a:r>
              <a:rPr lang="en-US" dirty="0" err="1" smtClean="0"/>
              <a:t>nstructional</a:t>
            </a:r>
            <a:r>
              <a:rPr lang="en-US" dirty="0" smtClean="0"/>
              <a:t> designer</a:t>
            </a:r>
          </a:p>
        </p:txBody>
      </p:sp>
    </p:spTree>
    <p:extLst>
      <p:ext uri="{BB962C8B-B14F-4D97-AF65-F5344CB8AC3E}">
        <p14:creationId xmlns:p14="http://schemas.microsoft.com/office/powerpoint/2010/main" val="40401235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 smtClean="0"/>
              <a:t>Design</a:t>
            </a:r>
            <a:r>
              <a:rPr lang="lv-LV" dirty="0" smtClean="0"/>
              <a:t> </a:t>
            </a:r>
            <a:r>
              <a:rPr lang="lv-LV" dirty="0" err="1" smtClean="0"/>
              <a:t>stage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1796527"/>
            <a:ext cx="6281873" cy="38572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Two learning objectives:</a:t>
            </a:r>
          </a:p>
          <a:p>
            <a:pPr lvl="1"/>
            <a:r>
              <a:rPr lang="en-US" dirty="0" smtClean="0"/>
              <a:t>To create general understanding about what is e-learning</a:t>
            </a:r>
          </a:p>
          <a:p>
            <a:pPr lvl="1"/>
            <a:r>
              <a:rPr lang="en-US" dirty="0" smtClean="0"/>
              <a:t>To create general understanding what are the steps in producing a course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Create storyboard</a:t>
            </a:r>
            <a:r>
              <a:rPr lang="lv-LV" dirty="0" smtClean="0"/>
              <a:t> </a:t>
            </a:r>
            <a:r>
              <a:rPr lang="en-US" dirty="0" smtClean="0"/>
              <a:t>&gt;</a:t>
            </a:r>
            <a:r>
              <a:rPr lang="lv-LV" dirty="0" smtClean="0"/>
              <a:t> </a:t>
            </a:r>
            <a:r>
              <a:rPr lang="en-US" dirty="0" smtClean="0"/>
              <a:t>create prototype</a:t>
            </a:r>
            <a:r>
              <a:rPr lang="lv-LV" dirty="0" smtClean="0"/>
              <a:t> </a:t>
            </a:r>
            <a:r>
              <a:rPr lang="en-US" dirty="0" smtClean="0"/>
              <a:t>[includes instructional design and strategies]</a:t>
            </a:r>
            <a:r>
              <a:rPr lang="lv-LV" dirty="0" smtClean="0"/>
              <a:t> </a:t>
            </a:r>
            <a:r>
              <a:rPr lang="en-US" dirty="0" smtClean="0"/>
              <a:t>&gt;</a:t>
            </a:r>
            <a:r>
              <a:rPr lang="lv-LV" dirty="0" smtClean="0"/>
              <a:t> </a:t>
            </a:r>
            <a:r>
              <a:rPr lang="en-US" dirty="0" smtClean="0"/>
              <a:t>create the whole course</a:t>
            </a:r>
            <a:r>
              <a:rPr lang="lv-LV" dirty="0" smtClean="0"/>
              <a:t> </a:t>
            </a:r>
            <a:r>
              <a:rPr lang="en-US" dirty="0" smtClean="0"/>
              <a:t>[</a:t>
            </a:r>
            <a:r>
              <a:rPr lang="lv-LV" dirty="0"/>
              <a:t>c</a:t>
            </a:r>
            <a:r>
              <a:rPr lang="en-US" dirty="0" err="1" smtClean="0"/>
              <a:t>reate</a:t>
            </a:r>
            <a:r>
              <a:rPr lang="en-US" dirty="0" smtClean="0"/>
              <a:t> visual design of the course (animations, quizzes, pop-ups)]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In each stage QA</a:t>
            </a:r>
            <a:r>
              <a:rPr lang="lv-LV" dirty="0" smtClean="0"/>
              <a:t> (</a:t>
            </a:r>
            <a:r>
              <a:rPr lang="lv-LV" dirty="0" err="1" smtClean="0"/>
              <a:t>quality</a:t>
            </a:r>
            <a:r>
              <a:rPr lang="lv-LV" dirty="0" smtClean="0"/>
              <a:t> </a:t>
            </a:r>
            <a:r>
              <a:rPr lang="lv-LV" dirty="0" err="1" smtClean="0"/>
              <a:t>assurance</a:t>
            </a:r>
            <a:r>
              <a:rPr lang="lv-LV" dirty="0" smtClean="0"/>
              <a:t>)</a:t>
            </a:r>
            <a:r>
              <a:rPr lang="en-US" dirty="0" smtClean="0"/>
              <a:t> process is done to ensure quality, communication with subject matter experts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Who does it</a:t>
            </a:r>
            <a:r>
              <a:rPr lang="en-US" dirty="0" smtClean="0"/>
              <a:t>: graphical designer, animator, illustrator</a:t>
            </a:r>
          </a:p>
          <a:p>
            <a:pPr marL="457200" lvl="1" indent="0">
              <a:buNone/>
            </a:pPr>
            <a:endParaRPr lang="lv-LV" dirty="0"/>
          </a:p>
          <a:p>
            <a:pPr marL="457200" lvl="1" indent="0">
              <a:buNone/>
            </a:pPr>
            <a:endParaRPr lang="lv-LV" dirty="0" smtClean="0"/>
          </a:p>
          <a:p>
            <a:pPr marL="457200" lvl="1" indent="0">
              <a:buNone/>
            </a:pPr>
            <a:endParaRPr lang="lv-LV" dirty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9241160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 smtClean="0"/>
              <a:t>Development</a:t>
            </a:r>
            <a:r>
              <a:rPr lang="lv-LV" dirty="0" smtClean="0"/>
              <a:t> </a:t>
            </a:r>
            <a:r>
              <a:rPr lang="lv-LV" dirty="0" err="1" smtClean="0"/>
              <a:t>stage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and assemble the course [implement all the interactivities and quizzes</a:t>
            </a:r>
            <a:r>
              <a:rPr lang="lv-LV" dirty="0" smtClean="0"/>
              <a:t>]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Who does it</a:t>
            </a:r>
            <a:r>
              <a:rPr lang="en-US" dirty="0" smtClean="0"/>
              <a:t>: programmers and production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80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 smtClean="0"/>
              <a:t>Implementation</a:t>
            </a:r>
            <a:r>
              <a:rPr lang="lv-LV" dirty="0" smtClean="0"/>
              <a:t> </a:t>
            </a:r>
            <a:r>
              <a:rPr lang="lv-LV" dirty="0" err="1" smtClean="0"/>
              <a:t>stage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and management in case some information changes</a:t>
            </a:r>
          </a:p>
          <a:p>
            <a:r>
              <a:rPr lang="en-US" dirty="0" smtClean="0"/>
              <a:t>Put it on server so it is available for people to view, click through and learn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Who does it</a:t>
            </a:r>
            <a:r>
              <a:rPr lang="en-US" dirty="0" smtClean="0"/>
              <a:t>: production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438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 smtClean="0"/>
              <a:t>Evaluation</a:t>
            </a:r>
            <a:r>
              <a:rPr lang="lv-LV" dirty="0" smtClean="0"/>
              <a:t> </a:t>
            </a:r>
            <a:r>
              <a:rPr lang="lv-LV" dirty="0" err="1" smtClean="0"/>
              <a:t>stage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the end of the course, there is an evaluation quiz that evaluates whether the person has reached the learning objectives.</a:t>
            </a:r>
          </a:p>
          <a:p>
            <a:pPr marL="0" indent="0">
              <a:buNone/>
            </a:pPr>
            <a:r>
              <a:rPr lang="en-US" dirty="0" smtClean="0"/>
              <a:t>It is evaluated in the scale of 10-100%</a:t>
            </a:r>
            <a:r>
              <a:rPr lang="lv-LV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At the end, as a gamification element, a reward is given.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Who does it</a:t>
            </a:r>
            <a:r>
              <a:rPr lang="en-US" dirty="0" smtClean="0"/>
              <a:t>: instructional designer, SME </a:t>
            </a:r>
            <a:r>
              <a:rPr lang="lv-LV" dirty="0" smtClean="0"/>
              <a:t>(</a:t>
            </a:r>
            <a:r>
              <a:rPr lang="lv-LV" dirty="0" err="1" smtClean="0"/>
              <a:t>subject</a:t>
            </a:r>
            <a:r>
              <a:rPr lang="lv-LV" dirty="0" smtClean="0"/>
              <a:t> </a:t>
            </a:r>
            <a:r>
              <a:rPr lang="lv-LV" dirty="0" err="1" smtClean="0"/>
              <a:t>matter</a:t>
            </a:r>
            <a:r>
              <a:rPr lang="lv-LV" dirty="0" smtClean="0"/>
              <a:t> </a:t>
            </a:r>
            <a:r>
              <a:rPr lang="lv-LV" dirty="0" err="1" smtClean="0"/>
              <a:t>expert</a:t>
            </a:r>
            <a:r>
              <a:rPr lang="lv-LV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036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 smtClean="0"/>
              <a:t>Thank</a:t>
            </a:r>
            <a:r>
              <a:rPr lang="lv-LV" dirty="0" smtClean="0"/>
              <a:t> </a:t>
            </a:r>
            <a:r>
              <a:rPr lang="lv-LV" dirty="0" err="1" smtClean="0"/>
              <a:t>You</a:t>
            </a:r>
            <a:endParaRPr lang="lv-LV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167" y="868283"/>
            <a:ext cx="66770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046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25</TotalTime>
  <Words>259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 Light</vt:lpstr>
      <vt:lpstr>Rockwell</vt:lpstr>
      <vt:lpstr>Wingdings</vt:lpstr>
      <vt:lpstr>Atlas</vt:lpstr>
      <vt:lpstr>E-learning About E-learning</vt:lpstr>
      <vt:lpstr>Model</vt:lpstr>
      <vt:lpstr>Analysis stage</vt:lpstr>
      <vt:lpstr>Design stage</vt:lpstr>
      <vt:lpstr>Development stage</vt:lpstr>
      <vt:lpstr>Implementation stage</vt:lpstr>
      <vt:lpstr>Evaluation stage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 about e-learning</dc:title>
  <dc:creator>Lietotājs</dc:creator>
  <cp:lastModifiedBy>Lietotājs</cp:lastModifiedBy>
  <cp:revision>11</cp:revision>
  <dcterms:created xsi:type="dcterms:W3CDTF">2018-10-30T16:44:13Z</dcterms:created>
  <dcterms:modified xsi:type="dcterms:W3CDTF">2018-10-30T17:10:00Z</dcterms:modified>
</cp:coreProperties>
</file>