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7.jpeg" ContentType="image/jpeg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  <Override PartName="/ppt/media/image5.jpeg" ContentType="image/jpeg"/>
  <Override PartName="/ppt/media/image6.png" ContentType="image/png"/>
  <Override PartName="/ppt/media/image8.png" ContentType="image/png"/>
  <Override PartName="/ppt/media/image9.jpeg" ContentType="image/jpeg"/>
  <Override PartName="/ppt/media/image10.png" ContentType="image/png"/>
  <Override PartName="/ppt/media/image11.jpeg" ContentType="image/jpe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29248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29248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29248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229248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85800" y="229248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229248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229248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85800" y="2292480"/>
            <a:ext cx="777168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229248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29248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29248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29248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229248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5800" y="229248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229248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29248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29248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29248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292480"/>
            <a:ext cx="777168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29248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29248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29248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800" y="229248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2133720"/>
            <a:ext cx="6323760" cy="15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376092"/>
                </a:solidFill>
                <a:latin typeface="Times New Roman"/>
                <a:ea typeface="DejaVu Sans"/>
              </a:rPr>
              <a:t>Advance HTML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376092"/>
                </a:solidFill>
                <a:latin typeface="Times New Roman"/>
                <a:ea typeface="DejaVu Sans"/>
              </a:rPr>
              <a:t>Final Project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3400" y="4645080"/>
            <a:ext cx="5237640" cy="11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1f497d"/>
                </a:solidFill>
                <a:latin typeface="Times New Roman"/>
                <a:ea typeface="DejaVu Sans"/>
              </a:rPr>
              <a:t>Name: Satnam Singh</a:t>
            </a:r>
            <a:r>
              <a:rPr b="0" i="1" lang="en-US" sz="2400" spc="-1" strike="noStrike">
                <a:solidFill>
                  <a:srgbClr val="1f497d"/>
                </a:solidFill>
                <a:latin typeface="Times New Roman"/>
                <a:ea typeface="DejaVu Sans"/>
              </a:rPr>
              <a:t>	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1f497d"/>
                </a:solidFill>
                <a:latin typeface="Times New Roman"/>
                <a:ea typeface="DejaVu Sans"/>
              </a:rPr>
              <a:t>Student Id: 3651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1f497d"/>
                </a:solidFill>
                <a:latin typeface="Times New Roman"/>
                <a:ea typeface="DejaVu Sans"/>
              </a:rPr>
              <a:t>30April 2020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E8BA250-95A2-4935-B331-93A9162A589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79" name="Picture 8" descr=""/>
          <p:cNvPicPr/>
          <p:nvPr/>
        </p:nvPicPr>
        <p:blipFill>
          <a:blip r:embed="rId1"/>
          <a:srcRect l="0" t="25061" r="0" b="24525"/>
          <a:stretch/>
        </p:blipFill>
        <p:spPr>
          <a:xfrm>
            <a:off x="3452760" y="748440"/>
            <a:ext cx="2466360" cy="931320"/>
          </a:xfrm>
          <a:prstGeom prst="rect">
            <a:avLst/>
          </a:prstGeom>
          <a:ln>
            <a:noFill/>
          </a:ln>
        </p:spPr>
      </p:pic>
      <p:sp>
        <p:nvSpPr>
          <p:cNvPr id="80" name="CustomShape 4"/>
          <p:cNvSpPr/>
          <p:nvPr/>
        </p:nvSpPr>
        <p:spPr>
          <a:xfrm>
            <a:off x="1752480" y="3443040"/>
            <a:ext cx="5237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1f497d"/>
                </a:solidFill>
                <a:latin typeface="Times New Roman"/>
                <a:ea typeface="DejaVu Sans"/>
              </a:rPr>
              <a:t>Title: Car Rental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ine 1"/>
          <p:cNvSpPr/>
          <p:nvPr/>
        </p:nvSpPr>
        <p:spPr>
          <a:xfrm>
            <a:off x="0" y="609480"/>
            <a:ext cx="9144000" cy="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2514600" y="83160"/>
            <a:ext cx="47998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1f497d"/>
                </a:solidFill>
                <a:latin typeface="Times New Roman"/>
                <a:ea typeface="DejaVu Sans"/>
              </a:rPr>
              <a:t>Advanced HTML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" name="Line 3"/>
          <p:cNvSpPr/>
          <p:nvPr/>
        </p:nvSpPr>
        <p:spPr>
          <a:xfrm>
            <a:off x="0" y="6324480"/>
            <a:ext cx="9144000" cy="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0" y="6396480"/>
            <a:ext cx="17517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1f497d"/>
                </a:solidFill>
                <a:latin typeface="Times New Roman"/>
                <a:ea typeface="DejaVu Sans"/>
              </a:rPr>
              <a:t>April 2020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0C6CE1B-0102-4001-8084-690BDD81AAA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86" name="Picture 11" descr=""/>
          <p:cNvPicPr/>
          <p:nvPr/>
        </p:nvPicPr>
        <p:blipFill>
          <a:blip r:embed="rId1"/>
          <a:srcRect l="0" t="25061" r="0" b="24525"/>
          <a:stretch/>
        </p:blipFill>
        <p:spPr>
          <a:xfrm>
            <a:off x="23760" y="0"/>
            <a:ext cx="1499400" cy="565920"/>
          </a:xfrm>
          <a:prstGeom prst="rect">
            <a:avLst/>
          </a:prstGeom>
          <a:ln>
            <a:noFill/>
          </a:ln>
        </p:spPr>
      </p:pic>
      <p:sp>
        <p:nvSpPr>
          <p:cNvPr id="87" name="CustomShape 6"/>
          <p:cNvSpPr/>
          <p:nvPr/>
        </p:nvSpPr>
        <p:spPr>
          <a:xfrm>
            <a:off x="2057400" y="6417720"/>
            <a:ext cx="6400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1f497d"/>
                </a:solidFill>
                <a:latin typeface="Times New Roman"/>
                <a:ea typeface="DejaVu Sans"/>
              </a:rPr>
              <a:t>Title: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TextShape 7"/>
          <p:cNvSpPr txBox="1"/>
          <p:nvPr/>
        </p:nvSpPr>
        <p:spPr>
          <a:xfrm>
            <a:off x="0" y="1327680"/>
            <a:ext cx="9239400" cy="150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000" spc="-1" strike="noStrike">
                <a:latin typeface="Arial"/>
              </a:rPr>
              <a:t> </a:t>
            </a:r>
            <a:r>
              <a:rPr b="1" lang="en-US" sz="2000" spc="-1" strike="noStrike">
                <a:latin typeface="Arial"/>
              </a:rPr>
              <a:t>CarRental is best option for those people who want to go out from their home or from any other place for some urgent work and if they are in hurry.</a:t>
            </a:r>
            <a:endParaRPr b="1" lang="en-US" sz="2000" spc="-1" strike="noStrike">
              <a:latin typeface="Arial"/>
            </a:endParaRPr>
          </a:p>
          <a:p>
            <a:r>
              <a:rPr b="1" lang="en-US" sz="2000" spc="-1" strike="noStrike">
                <a:latin typeface="Arial"/>
              </a:rPr>
              <a:t>Because it is more safe during  current situation.</a:t>
            </a:r>
            <a:endParaRPr b="1" lang="en-US" sz="2000" spc="-1" strike="noStrike">
              <a:latin typeface="Arial"/>
            </a:endParaRPr>
          </a:p>
          <a:p>
            <a:r>
              <a:rPr b="1" lang="en-US" sz="2000" spc="-1" strike="noStrike">
                <a:latin typeface="Arial"/>
              </a:rPr>
              <a:t>That is why I selected this topic for my project.</a:t>
            </a:r>
            <a:endParaRPr b="1" lang="en-US" sz="20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2900520" y="3037320"/>
            <a:ext cx="2860200" cy="308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Line 1"/>
          <p:cNvSpPr/>
          <p:nvPr/>
        </p:nvSpPr>
        <p:spPr>
          <a:xfrm>
            <a:off x="0" y="609480"/>
            <a:ext cx="9144000" cy="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2514600" y="83160"/>
            <a:ext cx="47998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1f497d"/>
                </a:solidFill>
                <a:latin typeface="Times New Roman"/>
                <a:ea typeface="DejaVu Sans"/>
              </a:rPr>
              <a:t>Advanced HTML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" name="Line 3"/>
          <p:cNvSpPr/>
          <p:nvPr/>
        </p:nvSpPr>
        <p:spPr>
          <a:xfrm>
            <a:off x="0" y="6324480"/>
            <a:ext cx="9144000" cy="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4"/>
          <p:cNvSpPr/>
          <p:nvPr/>
        </p:nvSpPr>
        <p:spPr>
          <a:xfrm>
            <a:off x="0" y="6396480"/>
            <a:ext cx="17517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1f497d"/>
                </a:solidFill>
                <a:latin typeface="Times New Roman"/>
                <a:ea typeface="DejaVu Sans"/>
              </a:rPr>
              <a:t>April 2020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786F145-B1DD-4165-B86C-C74E53BC44B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95" name="Picture 11" descr=""/>
          <p:cNvPicPr/>
          <p:nvPr/>
        </p:nvPicPr>
        <p:blipFill>
          <a:blip r:embed="rId1"/>
          <a:srcRect l="0" t="25061" r="0" b="24525"/>
          <a:stretch/>
        </p:blipFill>
        <p:spPr>
          <a:xfrm>
            <a:off x="23760" y="0"/>
            <a:ext cx="1499400" cy="565920"/>
          </a:xfrm>
          <a:prstGeom prst="rect">
            <a:avLst/>
          </a:prstGeom>
          <a:ln>
            <a:noFill/>
          </a:ln>
        </p:spPr>
      </p:pic>
      <p:sp>
        <p:nvSpPr>
          <p:cNvPr id="96" name="CustomShape 6"/>
          <p:cNvSpPr/>
          <p:nvPr/>
        </p:nvSpPr>
        <p:spPr>
          <a:xfrm>
            <a:off x="2057400" y="6417720"/>
            <a:ext cx="6400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1f497d"/>
                </a:solidFill>
                <a:latin typeface="Times New Roman"/>
                <a:ea typeface="DejaVu Sans"/>
              </a:rPr>
              <a:t>Title: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Shape 7"/>
          <p:cNvSpPr txBox="1"/>
          <p:nvPr/>
        </p:nvSpPr>
        <p:spPr>
          <a:xfrm>
            <a:off x="457200" y="1280160"/>
            <a:ext cx="8138160" cy="73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i="1" lang="en-US" sz="1800" spc="-1" strike="noStrike">
                <a:latin typeface="Arial"/>
              </a:rPr>
              <a:t>                       </a:t>
            </a:r>
            <a:r>
              <a:rPr b="1" i="1" lang="en-US" sz="1800" spc="-1" strike="noStrike">
                <a:latin typeface="Arial"/>
              </a:rPr>
              <a:t>Here is Index page of the project.</a:t>
            </a:r>
            <a:endParaRPr b="1" i="1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i="1" lang="en-US" sz="1800" spc="-1" strike="noStrike">
                <a:latin typeface="Arial"/>
              </a:rPr>
              <a:t>                                               </a:t>
            </a:r>
            <a:r>
              <a:rPr b="1" i="1" lang="en-US" sz="1800" spc="-1" strike="noStrike">
                <a:latin typeface="Arial"/>
              </a:rPr>
              <a:t>Each navigation bar has a different bar color.</a:t>
            </a:r>
            <a:endParaRPr b="1" i="1" lang="en-US" sz="18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265680" y="2194560"/>
            <a:ext cx="8485200" cy="393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Line 1"/>
          <p:cNvSpPr/>
          <p:nvPr/>
        </p:nvSpPr>
        <p:spPr>
          <a:xfrm>
            <a:off x="0" y="609480"/>
            <a:ext cx="9144000" cy="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>
            <a:off x="2514600" y="83160"/>
            <a:ext cx="47998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1f497d"/>
                </a:solidFill>
                <a:latin typeface="Times New Roman"/>
                <a:ea typeface="DejaVu Sans"/>
              </a:rPr>
              <a:t>Advanced HTML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" name="Line 3"/>
          <p:cNvSpPr/>
          <p:nvPr/>
        </p:nvSpPr>
        <p:spPr>
          <a:xfrm>
            <a:off x="0" y="6324480"/>
            <a:ext cx="9144000" cy="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4"/>
          <p:cNvSpPr/>
          <p:nvPr/>
        </p:nvSpPr>
        <p:spPr>
          <a:xfrm>
            <a:off x="0" y="6396480"/>
            <a:ext cx="17517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1f497d"/>
                </a:solidFill>
                <a:latin typeface="Times New Roman"/>
                <a:ea typeface="DejaVu Sans"/>
              </a:rPr>
              <a:t>April 2020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56DBB46-CFE5-45C0-84F1-823D8803FC2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04" name="Picture 11" descr=""/>
          <p:cNvPicPr/>
          <p:nvPr/>
        </p:nvPicPr>
        <p:blipFill>
          <a:blip r:embed="rId1"/>
          <a:srcRect l="0" t="25061" r="0" b="24525"/>
          <a:stretch/>
        </p:blipFill>
        <p:spPr>
          <a:xfrm>
            <a:off x="23760" y="0"/>
            <a:ext cx="1499400" cy="565920"/>
          </a:xfrm>
          <a:prstGeom prst="rect">
            <a:avLst/>
          </a:prstGeom>
          <a:ln>
            <a:noFill/>
          </a:ln>
        </p:spPr>
      </p:pic>
      <p:sp>
        <p:nvSpPr>
          <p:cNvPr id="105" name="CustomShape 6"/>
          <p:cNvSpPr/>
          <p:nvPr/>
        </p:nvSpPr>
        <p:spPr>
          <a:xfrm>
            <a:off x="2057400" y="6417720"/>
            <a:ext cx="6400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1f497d"/>
                </a:solidFill>
                <a:latin typeface="Times New Roman"/>
                <a:ea typeface="DejaVu Sans"/>
              </a:rPr>
              <a:t>Title: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TextShape 7"/>
          <p:cNvSpPr txBox="1"/>
          <p:nvPr/>
        </p:nvSpPr>
        <p:spPr>
          <a:xfrm>
            <a:off x="310320" y="1097280"/>
            <a:ext cx="850392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It is car detail web page where user can find best car and model according to their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Budget.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They can also choose color whatever they want and like.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There is also car racing video. Users can enjoy this one too.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731520" y="2743200"/>
            <a:ext cx="7187040" cy="326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1"/>
          <p:cNvSpPr/>
          <p:nvPr/>
        </p:nvSpPr>
        <p:spPr>
          <a:xfrm>
            <a:off x="0" y="609480"/>
            <a:ext cx="9144000" cy="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2"/>
          <p:cNvSpPr/>
          <p:nvPr/>
        </p:nvSpPr>
        <p:spPr>
          <a:xfrm>
            <a:off x="2514600" y="83160"/>
            <a:ext cx="47998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1f497d"/>
                </a:solidFill>
                <a:latin typeface="Times New Roman"/>
                <a:ea typeface="DejaVu Sans"/>
              </a:rPr>
              <a:t>Advanced HTML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" name="Line 3"/>
          <p:cNvSpPr/>
          <p:nvPr/>
        </p:nvSpPr>
        <p:spPr>
          <a:xfrm>
            <a:off x="0" y="6324480"/>
            <a:ext cx="9144000" cy="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4"/>
          <p:cNvSpPr/>
          <p:nvPr/>
        </p:nvSpPr>
        <p:spPr>
          <a:xfrm>
            <a:off x="0" y="6396480"/>
            <a:ext cx="17517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1f497d"/>
                </a:solidFill>
                <a:latin typeface="Times New Roman"/>
                <a:ea typeface="DejaVu Sans"/>
              </a:rPr>
              <a:t>April 2020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15A0C9C-145F-4333-8A6E-44E3985BD04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13" name="Picture 11" descr=""/>
          <p:cNvPicPr/>
          <p:nvPr/>
        </p:nvPicPr>
        <p:blipFill>
          <a:blip r:embed="rId1"/>
          <a:srcRect l="0" t="25061" r="0" b="24525"/>
          <a:stretch/>
        </p:blipFill>
        <p:spPr>
          <a:xfrm>
            <a:off x="23760" y="0"/>
            <a:ext cx="1499400" cy="565920"/>
          </a:xfrm>
          <a:prstGeom prst="rect">
            <a:avLst/>
          </a:prstGeom>
          <a:ln>
            <a:noFill/>
          </a:ln>
        </p:spPr>
      </p:pic>
      <p:sp>
        <p:nvSpPr>
          <p:cNvPr id="114" name="CustomShape 6"/>
          <p:cNvSpPr/>
          <p:nvPr/>
        </p:nvSpPr>
        <p:spPr>
          <a:xfrm>
            <a:off x="2057400" y="6417720"/>
            <a:ext cx="6400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1f497d"/>
                </a:solidFill>
                <a:latin typeface="Times New Roman"/>
                <a:ea typeface="DejaVu Sans"/>
              </a:rPr>
              <a:t>Title: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TextShape 7"/>
          <p:cNvSpPr txBox="1"/>
          <p:nvPr/>
        </p:nvSpPr>
        <p:spPr>
          <a:xfrm>
            <a:off x="548640" y="1188720"/>
            <a:ext cx="804672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On about page users can find the detail of the company.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Like: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</a:t>
            </a:r>
            <a:r>
              <a:rPr b="0" lang="en-US" sz="1800" spc="-1" strike="noStrike">
                <a:latin typeface="Arial"/>
              </a:rPr>
              <a:t>When company was established.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By whom etc.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871200" y="2617920"/>
            <a:ext cx="6809760" cy="295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Line 1"/>
          <p:cNvSpPr/>
          <p:nvPr/>
        </p:nvSpPr>
        <p:spPr>
          <a:xfrm>
            <a:off x="0" y="609480"/>
            <a:ext cx="9144000" cy="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2514600" y="83160"/>
            <a:ext cx="47998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1f497d"/>
                </a:solidFill>
                <a:latin typeface="Times New Roman"/>
                <a:ea typeface="DejaVu Sans"/>
              </a:rPr>
              <a:t>Advanced HTML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Line 3"/>
          <p:cNvSpPr/>
          <p:nvPr/>
        </p:nvSpPr>
        <p:spPr>
          <a:xfrm>
            <a:off x="0" y="6324480"/>
            <a:ext cx="9144000" cy="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4"/>
          <p:cNvSpPr/>
          <p:nvPr/>
        </p:nvSpPr>
        <p:spPr>
          <a:xfrm>
            <a:off x="0" y="6396480"/>
            <a:ext cx="17517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1f497d"/>
                </a:solidFill>
                <a:latin typeface="Times New Roman"/>
                <a:ea typeface="DejaVu Sans"/>
              </a:rPr>
              <a:t>April 2020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EE2A283-724B-4554-A369-E90BFB1B94F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22" name="Picture 11" descr=""/>
          <p:cNvPicPr/>
          <p:nvPr/>
        </p:nvPicPr>
        <p:blipFill>
          <a:blip r:embed="rId1"/>
          <a:srcRect l="0" t="25061" r="0" b="24525"/>
          <a:stretch/>
        </p:blipFill>
        <p:spPr>
          <a:xfrm>
            <a:off x="23760" y="0"/>
            <a:ext cx="1499400" cy="565920"/>
          </a:xfrm>
          <a:prstGeom prst="rect">
            <a:avLst/>
          </a:prstGeom>
          <a:ln>
            <a:noFill/>
          </a:ln>
        </p:spPr>
      </p:pic>
      <p:sp>
        <p:nvSpPr>
          <p:cNvPr id="123" name="CustomShape 6"/>
          <p:cNvSpPr/>
          <p:nvPr/>
        </p:nvSpPr>
        <p:spPr>
          <a:xfrm>
            <a:off x="2057400" y="6417720"/>
            <a:ext cx="6400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1f497d"/>
                </a:solidFill>
                <a:latin typeface="Times New Roman"/>
                <a:ea typeface="DejaVu Sans"/>
              </a:rPr>
              <a:t>Title: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TextShape 7"/>
          <p:cNvSpPr txBox="1"/>
          <p:nvPr/>
        </p:nvSpPr>
        <p:spPr>
          <a:xfrm>
            <a:off x="548640" y="1097280"/>
            <a:ext cx="804672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Contact Us: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</a:t>
            </a:r>
            <a:r>
              <a:rPr b="0" lang="en-US" sz="1800" spc="-1" strike="noStrike">
                <a:latin typeface="Arial"/>
              </a:rPr>
              <a:t>Users can easily contact us by filing a little form.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Then we can proceed their request.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1145520" y="3191040"/>
            <a:ext cx="6626880" cy="293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Line 1"/>
          <p:cNvSpPr/>
          <p:nvPr/>
        </p:nvSpPr>
        <p:spPr>
          <a:xfrm>
            <a:off x="0" y="609480"/>
            <a:ext cx="9144000" cy="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2"/>
          <p:cNvSpPr/>
          <p:nvPr/>
        </p:nvSpPr>
        <p:spPr>
          <a:xfrm>
            <a:off x="2514600" y="83160"/>
            <a:ext cx="47998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1f497d"/>
                </a:solidFill>
                <a:latin typeface="Times New Roman"/>
                <a:ea typeface="DejaVu Sans"/>
              </a:rPr>
              <a:t>Advanced HTML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" name="Line 3"/>
          <p:cNvSpPr/>
          <p:nvPr/>
        </p:nvSpPr>
        <p:spPr>
          <a:xfrm>
            <a:off x="0" y="6324480"/>
            <a:ext cx="9144000" cy="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4"/>
          <p:cNvSpPr/>
          <p:nvPr/>
        </p:nvSpPr>
        <p:spPr>
          <a:xfrm>
            <a:off x="0" y="6396480"/>
            <a:ext cx="17517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1f497d"/>
                </a:solidFill>
                <a:latin typeface="Times New Roman"/>
                <a:ea typeface="DejaVu Sans"/>
              </a:rPr>
              <a:t>April 2020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82AA365-8737-4FDB-B0DE-D567B31A17F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31" name="Picture 11" descr=""/>
          <p:cNvPicPr/>
          <p:nvPr/>
        </p:nvPicPr>
        <p:blipFill>
          <a:blip r:embed="rId1"/>
          <a:srcRect l="0" t="25061" r="0" b="24525"/>
          <a:stretch/>
        </p:blipFill>
        <p:spPr>
          <a:xfrm>
            <a:off x="23760" y="0"/>
            <a:ext cx="1499400" cy="565920"/>
          </a:xfrm>
          <a:prstGeom prst="rect">
            <a:avLst/>
          </a:prstGeom>
          <a:ln>
            <a:noFill/>
          </a:ln>
        </p:spPr>
      </p:pic>
      <p:sp>
        <p:nvSpPr>
          <p:cNvPr id="132" name="CustomShape 6"/>
          <p:cNvSpPr/>
          <p:nvPr/>
        </p:nvSpPr>
        <p:spPr>
          <a:xfrm>
            <a:off x="2057400" y="6417720"/>
            <a:ext cx="6400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1f497d"/>
                </a:solidFill>
                <a:latin typeface="Times New Roman"/>
                <a:ea typeface="DejaVu Sans"/>
              </a:rPr>
              <a:t>Title: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Shape 7"/>
          <p:cNvSpPr txBox="1"/>
          <p:nvPr/>
        </p:nvSpPr>
        <p:spPr>
          <a:xfrm>
            <a:off x="2011680" y="2651760"/>
            <a:ext cx="4663440" cy="45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just"/>
            <a:r>
              <a:rPr b="0" i="1" lang="en-US" sz="2200" spc="-1" strike="noStrike">
                <a:latin typeface="Arial"/>
              </a:rPr>
              <a:t>                    </a:t>
            </a:r>
            <a:r>
              <a:rPr b="1" i="1" lang="en-US" sz="2600" spc="-1" strike="noStrike">
                <a:latin typeface="Arial"/>
              </a:rPr>
              <a:t>Thank YOU!</a:t>
            </a:r>
            <a:endParaRPr b="0" i="1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69679</TotalTime>
  <Application>LibreOffice/6.2.4.2$Windows_X86_64 LibreOffice_project/2412653d852ce75f65fbfa83fb7e7b669a126d64</Application>
  <Words>76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2019-08-01T18:55:56Z</dcterms:created>
  <dc:creator>Windows User</dc:creator>
  <dc:description/>
  <dc:language>en-US</dc:language>
  <cp:lastModifiedBy/>
  <dcterms:modified xsi:type="dcterms:W3CDTF">2020-04-30T18:04:35Z</dcterms:modified>
  <cp:revision>1704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