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1"/>
  </p:notesMasterIdLst>
  <p:sldIdLst>
    <p:sldId id="256" r:id="rId2"/>
    <p:sldId id="258" r:id="rId3"/>
    <p:sldId id="262" r:id="rId4"/>
    <p:sldId id="271" r:id="rId5"/>
    <p:sldId id="257" r:id="rId6"/>
    <p:sldId id="263" r:id="rId7"/>
    <p:sldId id="261" r:id="rId8"/>
    <p:sldId id="259" r:id="rId9"/>
    <p:sldId id="264" r:id="rId10"/>
    <p:sldId id="266" r:id="rId11"/>
    <p:sldId id="272" r:id="rId12"/>
    <p:sldId id="267" r:id="rId13"/>
    <p:sldId id="265" r:id="rId14"/>
    <p:sldId id="269" r:id="rId15"/>
    <p:sldId id="270" r:id="rId16"/>
    <p:sldId id="275" r:id="rId17"/>
    <p:sldId id="268" r:id="rId18"/>
    <p:sldId id="276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89C776E-0647-4880-AE05-65192B131EFE}">
          <p14:sldIdLst>
            <p14:sldId id="256"/>
            <p14:sldId id="258"/>
            <p14:sldId id="262"/>
          </p14:sldIdLst>
        </p14:section>
        <p14:section name="微信平台" id="{28022E45-6A1D-486C-9186-22C0BCC9D6FE}">
          <p14:sldIdLst>
            <p14:sldId id="271"/>
            <p14:sldId id="257"/>
            <p14:sldId id="263"/>
            <p14:sldId id="261"/>
            <p14:sldId id="259"/>
            <p14:sldId id="264"/>
            <p14:sldId id="266"/>
          </p14:sldIdLst>
        </p14:section>
        <p14:section name="接口配置" id="{91B550ED-ECEA-4926-9BBB-5282DFAAC90B}">
          <p14:sldIdLst>
            <p14:sldId id="272"/>
            <p14:sldId id="267"/>
            <p14:sldId id="265"/>
            <p14:sldId id="269"/>
            <p14:sldId id="270"/>
            <p14:sldId id="275"/>
          </p14:sldIdLst>
        </p14:section>
        <p14:section name="公众号开发" id="{942D45F2-D16F-4177-A03C-29B22398CDC3}">
          <p14:sldIdLst>
            <p14:sldId id="268"/>
            <p14:sldId id="276"/>
          </p14:sldIdLst>
        </p14:section>
        <p14:section name="End" id="{E966A0BC-529F-484C-A778-9FF326B9D0DF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86420" autoAdjust="0"/>
  </p:normalViewPr>
  <p:slideViewPr>
    <p:cSldViewPr snapToGrid="0">
      <p:cViewPr varScale="1">
        <p:scale>
          <a:sx n="69" d="100"/>
          <a:sy n="69" d="100"/>
        </p:scale>
        <p:origin x="120" y="72"/>
      </p:cViewPr>
      <p:guideLst/>
    </p:cSldViewPr>
  </p:slideViewPr>
  <p:outlineViewPr>
    <p:cViewPr>
      <p:scale>
        <a:sx n="33" d="100"/>
        <a:sy n="33" d="100"/>
      </p:scale>
      <p:origin x="0" y="-85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7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79DA53-5AB1-450C-8154-5B129BDEC926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</dgm:pt>
    <dgm:pt modelId="{EBBD9C77-9DC7-4C3C-9190-8D323263DB74}">
      <dgm:prSet phldrT="[文本]"/>
      <dgm:spPr/>
      <dgm:t>
        <a:bodyPr/>
        <a:lstStyle/>
        <a:p>
          <a:r>
            <a:rPr lang="zh-CN" altLang="en-US" dirty="0"/>
            <a:t>用户</a:t>
          </a:r>
        </a:p>
      </dgm:t>
    </dgm:pt>
    <dgm:pt modelId="{5F8AF274-A1D5-4EF5-A249-D7C89FFD7C4F}" type="parTrans" cxnId="{60C8CE72-E86E-4CFC-8FA6-D6C28ADFE821}">
      <dgm:prSet/>
      <dgm:spPr/>
      <dgm:t>
        <a:bodyPr/>
        <a:lstStyle/>
        <a:p>
          <a:endParaRPr lang="zh-CN" altLang="en-US"/>
        </a:p>
      </dgm:t>
    </dgm:pt>
    <dgm:pt modelId="{05B1878C-947E-4405-BFDB-060AAABA4CF9}" type="sibTrans" cxnId="{60C8CE72-E86E-4CFC-8FA6-D6C28ADFE821}">
      <dgm:prSet/>
      <dgm:spPr/>
      <dgm:t>
        <a:bodyPr/>
        <a:lstStyle/>
        <a:p>
          <a:endParaRPr lang="zh-CN" altLang="en-US"/>
        </a:p>
      </dgm:t>
    </dgm:pt>
    <dgm:pt modelId="{6D00864C-1A81-4744-A79E-EFC8CAA48ECA}">
      <dgm:prSet phldrT="[文本]"/>
      <dgm:spPr/>
      <dgm:t>
        <a:bodyPr/>
        <a:lstStyle/>
        <a:p>
          <a:r>
            <a:rPr lang="en-US" altLang="zh-CN" dirty="0"/>
            <a:t>NMS</a:t>
          </a:r>
          <a:endParaRPr lang="zh-CN" altLang="en-US" dirty="0"/>
        </a:p>
      </dgm:t>
    </dgm:pt>
    <dgm:pt modelId="{F4623CB5-48CF-4E5E-8654-0BD17A12ED36}" type="parTrans" cxnId="{B853E04E-0380-4B13-A251-DF334955D197}">
      <dgm:prSet/>
      <dgm:spPr/>
      <dgm:t>
        <a:bodyPr/>
        <a:lstStyle/>
        <a:p>
          <a:endParaRPr lang="zh-CN" altLang="en-US"/>
        </a:p>
      </dgm:t>
    </dgm:pt>
    <dgm:pt modelId="{B7EA3DAD-031A-4F0F-9622-58C6CC6345CD}" type="sibTrans" cxnId="{B853E04E-0380-4B13-A251-DF334955D197}">
      <dgm:prSet/>
      <dgm:spPr/>
      <dgm:t>
        <a:bodyPr/>
        <a:lstStyle/>
        <a:p>
          <a:endParaRPr lang="zh-CN" altLang="en-US"/>
        </a:p>
      </dgm:t>
    </dgm:pt>
    <dgm:pt modelId="{0AC4BE26-7060-4121-81E8-A9FA3A661EA1}">
      <dgm:prSet phldrT="[文本]"/>
      <dgm:spPr/>
      <dgm:t>
        <a:bodyPr/>
        <a:lstStyle/>
        <a:p>
          <a:r>
            <a:rPr lang="zh-CN" altLang="en-US" dirty="0"/>
            <a:t>微信支付平台</a:t>
          </a:r>
        </a:p>
      </dgm:t>
    </dgm:pt>
    <dgm:pt modelId="{68FFAAEA-DF80-4297-81C7-E1EEEF76731D}" type="parTrans" cxnId="{0A6BB60A-83A8-474B-A24E-1712696D1048}">
      <dgm:prSet/>
      <dgm:spPr/>
      <dgm:t>
        <a:bodyPr/>
        <a:lstStyle/>
        <a:p>
          <a:endParaRPr lang="zh-CN" altLang="en-US"/>
        </a:p>
      </dgm:t>
    </dgm:pt>
    <dgm:pt modelId="{DFF2EEA1-8CA7-4CE6-8A53-F1A3C1E90D8F}" type="sibTrans" cxnId="{0A6BB60A-83A8-474B-A24E-1712696D1048}">
      <dgm:prSet/>
      <dgm:spPr/>
      <dgm:t>
        <a:bodyPr/>
        <a:lstStyle/>
        <a:p>
          <a:endParaRPr lang="zh-CN" altLang="en-US"/>
        </a:p>
      </dgm:t>
    </dgm:pt>
    <dgm:pt modelId="{3108AB87-7DC1-4DEC-8BF6-BA863B97C802}">
      <dgm:prSet custT="1"/>
      <dgm:spPr/>
      <dgm:t>
        <a:bodyPr/>
        <a:lstStyle/>
        <a:p>
          <a:r>
            <a:rPr lang="zh-CN" altLang="en-US" sz="2000" dirty="0"/>
            <a:t>发起提现请求</a:t>
          </a:r>
        </a:p>
      </dgm:t>
    </dgm:pt>
    <dgm:pt modelId="{0C06D59B-AFBB-4DE8-A417-79EB895D883E}" type="parTrans" cxnId="{0416D9FB-BDBC-4959-B716-F7A9C7016471}">
      <dgm:prSet/>
      <dgm:spPr/>
      <dgm:t>
        <a:bodyPr/>
        <a:lstStyle/>
        <a:p>
          <a:endParaRPr lang="zh-CN" altLang="en-US"/>
        </a:p>
      </dgm:t>
    </dgm:pt>
    <dgm:pt modelId="{04553036-7973-489B-A605-FA9ADA220318}" type="sibTrans" cxnId="{0416D9FB-BDBC-4959-B716-F7A9C7016471}">
      <dgm:prSet/>
      <dgm:spPr/>
      <dgm:t>
        <a:bodyPr/>
        <a:lstStyle/>
        <a:p>
          <a:endParaRPr lang="zh-CN" altLang="en-US"/>
        </a:p>
      </dgm:t>
    </dgm:pt>
    <dgm:pt modelId="{A8B46BBA-C928-4DDC-A0E4-DBE9F7764295}">
      <dgm:prSet custT="1"/>
      <dgm:spPr/>
      <dgm:t>
        <a:bodyPr/>
        <a:lstStyle/>
        <a:p>
          <a:r>
            <a:rPr lang="zh-CN" altLang="en-US" sz="2000" dirty="0"/>
            <a:t>调用微信接口</a:t>
          </a:r>
        </a:p>
      </dgm:t>
    </dgm:pt>
    <dgm:pt modelId="{560E0296-86DD-4306-992A-710D5C380151}" type="parTrans" cxnId="{9DE58D43-7D97-41AA-B20F-0627D7BE587D}">
      <dgm:prSet/>
      <dgm:spPr/>
      <dgm:t>
        <a:bodyPr/>
        <a:lstStyle/>
        <a:p>
          <a:endParaRPr lang="zh-CN" altLang="en-US"/>
        </a:p>
      </dgm:t>
    </dgm:pt>
    <dgm:pt modelId="{7BFF004A-F8CD-47A3-B539-B4B672704E2E}" type="sibTrans" cxnId="{9DE58D43-7D97-41AA-B20F-0627D7BE587D}">
      <dgm:prSet/>
      <dgm:spPr/>
      <dgm:t>
        <a:bodyPr/>
        <a:lstStyle/>
        <a:p>
          <a:endParaRPr lang="zh-CN" altLang="en-US"/>
        </a:p>
      </dgm:t>
    </dgm:pt>
    <dgm:pt modelId="{594DD1C8-C843-4C5B-B71A-6DDA737BF874}">
      <dgm:prSet custT="1"/>
      <dgm:spPr/>
      <dgm:t>
        <a:bodyPr/>
        <a:lstStyle/>
        <a:p>
          <a:r>
            <a:rPr lang="zh-CN" altLang="en-US" sz="2000" dirty="0"/>
            <a:t>通过服务号发送现金红包</a:t>
          </a:r>
        </a:p>
      </dgm:t>
    </dgm:pt>
    <dgm:pt modelId="{6EC74CC5-CE43-4198-A6C1-75EF93B4EFD1}" type="parTrans" cxnId="{B1EAB96D-EAA8-445F-8A98-DC8A3957538A}">
      <dgm:prSet/>
      <dgm:spPr/>
      <dgm:t>
        <a:bodyPr/>
        <a:lstStyle/>
        <a:p>
          <a:endParaRPr lang="zh-CN" altLang="en-US"/>
        </a:p>
      </dgm:t>
    </dgm:pt>
    <dgm:pt modelId="{85E25830-F024-43D5-8931-19F86F704B58}" type="sibTrans" cxnId="{B1EAB96D-EAA8-445F-8A98-DC8A3957538A}">
      <dgm:prSet/>
      <dgm:spPr/>
      <dgm:t>
        <a:bodyPr/>
        <a:lstStyle/>
        <a:p>
          <a:endParaRPr lang="zh-CN" altLang="en-US"/>
        </a:p>
      </dgm:t>
    </dgm:pt>
    <dgm:pt modelId="{22EFF72D-EC46-4A97-8B20-A9FDAA289B5F}">
      <dgm:prSet custT="1"/>
      <dgm:spPr/>
      <dgm:t>
        <a:bodyPr/>
        <a:lstStyle/>
        <a:p>
          <a:r>
            <a:rPr lang="zh-CN" altLang="en-US" sz="2000" dirty="0"/>
            <a:t>关注服务号，绑定</a:t>
          </a:r>
          <a:r>
            <a:rPr lang="en-US" altLang="zh-CN" sz="2000" dirty="0"/>
            <a:t>OpenID</a:t>
          </a:r>
          <a:endParaRPr lang="zh-CN" altLang="en-US" sz="2000" dirty="0"/>
        </a:p>
      </dgm:t>
    </dgm:pt>
    <dgm:pt modelId="{C21F20BB-2C5C-49EA-80FC-6F32F1866663}" type="parTrans" cxnId="{B3D43829-67C9-4456-B385-1D021B9FD5E8}">
      <dgm:prSet/>
      <dgm:spPr/>
      <dgm:t>
        <a:bodyPr/>
        <a:lstStyle/>
        <a:p>
          <a:endParaRPr lang="zh-CN" altLang="en-US"/>
        </a:p>
      </dgm:t>
    </dgm:pt>
    <dgm:pt modelId="{4DDDC938-973E-4BBF-8F37-E9B7B1D3703C}" type="sibTrans" cxnId="{B3D43829-67C9-4456-B385-1D021B9FD5E8}">
      <dgm:prSet/>
      <dgm:spPr/>
      <dgm:t>
        <a:bodyPr/>
        <a:lstStyle/>
        <a:p>
          <a:endParaRPr lang="zh-CN" altLang="en-US"/>
        </a:p>
      </dgm:t>
    </dgm:pt>
    <dgm:pt modelId="{C5FEEE23-3C1B-4FF0-B2EB-55FB362ED73D}">
      <dgm:prSet custT="1"/>
      <dgm:spPr/>
      <dgm:t>
        <a:bodyPr/>
        <a:lstStyle/>
        <a:p>
          <a:r>
            <a:rPr lang="zh-CN" altLang="en-US" sz="2000" dirty="0"/>
            <a:t>按汇率换算提现金额</a:t>
          </a:r>
        </a:p>
      </dgm:t>
    </dgm:pt>
    <dgm:pt modelId="{BE5D8E17-D761-4DFE-971E-5E53306C30BB}" type="parTrans" cxnId="{E211A5D0-C905-4C40-ABC1-570085611B8A}">
      <dgm:prSet/>
      <dgm:spPr/>
      <dgm:t>
        <a:bodyPr/>
        <a:lstStyle/>
        <a:p>
          <a:endParaRPr lang="zh-CN" altLang="en-US"/>
        </a:p>
      </dgm:t>
    </dgm:pt>
    <dgm:pt modelId="{1CD4FB0A-EBAE-4D20-B578-63BE9C975950}" type="sibTrans" cxnId="{E211A5D0-C905-4C40-ABC1-570085611B8A}">
      <dgm:prSet/>
      <dgm:spPr/>
      <dgm:t>
        <a:bodyPr/>
        <a:lstStyle/>
        <a:p>
          <a:endParaRPr lang="zh-CN" altLang="en-US"/>
        </a:p>
      </dgm:t>
    </dgm:pt>
    <dgm:pt modelId="{15A13B0B-57CD-4B05-BB19-62A6D9EE6A8E}" type="pres">
      <dgm:prSet presAssocID="{A979DA53-5AB1-450C-8154-5B129BDEC926}" presName="Name0" presStyleCnt="0">
        <dgm:presLayoutVars>
          <dgm:dir/>
          <dgm:animLvl val="lvl"/>
          <dgm:resizeHandles val="exact"/>
        </dgm:presLayoutVars>
      </dgm:prSet>
      <dgm:spPr/>
    </dgm:pt>
    <dgm:pt modelId="{75E8FBBA-8388-4173-8F60-EC90F457AD93}" type="pres">
      <dgm:prSet presAssocID="{A979DA53-5AB1-450C-8154-5B129BDEC926}" presName="tSp" presStyleCnt="0"/>
      <dgm:spPr/>
    </dgm:pt>
    <dgm:pt modelId="{A673925C-1101-4143-AA04-3D100D16CD4C}" type="pres">
      <dgm:prSet presAssocID="{A979DA53-5AB1-450C-8154-5B129BDEC926}" presName="bSp" presStyleCnt="0"/>
      <dgm:spPr/>
    </dgm:pt>
    <dgm:pt modelId="{AA1640C8-05A5-4C4A-9B5E-5A0AD2198E5C}" type="pres">
      <dgm:prSet presAssocID="{A979DA53-5AB1-450C-8154-5B129BDEC926}" presName="process" presStyleCnt="0"/>
      <dgm:spPr/>
    </dgm:pt>
    <dgm:pt modelId="{0F7FC25D-48FD-496D-AAE2-A6077261B9AD}" type="pres">
      <dgm:prSet presAssocID="{EBBD9C77-9DC7-4C3C-9190-8D323263DB74}" presName="composite1" presStyleCnt="0"/>
      <dgm:spPr/>
    </dgm:pt>
    <dgm:pt modelId="{82B1C75A-EA25-4541-BD77-A07AD2F44DD5}" type="pres">
      <dgm:prSet presAssocID="{EBBD9C77-9DC7-4C3C-9190-8D323263DB74}" presName="dummyNode1" presStyleLbl="node1" presStyleIdx="0" presStyleCnt="3"/>
      <dgm:spPr/>
    </dgm:pt>
    <dgm:pt modelId="{FFBF176D-5278-4224-9E78-2DC934059A26}" type="pres">
      <dgm:prSet presAssocID="{EBBD9C77-9DC7-4C3C-9190-8D323263DB74}" presName="childNode1" presStyleLbl="bgAcc1" presStyleIdx="0" presStyleCnt="3">
        <dgm:presLayoutVars>
          <dgm:bulletEnabled val="1"/>
        </dgm:presLayoutVars>
      </dgm:prSet>
      <dgm:spPr/>
    </dgm:pt>
    <dgm:pt modelId="{7E0416A0-EBE8-4DA6-AEE0-160B0876AD0F}" type="pres">
      <dgm:prSet presAssocID="{EBBD9C77-9DC7-4C3C-9190-8D323263DB74}" presName="childNode1tx" presStyleLbl="bgAcc1" presStyleIdx="0" presStyleCnt="3">
        <dgm:presLayoutVars>
          <dgm:bulletEnabled val="1"/>
        </dgm:presLayoutVars>
      </dgm:prSet>
      <dgm:spPr/>
    </dgm:pt>
    <dgm:pt modelId="{FF572407-4EF0-4C7F-A391-B91F9198A84D}" type="pres">
      <dgm:prSet presAssocID="{EBBD9C77-9DC7-4C3C-9190-8D323263DB74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AF11B509-18A7-45E6-8F3D-EABCA36D7BA0}" type="pres">
      <dgm:prSet presAssocID="{EBBD9C77-9DC7-4C3C-9190-8D323263DB74}" presName="connSite1" presStyleCnt="0"/>
      <dgm:spPr/>
    </dgm:pt>
    <dgm:pt modelId="{2FAB5C2D-22FF-4E68-8A60-24189CCD65D5}" type="pres">
      <dgm:prSet presAssocID="{05B1878C-947E-4405-BFDB-060AAABA4CF9}" presName="Name9" presStyleLbl="sibTrans2D1" presStyleIdx="0" presStyleCnt="2"/>
      <dgm:spPr/>
    </dgm:pt>
    <dgm:pt modelId="{5F19D590-B4D7-40BC-867E-B73A47EBB0EF}" type="pres">
      <dgm:prSet presAssocID="{6D00864C-1A81-4744-A79E-EFC8CAA48ECA}" presName="composite2" presStyleCnt="0"/>
      <dgm:spPr/>
    </dgm:pt>
    <dgm:pt modelId="{A233BFC5-77AE-480E-A1DB-35270B66F091}" type="pres">
      <dgm:prSet presAssocID="{6D00864C-1A81-4744-A79E-EFC8CAA48ECA}" presName="dummyNode2" presStyleLbl="node1" presStyleIdx="0" presStyleCnt="3"/>
      <dgm:spPr/>
    </dgm:pt>
    <dgm:pt modelId="{77910112-E1B0-43EA-9E72-0D620CFD4D0A}" type="pres">
      <dgm:prSet presAssocID="{6D00864C-1A81-4744-A79E-EFC8CAA48ECA}" presName="childNode2" presStyleLbl="bgAcc1" presStyleIdx="1" presStyleCnt="3">
        <dgm:presLayoutVars>
          <dgm:bulletEnabled val="1"/>
        </dgm:presLayoutVars>
      </dgm:prSet>
      <dgm:spPr/>
    </dgm:pt>
    <dgm:pt modelId="{D29DC0EA-B149-458F-AF05-86EAD05AB875}" type="pres">
      <dgm:prSet presAssocID="{6D00864C-1A81-4744-A79E-EFC8CAA48ECA}" presName="childNode2tx" presStyleLbl="bgAcc1" presStyleIdx="1" presStyleCnt="3">
        <dgm:presLayoutVars>
          <dgm:bulletEnabled val="1"/>
        </dgm:presLayoutVars>
      </dgm:prSet>
      <dgm:spPr/>
    </dgm:pt>
    <dgm:pt modelId="{578AFA9E-1771-4D6C-933F-E81D47F2F75D}" type="pres">
      <dgm:prSet presAssocID="{6D00864C-1A81-4744-A79E-EFC8CAA48ECA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DF6907AE-A84C-4815-83EA-2377B45E841D}" type="pres">
      <dgm:prSet presAssocID="{6D00864C-1A81-4744-A79E-EFC8CAA48ECA}" presName="connSite2" presStyleCnt="0"/>
      <dgm:spPr/>
    </dgm:pt>
    <dgm:pt modelId="{BF49E0B3-979A-4738-B3C6-58C498D583AB}" type="pres">
      <dgm:prSet presAssocID="{B7EA3DAD-031A-4F0F-9622-58C6CC6345CD}" presName="Name18" presStyleLbl="sibTrans2D1" presStyleIdx="1" presStyleCnt="2"/>
      <dgm:spPr/>
    </dgm:pt>
    <dgm:pt modelId="{43B5C015-D9E3-4AF4-B396-069EC262C40B}" type="pres">
      <dgm:prSet presAssocID="{0AC4BE26-7060-4121-81E8-A9FA3A661EA1}" presName="composite1" presStyleCnt="0"/>
      <dgm:spPr/>
    </dgm:pt>
    <dgm:pt modelId="{1E5537F8-D5D1-406B-96FA-A40217BAFCF8}" type="pres">
      <dgm:prSet presAssocID="{0AC4BE26-7060-4121-81E8-A9FA3A661EA1}" presName="dummyNode1" presStyleLbl="node1" presStyleIdx="1" presStyleCnt="3"/>
      <dgm:spPr/>
    </dgm:pt>
    <dgm:pt modelId="{45EA34AC-4D1B-4DBD-979B-B79EC865C43A}" type="pres">
      <dgm:prSet presAssocID="{0AC4BE26-7060-4121-81E8-A9FA3A661EA1}" presName="childNode1" presStyleLbl="bgAcc1" presStyleIdx="2" presStyleCnt="3">
        <dgm:presLayoutVars>
          <dgm:bulletEnabled val="1"/>
        </dgm:presLayoutVars>
      </dgm:prSet>
      <dgm:spPr/>
    </dgm:pt>
    <dgm:pt modelId="{4435A737-7534-47F0-A405-EAE9B00B19D6}" type="pres">
      <dgm:prSet presAssocID="{0AC4BE26-7060-4121-81E8-A9FA3A661EA1}" presName="childNode1tx" presStyleLbl="bgAcc1" presStyleIdx="2" presStyleCnt="3">
        <dgm:presLayoutVars>
          <dgm:bulletEnabled val="1"/>
        </dgm:presLayoutVars>
      </dgm:prSet>
      <dgm:spPr/>
    </dgm:pt>
    <dgm:pt modelId="{E0E27F92-FE4E-46A4-8236-A0A59979E987}" type="pres">
      <dgm:prSet presAssocID="{0AC4BE26-7060-4121-81E8-A9FA3A661EA1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4FC06F63-C1FD-4B24-B2ED-D27773058C14}" type="pres">
      <dgm:prSet presAssocID="{0AC4BE26-7060-4121-81E8-A9FA3A661EA1}" presName="connSite1" presStyleCnt="0"/>
      <dgm:spPr/>
    </dgm:pt>
  </dgm:ptLst>
  <dgm:cxnLst>
    <dgm:cxn modelId="{0A6BB60A-83A8-474B-A24E-1712696D1048}" srcId="{A979DA53-5AB1-450C-8154-5B129BDEC926}" destId="{0AC4BE26-7060-4121-81E8-A9FA3A661EA1}" srcOrd="2" destOrd="0" parTransId="{68FFAAEA-DF80-4297-81C7-E1EEEF76731D}" sibTransId="{DFF2EEA1-8CA7-4CE6-8A53-F1A3C1E90D8F}"/>
    <dgm:cxn modelId="{CA769910-C554-413D-874F-966354676375}" type="presOf" srcId="{0AC4BE26-7060-4121-81E8-A9FA3A661EA1}" destId="{E0E27F92-FE4E-46A4-8236-A0A59979E987}" srcOrd="0" destOrd="0" presId="urn:microsoft.com/office/officeart/2005/8/layout/hProcess4"/>
    <dgm:cxn modelId="{39735813-DCC9-49B2-8772-EE45F7BFC7BF}" type="presOf" srcId="{22EFF72D-EC46-4A97-8B20-A9FDAA289B5F}" destId="{7E0416A0-EBE8-4DA6-AEE0-160B0876AD0F}" srcOrd="1" destOrd="0" presId="urn:microsoft.com/office/officeart/2005/8/layout/hProcess4"/>
    <dgm:cxn modelId="{0E0B071B-6B7A-48EC-9B64-BCBA92230184}" type="presOf" srcId="{A979DA53-5AB1-450C-8154-5B129BDEC926}" destId="{15A13B0B-57CD-4B05-BB19-62A6D9EE6A8E}" srcOrd="0" destOrd="0" presId="urn:microsoft.com/office/officeart/2005/8/layout/hProcess4"/>
    <dgm:cxn modelId="{B3D43829-67C9-4456-B385-1D021B9FD5E8}" srcId="{EBBD9C77-9DC7-4C3C-9190-8D323263DB74}" destId="{22EFF72D-EC46-4A97-8B20-A9FDAA289B5F}" srcOrd="0" destOrd="0" parTransId="{C21F20BB-2C5C-49EA-80FC-6F32F1866663}" sibTransId="{4DDDC938-973E-4BBF-8F37-E9B7B1D3703C}"/>
    <dgm:cxn modelId="{9970475C-479F-4884-8AE9-DDF72F35DE9B}" type="presOf" srcId="{EBBD9C77-9DC7-4C3C-9190-8D323263DB74}" destId="{FF572407-4EF0-4C7F-A391-B91F9198A84D}" srcOrd="0" destOrd="0" presId="urn:microsoft.com/office/officeart/2005/8/layout/hProcess4"/>
    <dgm:cxn modelId="{9DE58D43-7D97-41AA-B20F-0627D7BE587D}" srcId="{6D00864C-1A81-4744-A79E-EFC8CAA48ECA}" destId="{A8B46BBA-C928-4DDC-A0E4-DBE9F7764295}" srcOrd="1" destOrd="0" parTransId="{560E0296-86DD-4306-992A-710D5C380151}" sibTransId="{7BFF004A-F8CD-47A3-B539-B4B672704E2E}"/>
    <dgm:cxn modelId="{B1EAB96D-EAA8-445F-8A98-DC8A3957538A}" srcId="{0AC4BE26-7060-4121-81E8-A9FA3A661EA1}" destId="{594DD1C8-C843-4C5B-B71A-6DDA737BF874}" srcOrd="0" destOrd="0" parTransId="{6EC74CC5-CE43-4198-A6C1-75EF93B4EFD1}" sibTransId="{85E25830-F024-43D5-8931-19F86F704B58}"/>
    <dgm:cxn modelId="{C830F16D-98A4-479A-B49D-06E5BDDDAC2A}" type="presOf" srcId="{C5FEEE23-3C1B-4FF0-B2EB-55FB362ED73D}" destId="{D29DC0EA-B149-458F-AF05-86EAD05AB875}" srcOrd="1" destOrd="0" presId="urn:microsoft.com/office/officeart/2005/8/layout/hProcess4"/>
    <dgm:cxn modelId="{B853E04E-0380-4B13-A251-DF334955D197}" srcId="{A979DA53-5AB1-450C-8154-5B129BDEC926}" destId="{6D00864C-1A81-4744-A79E-EFC8CAA48ECA}" srcOrd="1" destOrd="0" parTransId="{F4623CB5-48CF-4E5E-8654-0BD17A12ED36}" sibTransId="{B7EA3DAD-031A-4F0F-9622-58C6CC6345CD}"/>
    <dgm:cxn modelId="{60C8CE72-E86E-4CFC-8FA6-D6C28ADFE821}" srcId="{A979DA53-5AB1-450C-8154-5B129BDEC926}" destId="{EBBD9C77-9DC7-4C3C-9190-8D323263DB74}" srcOrd="0" destOrd="0" parTransId="{5F8AF274-A1D5-4EF5-A249-D7C89FFD7C4F}" sibTransId="{05B1878C-947E-4405-BFDB-060AAABA4CF9}"/>
    <dgm:cxn modelId="{B3759177-F600-49A9-8606-BF6CE11381BF}" type="presOf" srcId="{22EFF72D-EC46-4A97-8B20-A9FDAA289B5F}" destId="{FFBF176D-5278-4224-9E78-2DC934059A26}" srcOrd="0" destOrd="0" presId="urn:microsoft.com/office/officeart/2005/8/layout/hProcess4"/>
    <dgm:cxn modelId="{4A8C3078-6D6C-46A5-961E-08C5D94EFD43}" type="presOf" srcId="{A8B46BBA-C928-4DDC-A0E4-DBE9F7764295}" destId="{D29DC0EA-B149-458F-AF05-86EAD05AB875}" srcOrd="1" destOrd="1" presId="urn:microsoft.com/office/officeart/2005/8/layout/hProcess4"/>
    <dgm:cxn modelId="{40BFA891-CD3D-4A01-BF2C-896D2A283B95}" type="presOf" srcId="{594DD1C8-C843-4C5B-B71A-6DDA737BF874}" destId="{45EA34AC-4D1B-4DBD-979B-B79EC865C43A}" srcOrd="0" destOrd="0" presId="urn:microsoft.com/office/officeart/2005/8/layout/hProcess4"/>
    <dgm:cxn modelId="{A03C9192-96DA-4D2B-873E-EE267D64FA10}" type="presOf" srcId="{B7EA3DAD-031A-4F0F-9622-58C6CC6345CD}" destId="{BF49E0B3-979A-4738-B3C6-58C498D583AB}" srcOrd="0" destOrd="0" presId="urn:microsoft.com/office/officeart/2005/8/layout/hProcess4"/>
    <dgm:cxn modelId="{F81D5EB3-4043-4E67-9CC2-18AB333C700B}" type="presOf" srcId="{05B1878C-947E-4405-BFDB-060AAABA4CF9}" destId="{2FAB5C2D-22FF-4E68-8A60-24189CCD65D5}" srcOrd="0" destOrd="0" presId="urn:microsoft.com/office/officeart/2005/8/layout/hProcess4"/>
    <dgm:cxn modelId="{74C496B5-4A1F-4DE1-B2C1-559CFFFC32E2}" type="presOf" srcId="{594DD1C8-C843-4C5B-B71A-6DDA737BF874}" destId="{4435A737-7534-47F0-A405-EAE9B00B19D6}" srcOrd="1" destOrd="0" presId="urn:microsoft.com/office/officeart/2005/8/layout/hProcess4"/>
    <dgm:cxn modelId="{DEEDFBB8-97B8-42DA-8C25-D73B6DD3EEF0}" type="presOf" srcId="{A8B46BBA-C928-4DDC-A0E4-DBE9F7764295}" destId="{77910112-E1B0-43EA-9E72-0D620CFD4D0A}" srcOrd="0" destOrd="1" presId="urn:microsoft.com/office/officeart/2005/8/layout/hProcess4"/>
    <dgm:cxn modelId="{B3D56FCB-2F76-4964-9216-9C51E2F6410B}" type="presOf" srcId="{3108AB87-7DC1-4DEC-8BF6-BA863B97C802}" destId="{7E0416A0-EBE8-4DA6-AEE0-160B0876AD0F}" srcOrd="1" destOrd="1" presId="urn:microsoft.com/office/officeart/2005/8/layout/hProcess4"/>
    <dgm:cxn modelId="{BC8147CD-1EC1-4246-BE44-35F806EEAF8D}" type="presOf" srcId="{C5FEEE23-3C1B-4FF0-B2EB-55FB362ED73D}" destId="{77910112-E1B0-43EA-9E72-0D620CFD4D0A}" srcOrd="0" destOrd="0" presId="urn:microsoft.com/office/officeart/2005/8/layout/hProcess4"/>
    <dgm:cxn modelId="{E211A5D0-C905-4C40-ABC1-570085611B8A}" srcId="{6D00864C-1A81-4744-A79E-EFC8CAA48ECA}" destId="{C5FEEE23-3C1B-4FF0-B2EB-55FB362ED73D}" srcOrd="0" destOrd="0" parTransId="{BE5D8E17-D761-4DFE-971E-5E53306C30BB}" sibTransId="{1CD4FB0A-EBAE-4D20-B578-63BE9C975950}"/>
    <dgm:cxn modelId="{42C65BE2-8F2F-40D5-AD92-B4B4CB056B1A}" type="presOf" srcId="{3108AB87-7DC1-4DEC-8BF6-BA863B97C802}" destId="{FFBF176D-5278-4224-9E78-2DC934059A26}" srcOrd="0" destOrd="1" presId="urn:microsoft.com/office/officeart/2005/8/layout/hProcess4"/>
    <dgm:cxn modelId="{4AF0D3F1-3B20-43E2-8148-A5AD6F2CC36B}" type="presOf" srcId="{6D00864C-1A81-4744-A79E-EFC8CAA48ECA}" destId="{578AFA9E-1771-4D6C-933F-E81D47F2F75D}" srcOrd="0" destOrd="0" presId="urn:microsoft.com/office/officeart/2005/8/layout/hProcess4"/>
    <dgm:cxn modelId="{0416D9FB-BDBC-4959-B716-F7A9C7016471}" srcId="{EBBD9C77-9DC7-4C3C-9190-8D323263DB74}" destId="{3108AB87-7DC1-4DEC-8BF6-BA863B97C802}" srcOrd="1" destOrd="0" parTransId="{0C06D59B-AFBB-4DE8-A417-79EB895D883E}" sibTransId="{04553036-7973-489B-A605-FA9ADA220318}"/>
    <dgm:cxn modelId="{43C12952-346B-493F-A891-9C11EAF10771}" type="presParOf" srcId="{15A13B0B-57CD-4B05-BB19-62A6D9EE6A8E}" destId="{75E8FBBA-8388-4173-8F60-EC90F457AD93}" srcOrd="0" destOrd="0" presId="urn:microsoft.com/office/officeart/2005/8/layout/hProcess4"/>
    <dgm:cxn modelId="{9503DD03-C5EE-4507-B86A-A8C0C5BFA6CD}" type="presParOf" srcId="{15A13B0B-57CD-4B05-BB19-62A6D9EE6A8E}" destId="{A673925C-1101-4143-AA04-3D100D16CD4C}" srcOrd="1" destOrd="0" presId="urn:microsoft.com/office/officeart/2005/8/layout/hProcess4"/>
    <dgm:cxn modelId="{71063222-6F3A-4AA0-AAEE-0F321A968E98}" type="presParOf" srcId="{15A13B0B-57CD-4B05-BB19-62A6D9EE6A8E}" destId="{AA1640C8-05A5-4C4A-9B5E-5A0AD2198E5C}" srcOrd="2" destOrd="0" presId="urn:microsoft.com/office/officeart/2005/8/layout/hProcess4"/>
    <dgm:cxn modelId="{365D6988-D846-476D-B77F-548B53A2147E}" type="presParOf" srcId="{AA1640C8-05A5-4C4A-9B5E-5A0AD2198E5C}" destId="{0F7FC25D-48FD-496D-AAE2-A6077261B9AD}" srcOrd="0" destOrd="0" presId="urn:microsoft.com/office/officeart/2005/8/layout/hProcess4"/>
    <dgm:cxn modelId="{8709E679-00BD-47E3-9241-1EC1AC3E35C9}" type="presParOf" srcId="{0F7FC25D-48FD-496D-AAE2-A6077261B9AD}" destId="{82B1C75A-EA25-4541-BD77-A07AD2F44DD5}" srcOrd="0" destOrd="0" presId="urn:microsoft.com/office/officeart/2005/8/layout/hProcess4"/>
    <dgm:cxn modelId="{76EB58ED-25BF-44D2-AED1-EAD258CA034F}" type="presParOf" srcId="{0F7FC25D-48FD-496D-AAE2-A6077261B9AD}" destId="{FFBF176D-5278-4224-9E78-2DC934059A26}" srcOrd="1" destOrd="0" presId="urn:microsoft.com/office/officeart/2005/8/layout/hProcess4"/>
    <dgm:cxn modelId="{46297210-F445-4EE0-BB24-C7859660A886}" type="presParOf" srcId="{0F7FC25D-48FD-496D-AAE2-A6077261B9AD}" destId="{7E0416A0-EBE8-4DA6-AEE0-160B0876AD0F}" srcOrd="2" destOrd="0" presId="urn:microsoft.com/office/officeart/2005/8/layout/hProcess4"/>
    <dgm:cxn modelId="{999E10C9-C3E3-4F77-BA5D-B51E049E1B4E}" type="presParOf" srcId="{0F7FC25D-48FD-496D-AAE2-A6077261B9AD}" destId="{FF572407-4EF0-4C7F-A391-B91F9198A84D}" srcOrd="3" destOrd="0" presId="urn:microsoft.com/office/officeart/2005/8/layout/hProcess4"/>
    <dgm:cxn modelId="{C1B32BDA-D5DC-49CE-926A-AF14BB959ADD}" type="presParOf" srcId="{0F7FC25D-48FD-496D-AAE2-A6077261B9AD}" destId="{AF11B509-18A7-45E6-8F3D-EABCA36D7BA0}" srcOrd="4" destOrd="0" presId="urn:microsoft.com/office/officeart/2005/8/layout/hProcess4"/>
    <dgm:cxn modelId="{4C76B081-710E-43D9-BDE2-56B037453B77}" type="presParOf" srcId="{AA1640C8-05A5-4C4A-9B5E-5A0AD2198E5C}" destId="{2FAB5C2D-22FF-4E68-8A60-24189CCD65D5}" srcOrd="1" destOrd="0" presId="urn:microsoft.com/office/officeart/2005/8/layout/hProcess4"/>
    <dgm:cxn modelId="{03088776-1A6E-47EE-B144-B41E5F95FE45}" type="presParOf" srcId="{AA1640C8-05A5-4C4A-9B5E-5A0AD2198E5C}" destId="{5F19D590-B4D7-40BC-867E-B73A47EBB0EF}" srcOrd="2" destOrd="0" presId="urn:microsoft.com/office/officeart/2005/8/layout/hProcess4"/>
    <dgm:cxn modelId="{00AE0038-0191-4AB7-BB23-8FE772ECACAB}" type="presParOf" srcId="{5F19D590-B4D7-40BC-867E-B73A47EBB0EF}" destId="{A233BFC5-77AE-480E-A1DB-35270B66F091}" srcOrd="0" destOrd="0" presId="urn:microsoft.com/office/officeart/2005/8/layout/hProcess4"/>
    <dgm:cxn modelId="{DB0DB2B5-E728-4D51-8AC0-08D5FFDF6D60}" type="presParOf" srcId="{5F19D590-B4D7-40BC-867E-B73A47EBB0EF}" destId="{77910112-E1B0-43EA-9E72-0D620CFD4D0A}" srcOrd="1" destOrd="0" presId="urn:microsoft.com/office/officeart/2005/8/layout/hProcess4"/>
    <dgm:cxn modelId="{2B8A6736-64C5-41CD-BFE9-8299026746A1}" type="presParOf" srcId="{5F19D590-B4D7-40BC-867E-B73A47EBB0EF}" destId="{D29DC0EA-B149-458F-AF05-86EAD05AB875}" srcOrd="2" destOrd="0" presId="urn:microsoft.com/office/officeart/2005/8/layout/hProcess4"/>
    <dgm:cxn modelId="{84A5A8AB-CD5F-4D90-A479-AE999E548330}" type="presParOf" srcId="{5F19D590-B4D7-40BC-867E-B73A47EBB0EF}" destId="{578AFA9E-1771-4D6C-933F-E81D47F2F75D}" srcOrd="3" destOrd="0" presId="urn:microsoft.com/office/officeart/2005/8/layout/hProcess4"/>
    <dgm:cxn modelId="{A97B5215-1C26-45F8-87BC-9F164903C764}" type="presParOf" srcId="{5F19D590-B4D7-40BC-867E-B73A47EBB0EF}" destId="{DF6907AE-A84C-4815-83EA-2377B45E841D}" srcOrd="4" destOrd="0" presId="urn:microsoft.com/office/officeart/2005/8/layout/hProcess4"/>
    <dgm:cxn modelId="{E5DE65F1-F92A-441C-8BEF-E2F9D0B45A86}" type="presParOf" srcId="{AA1640C8-05A5-4C4A-9B5E-5A0AD2198E5C}" destId="{BF49E0B3-979A-4738-B3C6-58C498D583AB}" srcOrd="3" destOrd="0" presId="urn:microsoft.com/office/officeart/2005/8/layout/hProcess4"/>
    <dgm:cxn modelId="{AFD51986-EA48-4E29-863F-45D10CC4824E}" type="presParOf" srcId="{AA1640C8-05A5-4C4A-9B5E-5A0AD2198E5C}" destId="{43B5C015-D9E3-4AF4-B396-069EC262C40B}" srcOrd="4" destOrd="0" presId="urn:microsoft.com/office/officeart/2005/8/layout/hProcess4"/>
    <dgm:cxn modelId="{CE5EE348-2B97-4EF0-80DE-9A2F2A50DEBF}" type="presParOf" srcId="{43B5C015-D9E3-4AF4-B396-069EC262C40B}" destId="{1E5537F8-D5D1-406B-96FA-A40217BAFCF8}" srcOrd="0" destOrd="0" presId="urn:microsoft.com/office/officeart/2005/8/layout/hProcess4"/>
    <dgm:cxn modelId="{10A48CFC-5536-4366-98BB-633BD6A7243B}" type="presParOf" srcId="{43B5C015-D9E3-4AF4-B396-069EC262C40B}" destId="{45EA34AC-4D1B-4DBD-979B-B79EC865C43A}" srcOrd="1" destOrd="0" presId="urn:microsoft.com/office/officeart/2005/8/layout/hProcess4"/>
    <dgm:cxn modelId="{EF72A171-010D-4369-9D77-728BD7A50AEA}" type="presParOf" srcId="{43B5C015-D9E3-4AF4-B396-069EC262C40B}" destId="{4435A737-7534-47F0-A405-EAE9B00B19D6}" srcOrd="2" destOrd="0" presId="urn:microsoft.com/office/officeart/2005/8/layout/hProcess4"/>
    <dgm:cxn modelId="{24603DF9-32DE-4D50-A3A0-7472DDC3A25A}" type="presParOf" srcId="{43B5C015-D9E3-4AF4-B396-069EC262C40B}" destId="{E0E27F92-FE4E-46A4-8236-A0A59979E987}" srcOrd="3" destOrd="0" presId="urn:microsoft.com/office/officeart/2005/8/layout/hProcess4"/>
    <dgm:cxn modelId="{A3925E31-C615-4384-8056-43F5F5BC9927}" type="presParOf" srcId="{43B5C015-D9E3-4AF4-B396-069EC262C40B}" destId="{4FC06F63-C1FD-4B24-B2ED-D27773058C1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BF176D-5278-4224-9E78-2DC934059A26}">
      <dsp:nvSpPr>
        <dsp:cNvPr id="0" name=""/>
        <dsp:cNvSpPr/>
      </dsp:nvSpPr>
      <dsp:spPr>
        <a:xfrm>
          <a:off x="423542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关注服务号，绑定</a:t>
          </a:r>
          <a:r>
            <a:rPr lang="en-US" altLang="zh-CN" sz="2000" kern="1200" dirty="0"/>
            <a:t>OpenID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发起提现请求</a:t>
          </a:r>
        </a:p>
      </dsp:txBody>
      <dsp:txXfrm>
        <a:off x="472609" y="1158658"/>
        <a:ext cx="2486952" cy="1577131"/>
      </dsp:txXfrm>
    </dsp:sp>
    <dsp:sp modelId="{2FAB5C2D-22FF-4E68-8A60-24189CCD65D5}">
      <dsp:nvSpPr>
        <dsp:cNvPr id="0" name=""/>
        <dsp:cNvSpPr/>
      </dsp:nvSpPr>
      <dsp:spPr>
        <a:xfrm>
          <a:off x="1846782" y="1511413"/>
          <a:ext cx="3007450" cy="3007450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72407-4EF0-4C7F-A391-B91F9198A84D}">
      <dsp:nvSpPr>
        <dsp:cNvPr id="0" name=""/>
        <dsp:cNvSpPr/>
      </dsp:nvSpPr>
      <dsp:spPr>
        <a:xfrm>
          <a:off x="998006" y="2784856"/>
          <a:ext cx="2297854" cy="913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用户</a:t>
          </a:r>
        </a:p>
      </dsp:txBody>
      <dsp:txXfrm>
        <a:off x="1024770" y="2811620"/>
        <a:ext cx="2244326" cy="860252"/>
      </dsp:txXfrm>
    </dsp:sp>
    <dsp:sp modelId="{77910112-E1B0-43EA-9E72-0D620CFD4D0A}">
      <dsp:nvSpPr>
        <dsp:cNvPr id="0" name=""/>
        <dsp:cNvSpPr/>
      </dsp:nvSpPr>
      <dsp:spPr>
        <a:xfrm>
          <a:off x="3821640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按汇率换算提现金额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调用微信接口</a:t>
          </a:r>
        </a:p>
      </dsp:txBody>
      <dsp:txXfrm>
        <a:off x="3870707" y="1615548"/>
        <a:ext cx="2486952" cy="1577131"/>
      </dsp:txXfrm>
    </dsp:sp>
    <dsp:sp modelId="{BF49E0B3-979A-4738-B3C6-58C498D583AB}">
      <dsp:nvSpPr>
        <dsp:cNvPr id="0" name=""/>
        <dsp:cNvSpPr/>
      </dsp:nvSpPr>
      <dsp:spPr>
        <a:xfrm>
          <a:off x="5223338" y="-251125"/>
          <a:ext cx="3337767" cy="3337767"/>
        </a:xfrm>
        <a:prstGeom prst="circularArrow">
          <a:avLst>
            <a:gd name="adj1" fmla="val 3308"/>
            <a:gd name="adj2" fmla="val 408578"/>
            <a:gd name="adj3" fmla="val 19415911"/>
            <a:gd name="adj4" fmla="val 12575511"/>
            <a:gd name="adj5" fmla="val 385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AFA9E-1771-4D6C-933F-E81D47F2F75D}">
      <dsp:nvSpPr>
        <dsp:cNvPr id="0" name=""/>
        <dsp:cNvSpPr/>
      </dsp:nvSpPr>
      <dsp:spPr>
        <a:xfrm>
          <a:off x="4396104" y="652700"/>
          <a:ext cx="2297854" cy="913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NMS</a:t>
          </a:r>
          <a:endParaRPr lang="zh-CN" altLang="en-US" sz="2800" kern="1200" dirty="0"/>
        </a:p>
      </dsp:txBody>
      <dsp:txXfrm>
        <a:off x="4422868" y="679464"/>
        <a:ext cx="2244326" cy="860252"/>
      </dsp:txXfrm>
    </dsp:sp>
    <dsp:sp modelId="{45EA34AC-4D1B-4DBD-979B-B79EC865C43A}">
      <dsp:nvSpPr>
        <dsp:cNvPr id="0" name=""/>
        <dsp:cNvSpPr/>
      </dsp:nvSpPr>
      <dsp:spPr>
        <a:xfrm>
          <a:off x="7219739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通过服务号发送现金红包</a:t>
          </a:r>
        </a:p>
      </dsp:txBody>
      <dsp:txXfrm>
        <a:off x="7268806" y="1158658"/>
        <a:ext cx="2486952" cy="1577131"/>
      </dsp:txXfrm>
    </dsp:sp>
    <dsp:sp modelId="{E0E27F92-FE4E-46A4-8236-A0A59979E987}">
      <dsp:nvSpPr>
        <dsp:cNvPr id="0" name=""/>
        <dsp:cNvSpPr/>
      </dsp:nvSpPr>
      <dsp:spPr>
        <a:xfrm>
          <a:off x="7794202" y="2784856"/>
          <a:ext cx="2297854" cy="913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微信支付平台</a:t>
          </a:r>
        </a:p>
      </dsp:txBody>
      <dsp:txXfrm>
        <a:off x="7820966" y="2811620"/>
        <a:ext cx="2244326" cy="860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D5FFE-AAE7-48FD-B2D4-D698966FF867}" type="datetimeFigureOut">
              <a:rPr lang="zh-CN" altLang="en-US" smtClean="0"/>
              <a:t>2017/6/2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75889-3320-431D-9E70-2515F5BB8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975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75889-3320-431D-9E70-2515F5BB86D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684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2C3F-0120-4DCA-BC5F-007246B0ACB6}" type="datetimeFigureOut">
              <a:rPr lang="zh-CN" altLang="en-US" smtClean="0"/>
              <a:t>2017/6/2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A8A2-F929-449F-B26A-DFD3F432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38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2C3F-0120-4DCA-BC5F-007246B0ACB6}" type="datetimeFigureOut">
              <a:rPr lang="zh-CN" altLang="en-US" smtClean="0"/>
              <a:t>2017/6/2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A8A2-F929-449F-B26A-DFD3F432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32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2C3F-0120-4DCA-BC5F-007246B0ACB6}" type="datetimeFigureOut">
              <a:rPr lang="zh-CN" altLang="en-US" smtClean="0"/>
              <a:t>2017/6/2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A8A2-F929-449F-B26A-DFD3F432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6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2C3F-0120-4DCA-BC5F-007246B0ACB6}" type="datetimeFigureOut">
              <a:rPr lang="zh-CN" altLang="en-US" smtClean="0"/>
              <a:t>2017/6/2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A8A2-F929-449F-B26A-DFD3F432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13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2C3F-0120-4DCA-BC5F-007246B0ACB6}" type="datetimeFigureOut">
              <a:rPr lang="zh-CN" altLang="en-US" smtClean="0"/>
              <a:t>2017/6/2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A8A2-F929-449F-B26A-DFD3F432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53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2C3F-0120-4DCA-BC5F-007246B0ACB6}" type="datetimeFigureOut">
              <a:rPr lang="zh-CN" altLang="en-US" smtClean="0"/>
              <a:t>2017/6/2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A8A2-F929-449F-B26A-DFD3F432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5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2C3F-0120-4DCA-BC5F-007246B0ACB6}" type="datetimeFigureOut">
              <a:rPr lang="zh-CN" altLang="en-US" smtClean="0"/>
              <a:t>2017/6/2 Friday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A8A2-F929-449F-B26A-DFD3F432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2C3F-0120-4DCA-BC5F-007246B0ACB6}" type="datetimeFigureOut">
              <a:rPr lang="zh-CN" altLang="en-US" smtClean="0"/>
              <a:t>2017/6/2 Friday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A8A2-F929-449F-B26A-DFD3F432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69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2C3F-0120-4DCA-BC5F-007246B0ACB6}" type="datetimeFigureOut">
              <a:rPr lang="zh-CN" altLang="en-US" smtClean="0"/>
              <a:t>2017/6/2 Friday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A8A2-F929-449F-B26A-DFD3F432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16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2C3F-0120-4DCA-BC5F-007246B0ACB6}" type="datetimeFigureOut">
              <a:rPr lang="zh-CN" altLang="en-US" smtClean="0"/>
              <a:t>2017/6/2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A8A2-F929-449F-B26A-DFD3F432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42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2C3F-0120-4DCA-BC5F-007246B0ACB6}" type="datetimeFigureOut">
              <a:rPr lang="zh-CN" altLang="en-US" smtClean="0"/>
              <a:t>2017/6/2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A8A2-F929-449F-B26A-DFD3F432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32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92C3F-0120-4DCA-BC5F-007246B0ACB6}" type="datetimeFigureOut">
              <a:rPr lang="zh-CN" altLang="en-US" smtClean="0"/>
              <a:t>2017/6/2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3A8A2-F929-449F-B26A-DFD3F432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14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p.weixin.qq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y.weixin.qq.com/partner/public/hom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微信支付接入文档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4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4226179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微信平台</a:t>
            </a:r>
            <a:r>
              <a:rPr lang="en-US" altLang="zh-CN" dirty="0"/>
              <a:t>2</a:t>
            </a:r>
            <a:r>
              <a:rPr lang="en-US" altLang="zh-CN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——</a:t>
            </a:r>
            <a:r>
              <a:rPr lang="zh-CN" altLang="en-US" dirty="0"/>
              <a:t>服务商平台 操作流程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管理员登录服务商平台，绑定微信号</a:t>
            </a:r>
            <a:endParaRPr lang="en-US" altLang="zh-CN" dirty="0"/>
          </a:p>
          <a:p>
            <a:r>
              <a:rPr lang="zh-CN" altLang="en-US" dirty="0"/>
              <a:t>账户中心</a:t>
            </a:r>
            <a:r>
              <a:rPr lang="en-US" altLang="zh-CN" dirty="0"/>
              <a:t>-&gt;</a:t>
            </a:r>
            <a:r>
              <a:rPr lang="zh-CN" altLang="en-US" dirty="0"/>
              <a:t>员工账户管理：按职能分配角色，配置员工登录账户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员工登录服务商平台，绑定微信号</a:t>
            </a:r>
            <a:endParaRPr lang="en-US" altLang="zh-CN" dirty="0"/>
          </a:p>
          <a:p>
            <a:r>
              <a:rPr lang="zh-CN" altLang="zh-CN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账户中心</a:t>
            </a:r>
            <a:r>
              <a:rPr lang="en-US" altLang="zh-CN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zh-CN" alt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操作证书：申请安装操作证书，管理员通过请求</a:t>
            </a:r>
            <a:endParaRPr lang="en-US" altLang="zh-CN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产品中心</a:t>
            </a:r>
            <a:r>
              <a:rPr lang="en-US" altLang="zh-CN" dirty="0"/>
              <a:t>-&gt;</a:t>
            </a:r>
            <a:r>
              <a:rPr lang="zh-CN" altLang="en-US" dirty="0"/>
              <a:t>我的产品：开通现金红包</a:t>
            </a:r>
          </a:p>
        </p:txBody>
      </p:sp>
    </p:spTree>
    <p:extLst>
      <p:ext uri="{BB962C8B-B14F-4D97-AF65-F5344CB8AC3E}">
        <p14:creationId xmlns:p14="http://schemas.microsoft.com/office/powerpoint/2010/main" val="3102257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接口配置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appID</a:t>
            </a:r>
            <a:r>
              <a:rPr lang="zh-CN" altLang="en-US" dirty="0"/>
              <a:t>、</a:t>
            </a:r>
            <a:r>
              <a:rPr lang="en-US" altLang="zh-CN" dirty="0" err="1"/>
              <a:t>appSecret</a:t>
            </a:r>
            <a:r>
              <a:rPr lang="zh-CN" altLang="en-US" dirty="0"/>
              <a:t>、</a:t>
            </a:r>
            <a:r>
              <a:rPr lang="en-US" altLang="zh-CN" dirty="0" err="1"/>
              <a:t>originID</a:t>
            </a:r>
            <a:r>
              <a:rPr lang="zh-CN" altLang="en-US" dirty="0"/>
              <a:t>、</a:t>
            </a:r>
            <a:r>
              <a:rPr lang="en-US" altLang="zh-CN" dirty="0" err="1"/>
              <a:t>mchID</a:t>
            </a:r>
            <a:r>
              <a:rPr lang="zh-CN" altLang="en-US" dirty="0"/>
              <a:t>、</a:t>
            </a:r>
            <a:r>
              <a:rPr lang="en-US" altLang="zh-CN" dirty="0" err="1"/>
              <a:t>apiKey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4169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接口配置</a:t>
            </a:r>
            <a:r>
              <a:rPr lang="en-US" altLang="zh-CN" dirty="0"/>
              <a:t>——</a:t>
            </a:r>
            <a:r>
              <a:rPr lang="zh-CN" altLang="en-US" dirty="0"/>
              <a:t>开发者</a:t>
            </a:r>
            <a:r>
              <a:rPr lang="en-US" altLang="zh-CN" dirty="0"/>
              <a:t>ID</a:t>
            </a:r>
            <a:r>
              <a:rPr lang="zh-CN" altLang="en-US" dirty="0"/>
              <a:t>和密钥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适用接口：获取通用</a:t>
            </a:r>
            <a:r>
              <a:rPr lang="en-US" altLang="zh-CN" dirty="0"/>
              <a:t>token</a:t>
            </a:r>
            <a:r>
              <a:rPr lang="zh-CN" altLang="en-US" dirty="0"/>
              <a:t>、用户网页授权</a:t>
            </a:r>
            <a:endParaRPr lang="en-US" altLang="zh-CN" dirty="0"/>
          </a:p>
          <a:p>
            <a:r>
              <a:rPr lang="zh-CN" altLang="en-US" dirty="0"/>
              <a:t>公众平台</a:t>
            </a:r>
            <a:r>
              <a:rPr lang="en-US" altLang="zh-CN" dirty="0"/>
              <a:t>-&gt;</a:t>
            </a:r>
            <a:r>
              <a:rPr lang="zh-CN" altLang="en-US" dirty="0"/>
              <a:t>基本配置</a:t>
            </a:r>
            <a:endParaRPr lang="en-US" altLang="zh-CN" dirty="0"/>
          </a:p>
          <a:p>
            <a:pPr lvl="1"/>
            <a:r>
              <a:rPr lang="zh-CN" altLang="en-US" dirty="0"/>
              <a:t>获取开发者</a:t>
            </a:r>
            <a:r>
              <a:rPr lang="en-US" altLang="zh-CN" dirty="0"/>
              <a:t>ID</a:t>
            </a:r>
            <a:r>
              <a:rPr lang="zh-CN" altLang="en-US" dirty="0"/>
              <a:t>和密钥</a:t>
            </a:r>
            <a:endParaRPr lang="en-US" altLang="zh-CN" dirty="0"/>
          </a:p>
          <a:p>
            <a:pPr lvl="1"/>
            <a:r>
              <a:rPr lang="zh-CN" altLang="en-US" dirty="0"/>
              <a:t>密钥获取后仅保留重置操作，不再通过平台获取，需自行保存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563" y="3672681"/>
            <a:ext cx="26098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55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接口配置</a:t>
            </a:r>
            <a:r>
              <a:rPr lang="en-US" altLang="zh-CN" dirty="0"/>
              <a:t>——</a:t>
            </a:r>
            <a:r>
              <a:rPr lang="zh-CN" altLang="en-US" dirty="0"/>
              <a:t>消息转发地址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适用接口：用户消息接收</a:t>
            </a:r>
            <a:endParaRPr lang="en-US" altLang="zh-CN" dirty="0"/>
          </a:p>
          <a:p>
            <a:r>
              <a:rPr lang="zh-CN" altLang="en-US" dirty="0"/>
              <a:t>公众平台</a:t>
            </a:r>
            <a:r>
              <a:rPr lang="en-US" altLang="zh-CN" dirty="0"/>
              <a:t>-&gt;</a:t>
            </a:r>
            <a:r>
              <a:rPr lang="zh-CN" altLang="en-US" dirty="0"/>
              <a:t>基本配置</a:t>
            </a:r>
            <a:endParaRPr lang="en-US" altLang="zh-CN" dirty="0"/>
          </a:p>
          <a:p>
            <a:pPr lvl="1"/>
            <a:r>
              <a:rPr lang="zh-CN" altLang="en-US" dirty="0"/>
              <a:t>服务器返回结果正确则配置成功</a:t>
            </a:r>
          </a:p>
          <a:p>
            <a:pPr lvl="1"/>
            <a:r>
              <a:rPr lang="zh-CN" altLang="en-US" dirty="0"/>
              <a:t>启用配置后，公众号后台会将用户的消息、事件推送到此地址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214" y="3773632"/>
            <a:ext cx="6229350" cy="10572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214" y="4830907"/>
            <a:ext cx="30670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361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接口配置</a:t>
            </a:r>
            <a:r>
              <a:rPr lang="en-US" altLang="zh-CN" dirty="0"/>
              <a:t>——</a:t>
            </a:r>
            <a:r>
              <a:rPr lang="zh-CN" altLang="en-US" dirty="0"/>
              <a:t>获取原始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适用接口：用户消息回复</a:t>
            </a:r>
            <a:endParaRPr lang="en-US" altLang="zh-CN" dirty="0"/>
          </a:p>
          <a:p>
            <a:r>
              <a:rPr lang="zh-CN" altLang="en-US" dirty="0"/>
              <a:t>公众平台</a:t>
            </a:r>
            <a:r>
              <a:rPr lang="en-US" altLang="zh-CN" dirty="0"/>
              <a:t>-&gt;</a:t>
            </a:r>
            <a:r>
              <a:rPr lang="zh-CN" altLang="en-US" dirty="0"/>
              <a:t>公众号设置</a:t>
            </a:r>
            <a:endParaRPr lang="en-US" altLang="zh-CN" dirty="0"/>
          </a:p>
          <a:p>
            <a:pPr lvl="1"/>
            <a:r>
              <a:rPr lang="zh-CN" altLang="en-US" dirty="0"/>
              <a:t>原始</a:t>
            </a:r>
            <a:r>
              <a:rPr lang="en-US" altLang="zh-CN" dirty="0"/>
              <a:t>ID</a:t>
            </a:r>
            <a:r>
              <a:rPr lang="zh-CN" altLang="en-US" dirty="0"/>
              <a:t>为公众号发送消息时的重要参数，作为通信时的标记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3523312"/>
            <a:ext cx="89344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39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接口配置</a:t>
            </a:r>
            <a:r>
              <a:rPr lang="en-US" altLang="zh-CN" dirty="0"/>
              <a:t>——</a:t>
            </a:r>
            <a:r>
              <a:rPr lang="zh-CN" altLang="en-US" dirty="0"/>
              <a:t>商户号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适用接口：发送现金红包</a:t>
            </a:r>
            <a:endParaRPr lang="en-US" altLang="zh-CN" dirty="0"/>
          </a:p>
          <a:p>
            <a:r>
              <a:rPr lang="zh-CN" altLang="en-US" dirty="0"/>
              <a:t>服务商平台</a:t>
            </a:r>
            <a:r>
              <a:rPr lang="en-US" altLang="zh-CN" dirty="0"/>
              <a:t>-&gt;</a:t>
            </a:r>
            <a:r>
              <a:rPr lang="zh-CN" altLang="en-US" dirty="0"/>
              <a:t>账户中心</a:t>
            </a:r>
            <a:r>
              <a:rPr lang="en-US" altLang="zh-CN" dirty="0"/>
              <a:t>-&gt;</a:t>
            </a:r>
            <a:r>
              <a:rPr lang="zh-CN" altLang="en-US" dirty="0"/>
              <a:t>商户信息</a:t>
            </a:r>
            <a:endParaRPr lang="en-US" altLang="zh-CN" dirty="0"/>
          </a:p>
          <a:p>
            <a:pPr lvl="1"/>
            <a:r>
              <a:rPr lang="zh-CN" altLang="en-US" dirty="0"/>
              <a:t>获取商户号</a:t>
            </a:r>
            <a:endParaRPr lang="en-US" altLang="zh-CN" sz="2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3503829"/>
            <a:ext cx="89439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43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接口配置</a:t>
            </a:r>
            <a:r>
              <a:rPr lang="en-US" altLang="zh-CN" dirty="0"/>
              <a:t>——API</a:t>
            </a:r>
            <a:r>
              <a:rPr lang="zh-CN" altLang="en-US" dirty="0"/>
              <a:t>证书、</a:t>
            </a:r>
            <a:r>
              <a:rPr lang="en-US" altLang="zh-CN" dirty="0"/>
              <a:t>API</a:t>
            </a:r>
            <a:r>
              <a:rPr lang="zh-CN" altLang="en-US" dirty="0"/>
              <a:t>密钥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适用接口：发送现金红包</a:t>
            </a:r>
            <a:endParaRPr lang="en-US" altLang="zh-CN" dirty="0"/>
          </a:p>
          <a:p>
            <a:r>
              <a:rPr lang="zh-CN" altLang="en-US" dirty="0"/>
              <a:t>服务商平台</a:t>
            </a:r>
            <a:r>
              <a:rPr lang="en-US" altLang="zh-CN" dirty="0"/>
              <a:t>-&gt;</a:t>
            </a:r>
            <a:r>
              <a:rPr lang="zh-CN" alt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账户中心</a:t>
            </a:r>
            <a:r>
              <a:rPr lang="en-US" altLang="zh-CN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-&gt;API</a:t>
            </a:r>
            <a:r>
              <a:rPr lang="zh-CN" alt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安全</a:t>
            </a:r>
            <a:endParaRPr lang="en-US" altLang="zh-CN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下载</a:t>
            </a:r>
            <a:r>
              <a:rPr lang="en-US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证书，调用安全性高的接口时使用，证书不再通过平台下载，需自行保存</a:t>
            </a:r>
            <a:endParaRPr lang="en-US" altLang="zh-CN" sz="2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</a:t>
            </a:r>
            <a:r>
              <a:rPr lang="en-US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密钥，</a:t>
            </a:r>
            <a:r>
              <a:rPr lang="en-US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zh-CN" alt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位随机字符串，生成消息签名时使用</a:t>
            </a:r>
            <a:endParaRPr lang="en-US" altLang="zh-CN" sz="2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3943350"/>
            <a:ext cx="89344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34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公众号开发</a:t>
            </a:r>
            <a:r>
              <a:rPr lang="en-US" altLang="zh-CN" dirty="0"/>
              <a:t>——</a:t>
            </a:r>
            <a:r>
              <a:rPr lang="zh-CN" altLang="en-US" dirty="0"/>
              <a:t>自定义菜单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 err="1"/>
              <a:t>access_token</a:t>
            </a:r>
            <a:endParaRPr lang="en-US" altLang="zh-CN" dirty="0"/>
          </a:p>
          <a:p>
            <a:pPr lvl="1"/>
            <a:r>
              <a:rPr lang="en-US" altLang="zh-CN" dirty="0"/>
              <a:t>GET </a:t>
            </a:r>
          </a:p>
          <a:p>
            <a:pPr lvl="1"/>
            <a:r>
              <a:rPr lang="en-US" altLang="zh-CN" dirty="0"/>
              <a:t>https://api.weixin.qq.com/cgi-bin/token?grant_type=client_credential&amp;appid=APPID&amp;secret=APPSECRET</a:t>
            </a:r>
          </a:p>
          <a:p>
            <a:r>
              <a:rPr lang="zh-CN" altLang="en-US" dirty="0"/>
              <a:t>调用接口</a:t>
            </a:r>
            <a:endParaRPr lang="en-US" altLang="zh-CN" dirty="0"/>
          </a:p>
          <a:p>
            <a:pPr lvl="1"/>
            <a:r>
              <a:rPr lang="en-US" altLang="zh-CN" dirty="0"/>
              <a:t>POST</a:t>
            </a:r>
          </a:p>
          <a:p>
            <a:pPr lvl="1"/>
            <a:r>
              <a:rPr lang="en-US" altLang="zh-CN" dirty="0"/>
              <a:t>https://api.weixin.qq.com/cgi-bin/menu/create?access_token=TOKEN</a:t>
            </a:r>
          </a:p>
          <a:p>
            <a:pPr lvl="1"/>
            <a:r>
              <a:rPr lang="zh-CN" altLang="en-US" dirty="0"/>
              <a:t>发送</a:t>
            </a:r>
            <a:r>
              <a:rPr lang="en-US" altLang="zh-CN" dirty="0"/>
              <a:t>JSON</a:t>
            </a:r>
            <a:r>
              <a:rPr lang="zh-CN" altLang="en-US" dirty="0"/>
              <a:t>格式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984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公众号开发</a:t>
            </a:r>
            <a:r>
              <a:rPr lang="en-US" altLang="zh-CN" dirty="0"/>
              <a:t>——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更多接口调用敬请期待</a:t>
            </a:r>
          </a:p>
        </p:txBody>
      </p:sp>
    </p:spTree>
    <p:extLst>
      <p:ext uri="{BB962C8B-B14F-4D97-AF65-F5344CB8AC3E}">
        <p14:creationId xmlns:p14="http://schemas.microsoft.com/office/powerpoint/2010/main" val="3465379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6335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用户提现流程图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54815890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9667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微信支付平台申请流程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2724150"/>
            <a:ext cx="99536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50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微信平台简介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公众平台、商户平台、服务商平台、开放平台</a:t>
            </a: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321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微信平台</a:t>
            </a:r>
            <a:r>
              <a:rPr lang="en-US" altLang="zh-CN" dirty="0"/>
              <a:t>1——</a:t>
            </a:r>
            <a:r>
              <a:rPr lang="zh-CN" altLang="en-US" dirty="0"/>
              <a:t>公众平台 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8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>
                <a:hlinkClick r:id="rId2"/>
              </a:rPr>
              <a:t>https://mp.weixin.qq.com/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2463800"/>
            <a:ext cx="9582150" cy="4191000"/>
          </a:xfrm>
          <a:prstGeom prst="rect">
            <a:avLst/>
          </a:prstGeom>
        </p:spPr>
      </p:pic>
      <p:sp>
        <p:nvSpPr>
          <p:cNvPr id="8" name="箭头: 右 7"/>
          <p:cNvSpPr/>
          <p:nvPr/>
        </p:nvSpPr>
        <p:spPr>
          <a:xfrm>
            <a:off x="974725" y="2857500"/>
            <a:ext cx="1079500" cy="864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24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微信平台</a:t>
            </a:r>
            <a:r>
              <a:rPr lang="en-US" altLang="zh-CN" dirty="0"/>
              <a:t>1</a:t>
            </a:r>
            <a:r>
              <a:rPr lang="en-US" altLang="zh-CN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——</a:t>
            </a:r>
            <a:r>
              <a:rPr lang="zh-CN" altLang="en-US" dirty="0"/>
              <a:t>公众平台 主要功能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公众号基础配置</a:t>
            </a:r>
            <a:endParaRPr lang="en-US" altLang="zh-CN" dirty="0"/>
          </a:p>
          <a:p>
            <a:pPr lvl="0"/>
            <a:r>
              <a:rPr lang="zh-CN" altLang="en-US" dirty="0"/>
              <a:t>公众号管理</a:t>
            </a:r>
            <a:endParaRPr lang="en-US" altLang="zh-CN" dirty="0"/>
          </a:p>
          <a:p>
            <a:pPr lvl="1"/>
            <a:r>
              <a:rPr lang="zh-CN" altLang="en-US" dirty="0"/>
              <a:t>消息管理</a:t>
            </a:r>
            <a:endParaRPr lang="en-US" altLang="zh-CN" dirty="0"/>
          </a:p>
          <a:p>
            <a:pPr lvl="1"/>
            <a:r>
              <a:rPr lang="zh-CN" altLang="en-US" dirty="0"/>
              <a:t>用户管理</a:t>
            </a:r>
            <a:endParaRPr lang="en-US" altLang="zh-CN" dirty="0"/>
          </a:p>
          <a:p>
            <a:pPr lvl="1"/>
            <a:r>
              <a:rPr lang="zh-CN" altLang="en-US" dirty="0"/>
              <a:t>素材管理</a:t>
            </a:r>
            <a:endParaRPr lang="en-US" altLang="zh-CN" dirty="0"/>
          </a:p>
          <a:p>
            <a:pPr lvl="0"/>
            <a:r>
              <a:rPr lang="zh-CN" altLang="en-US" dirty="0"/>
              <a:t>统计分析</a:t>
            </a:r>
            <a:endParaRPr lang="en-US" altLang="zh-CN" dirty="0"/>
          </a:p>
          <a:p>
            <a:pPr lvl="0"/>
            <a:r>
              <a:rPr lang="zh-CN" altLang="en-US" dirty="0"/>
              <a:t>小程序等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3384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微信平台</a:t>
            </a:r>
            <a:r>
              <a:rPr lang="en-US" altLang="zh-CN" dirty="0"/>
              <a:t>1——</a:t>
            </a:r>
            <a:r>
              <a:rPr lang="zh-CN" altLang="en-US" dirty="0"/>
              <a:t>公众平台 操作流程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注册开通服务号</a:t>
            </a:r>
            <a:endParaRPr lang="en-US" altLang="zh-CN" dirty="0"/>
          </a:p>
          <a:p>
            <a:pPr lvl="0"/>
            <a:r>
              <a:rPr lang="zh-CN" altLang="en-US" dirty="0"/>
              <a:t>提交企业审核资料，通过后登录公众平台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完成微信支付企业认证（￥</a:t>
            </a:r>
            <a:r>
              <a:rPr lang="en-US" altLang="zh-CN" dirty="0"/>
              <a:t>300/</a:t>
            </a:r>
            <a:r>
              <a:rPr lang="zh-CN" altLang="en-US" dirty="0"/>
              <a:t>年）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申请开通服务商</a:t>
            </a:r>
            <a:endParaRPr lang="en-US" altLang="zh-CN" dirty="0"/>
          </a:p>
          <a:p>
            <a:pPr lvl="0"/>
            <a:r>
              <a:rPr lang="zh-CN" altLang="en-US" dirty="0"/>
              <a:t>提交服务商审核资料，通过后登录服务商平台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2658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微信平台</a:t>
            </a:r>
            <a:r>
              <a:rPr lang="en-US" altLang="zh-CN" dirty="0"/>
              <a:t>2——</a:t>
            </a:r>
            <a:r>
              <a:rPr lang="zh-CN" altLang="en-US" dirty="0"/>
              <a:t>服务商平台 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服务商平台</a:t>
            </a:r>
            <a:r>
              <a:rPr lang="en-US" altLang="zh-CN" dirty="0">
                <a:hlinkClick r:id="rId2"/>
              </a:rPr>
              <a:t>https://pay.weixin.qq.com/partner/public/home</a:t>
            </a:r>
            <a:endParaRPr lang="en-US" altLang="zh-CN" dirty="0"/>
          </a:p>
          <a:p>
            <a:r>
              <a:rPr lang="zh-CN" altLang="en-US" dirty="0"/>
              <a:t>注：服务商平台 ≠ 商户平台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3313148"/>
            <a:ext cx="9829800" cy="2143125"/>
          </a:xfrm>
          <a:prstGeom prst="rect">
            <a:avLst/>
          </a:prstGeom>
        </p:spPr>
      </p:pic>
      <p:sp>
        <p:nvSpPr>
          <p:cNvPr id="6" name="箭头: 上 5"/>
          <p:cNvSpPr/>
          <p:nvPr/>
        </p:nvSpPr>
        <p:spPr>
          <a:xfrm>
            <a:off x="5742709" y="5072855"/>
            <a:ext cx="706582" cy="7668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291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微信平台</a:t>
            </a:r>
            <a:r>
              <a:rPr lang="en-US" altLang="zh-CN" dirty="0"/>
              <a:t>2</a:t>
            </a:r>
            <a:r>
              <a:rPr lang="en-US" altLang="zh-CN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——</a:t>
            </a:r>
            <a:r>
              <a:rPr lang="zh-CN" alt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服务商平台 主要功能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交易中心：交易、结算、账单、资金管理等</a:t>
            </a:r>
            <a:endParaRPr lang="en-US" altLang="zh-CN" dirty="0"/>
          </a:p>
          <a:p>
            <a:r>
              <a:rPr lang="zh-CN" altLang="en-US" dirty="0"/>
              <a:t>账户中心：个人、账户设置等</a:t>
            </a:r>
            <a:endParaRPr lang="en-US" altLang="zh-CN" dirty="0"/>
          </a:p>
          <a:p>
            <a:r>
              <a:rPr lang="zh-CN" altLang="en-US" dirty="0"/>
              <a:t>营销中心：现金红包、代金券、折扣、满减等</a:t>
            </a:r>
            <a:endParaRPr lang="en-US" altLang="zh-CN" dirty="0"/>
          </a:p>
          <a:p>
            <a:r>
              <a:rPr lang="zh-CN" altLang="en-US" dirty="0"/>
              <a:t>产品中心：工具、解决方案开通申请</a:t>
            </a:r>
            <a:endParaRPr lang="en-US" altLang="zh-CN" dirty="0"/>
          </a:p>
          <a:p>
            <a:r>
              <a:rPr lang="zh-CN" altLang="en-US" dirty="0"/>
              <a:t>数据中心：实时、历史交易数据</a:t>
            </a:r>
            <a:endParaRPr lang="en-US" altLang="zh-CN" dirty="0"/>
          </a:p>
          <a:p>
            <a:r>
              <a:rPr lang="zh-CN" altLang="en-US" dirty="0"/>
              <a:t>服务商功能：子商户、奖励金管理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396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1310</TotalTime>
  <Words>632</Words>
  <Application>Microsoft Office PowerPoint</Application>
  <PresentationFormat>宽屏</PresentationFormat>
  <Paragraphs>86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等线 Light</vt:lpstr>
      <vt:lpstr>Arial</vt:lpstr>
      <vt:lpstr>Calibri</vt:lpstr>
      <vt:lpstr>Calibri Light</vt:lpstr>
      <vt:lpstr>Office Theme</vt:lpstr>
      <vt:lpstr>微信支付接入文档</vt:lpstr>
      <vt:lpstr>用户提现流程图</vt:lpstr>
      <vt:lpstr>微信支付平台申请流程</vt:lpstr>
      <vt:lpstr>微信平台简介</vt:lpstr>
      <vt:lpstr>微信平台1——公众平台 简介</vt:lpstr>
      <vt:lpstr>微信平台1——公众平台 主要功能</vt:lpstr>
      <vt:lpstr>微信平台1——公众平台 操作流程</vt:lpstr>
      <vt:lpstr>微信平台2——服务商平台 简介</vt:lpstr>
      <vt:lpstr>微信平台2——服务商平台 主要功能</vt:lpstr>
      <vt:lpstr>微信平台2——服务商平台 操作流程</vt:lpstr>
      <vt:lpstr>接口配置</vt:lpstr>
      <vt:lpstr>接口配置——开发者ID和密钥</vt:lpstr>
      <vt:lpstr>接口配置——消息转发地址</vt:lpstr>
      <vt:lpstr>接口配置——获取原始ID</vt:lpstr>
      <vt:lpstr>接口配置——商户号</vt:lpstr>
      <vt:lpstr>接口配置——API证书、API密钥</vt:lpstr>
      <vt:lpstr>公众号开发——自定义菜单</vt:lpstr>
      <vt:lpstr>公众号开发——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微信支付接入文档</dc:title>
  <dc:creator>Air Chen</dc:creator>
  <cp:lastModifiedBy>Air Chen</cp:lastModifiedBy>
  <cp:revision>44</cp:revision>
  <dcterms:created xsi:type="dcterms:W3CDTF">2017-05-04T02:24:49Z</dcterms:created>
  <dcterms:modified xsi:type="dcterms:W3CDTF">2017-06-02T09:05:48Z</dcterms:modified>
</cp:coreProperties>
</file>