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2B624-D521-8587-B903-FE2114DB1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2526A-C465-F80B-09B4-1DAD47085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CF5E8-FB44-CA08-D1EB-81D44081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6019-6449-40ED-9E50-178B2B9021F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8B141-E0FA-9422-3DC5-8AC85C9A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4CBC7-1ECA-4DE6-AA04-3804C64B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ABD9-7828-418F-BFA8-F70ED9D5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0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1D325-7E3F-3ED2-F2A8-D0042C42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C285B2-295B-6CBE-574B-F169B6A39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E0E69-7D6F-0BE0-CF84-458EB77E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6019-6449-40ED-9E50-178B2B9021F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024EC-5754-931A-5C30-DA52545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5FD46-B5C8-BB04-B498-0F6E7721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ABD9-7828-418F-BFA8-F70ED9D5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6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568578-6C27-FE6D-2080-6B0311FCE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AF4D36-11FE-4DE1-9358-751615E35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A7B80-853C-4350-F321-EE8EF2C6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6019-6449-40ED-9E50-178B2B9021F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EF5C5-EADC-97D9-D33B-C17B7572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B0DA3-444D-0AA1-349E-D25481F2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ABD9-7828-418F-BFA8-F70ED9D5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2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B98E0-B431-05E5-0E94-9F8C6518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B5A1-F10F-B94A-B39E-45EFD684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2F607-97A1-94BD-5088-64EFB551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6019-6449-40ED-9E50-178B2B9021F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56B55-2232-9BC8-0AC1-86EEC8DF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41815-596E-2519-912C-8FED420D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ABD9-7828-418F-BFA8-F70ED9D5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4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77DF8-5CC3-5CCD-E46A-36B30286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9FFDE-E38B-8925-8904-86470C06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B281D-E034-AAEE-EA6F-F0379B10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6019-6449-40ED-9E50-178B2B9021F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1C5DE-8283-DEA6-39FE-0BFB24E9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B23B5-DA5D-247D-DFCC-073B7D8B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ABD9-7828-418F-BFA8-F70ED9D5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5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8B12E-AA8D-25A3-06D4-4CB5A0A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A1B17-390C-C34B-183C-A86727FBD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796E4C-2F0A-94C6-1E5B-FA373EC63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563BF-6C04-65F5-E067-5F87D842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6019-6449-40ED-9E50-178B2B9021F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13477-23DB-D0D5-0CCD-4489DB8A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75979-940C-36E7-421C-BFE2C0D6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ABD9-7828-418F-BFA8-F70ED9D5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3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8C533-B1F5-2500-D8F1-C1835FBC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C39895-FC9D-872A-5780-FB543223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78FC15-006D-3750-B2C5-971F9C60D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D41DBE-1FE9-BDDF-A02E-28F6F4574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B44FBA-CA88-9366-A6D2-F46A74AE8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E21AA5-5B8C-066B-B84D-AB941B03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6019-6449-40ED-9E50-178B2B9021F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57AA7A-989E-DD1C-0656-9D73E6C7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518F48-4702-B4A1-6251-FB721D72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ABD9-7828-418F-BFA8-F70ED9D5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4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477F6-4EA8-19BB-50B3-E20A0E5D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EF8697-7A81-0E31-C808-DB9D096A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6019-6449-40ED-9E50-178B2B9021F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65191E-6615-7C36-8634-3DAB1C1A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5AEAF-F543-4727-97BD-D0191F4A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ABD9-7828-418F-BFA8-F70ED9D5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2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C9C47E-69D7-E1D7-BBFF-B68CECEF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6019-6449-40ED-9E50-178B2B9021F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14F0AF-0ADD-07D0-BADB-A0548D2F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6F065-0A7E-789A-7371-4EB6BC35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ABD9-7828-418F-BFA8-F70ED9D5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0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74F6F-75FD-9071-01C0-57BE2B30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6BB4F-C439-D3B7-C03D-1CBD03B5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3CDA26-A036-2D04-2D25-4CA9A502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6D54D6-84E8-70BB-724C-F4FC6225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6019-6449-40ED-9E50-178B2B9021F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2EFE6-1F0F-FAED-4F1A-F489AB10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45771-DFE3-573A-C280-FE97B6D8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ABD9-7828-418F-BFA8-F70ED9D5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61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A65DF-4A05-94F3-E85F-F3D54A93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87A9E4-0F77-A44D-4A58-D25D41DE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90597A-152B-DBBA-29AF-F6C091AF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BDA9C-7545-A537-08A1-FDA56052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6019-6449-40ED-9E50-178B2B9021F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F63C9F-2DA7-AEAB-68CE-EAC793D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ADCEB-6B1A-240F-073F-C4DEE647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ABD9-7828-418F-BFA8-F70ED9D5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9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DBB2D-0234-716A-2F1A-8B5FFC1E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58136-DF8F-EE00-68DE-B4E7A49D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47A7B-8EFF-2A5A-39D9-33F46FF69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46019-6449-40ED-9E50-178B2B9021F1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74B47-2C9D-560E-A6D8-FA2FEB701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FF76B-93D3-5863-6A78-7CED2D8DD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ABD9-7828-418F-BFA8-F70ED9D5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5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2C51E2-F667-8686-CFDC-7BF80A897AA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AC9D25-9394-E15C-A696-7EBD0BF47A5E}"/>
              </a:ext>
            </a:extLst>
          </p:cNvPr>
          <p:cNvSpPr txBox="1"/>
          <p:nvPr/>
        </p:nvSpPr>
        <p:spPr>
          <a:xfrm>
            <a:off x="979055" y="6927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内存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65D9FC4-504C-820F-8AC2-4EC53BD67A52}"/>
              </a:ext>
            </a:extLst>
          </p:cNvPr>
          <p:cNvSpPr/>
          <p:nvPr/>
        </p:nvSpPr>
        <p:spPr>
          <a:xfrm>
            <a:off x="1145309" y="1607127"/>
            <a:ext cx="2022764" cy="4368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4C53E71-014B-612A-589B-E83C43216A7E}"/>
              </a:ext>
            </a:extLst>
          </p:cNvPr>
          <p:cNvSpPr/>
          <p:nvPr/>
        </p:nvSpPr>
        <p:spPr>
          <a:xfrm>
            <a:off x="3597564" y="882073"/>
            <a:ext cx="7310581" cy="25469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E5C185C-BE28-F1D6-B364-E07FECBA76BA}"/>
              </a:ext>
            </a:extLst>
          </p:cNvPr>
          <p:cNvSpPr/>
          <p:nvPr/>
        </p:nvSpPr>
        <p:spPr>
          <a:xfrm>
            <a:off x="3597564" y="3612573"/>
            <a:ext cx="7310581" cy="25469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C88083-4A7F-4A31-1548-2D18B4CC2A9C}"/>
              </a:ext>
            </a:extLst>
          </p:cNvPr>
          <p:cNvSpPr txBox="1"/>
          <p:nvPr/>
        </p:nvSpPr>
        <p:spPr>
          <a:xfrm>
            <a:off x="1235535" y="17862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7595EF-C6D4-94CF-56C8-F06DEE389991}"/>
              </a:ext>
            </a:extLst>
          </p:cNvPr>
          <p:cNvSpPr txBox="1"/>
          <p:nvPr/>
        </p:nvSpPr>
        <p:spPr>
          <a:xfrm>
            <a:off x="3835571" y="10312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9DEC63-4E2C-B3AA-023B-6FC37B74F4C0}"/>
              </a:ext>
            </a:extLst>
          </p:cNvPr>
          <p:cNvSpPr txBox="1"/>
          <p:nvPr/>
        </p:nvSpPr>
        <p:spPr>
          <a:xfrm>
            <a:off x="3835570" y="388919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方法区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DB1148-783A-D9F5-37E0-835E186CA3B8}"/>
              </a:ext>
            </a:extLst>
          </p:cNvPr>
          <p:cNvSpPr txBox="1"/>
          <p:nvPr/>
        </p:nvSpPr>
        <p:spPr>
          <a:xfrm>
            <a:off x="4645890" y="183574"/>
            <a:ext cx="227177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String str1 = “Hello!”;</a:t>
            </a:r>
          </a:p>
          <a:p>
            <a:r>
              <a:rPr lang="en-US" altLang="zh-CN" dirty="0"/>
              <a:t>String str2 = </a:t>
            </a:r>
            <a:r>
              <a:rPr lang="zh-CN" altLang="en-US" dirty="0"/>
              <a:t>“</a:t>
            </a:r>
            <a:r>
              <a:rPr lang="en-US" altLang="zh-CN" dirty="0"/>
              <a:t>Hello!</a:t>
            </a:r>
            <a:r>
              <a:rPr lang="zh-CN" altLang="en-US" dirty="0"/>
              <a:t>”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4B9C21-89D8-9E5D-15B2-EDBA51A2A377}"/>
              </a:ext>
            </a:extLst>
          </p:cNvPr>
          <p:cNvSpPr txBox="1"/>
          <p:nvPr/>
        </p:nvSpPr>
        <p:spPr>
          <a:xfrm>
            <a:off x="1235534" y="3479724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str1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B3FD35-4C6D-1E8B-C3A4-C4109C4D1B91}"/>
              </a:ext>
            </a:extLst>
          </p:cNvPr>
          <p:cNvSpPr/>
          <p:nvPr/>
        </p:nvSpPr>
        <p:spPr>
          <a:xfrm>
            <a:off x="1865835" y="3352245"/>
            <a:ext cx="1138425" cy="5935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0D7BD4-0A0D-BA52-F612-E0A46F33431D}"/>
              </a:ext>
            </a:extLst>
          </p:cNvPr>
          <p:cNvSpPr/>
          <p:nvPr/>
        </p:nvSpPr>
        <p:spPr>
          <a:xfrm>
            <a:off x="4741587" y="4311073"/>
            <a:ext cx="5584668" cy="1544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6345EE-A66C-BCA0-4BC6-5A8B0B6114AE}"/>
              </a:ext>
            </a:extLst>
          </p:cNvPr>
          <p:cNvSpPr txBox="1"/>
          <p:nvPr/>
        </p:nvSpPr>
        <p:spPr>
          <a:xfrm>
            <a:off x="4833098" y="43895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常量池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0E6C3B-9746-8162-03CC-59A883546FB4}"/>
              </a:ext>
            </a:extLst>
          </p:cNvPr>
          <p:cNvSpPr txBox="1"/>
          <p:nvPr/>
        </p:nvSpPr>
        <p:spPr>
          <a:xfrm>
            <a:off x="5124043" y="4839458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0x1234</a:t>
            </a:r>
            <a:endParaRPr lang="zh-CN" altLang="en-US" sz="1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D55EB31-2CD1-1941-6B20-015C7C60F11A}"/>
              </a:ext>
            </a:extLst>
          </p:cNvPr>
          <p:cNvSpPr/>
          <p:nvPr/>
        </p:nvSpPr>
        <p:spPr>
          <a:xfrm>
            <a:off x="5860142" y="4800841"/>
            <a:ext cx="3084946" cy="3843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Hello!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61AFED-5A41-5F93-D814-7BA859384034}"/>
              </a:ext>
            </a:extLst>
          </p:cNvPr>
          <p:cNvSpPr txBox="1"/>
          <p:nvPr/>
        </p:nvSpPr>
        <p:spPr>
          <a:xfrm>
            <a:off x="1987648" y="348441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0x1234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BDC583-A971-DE21-6E2A-4FE31855AEDF}"/>
              </a:ext>
            </a:extLst>
          </p:cNvPr>
          <p:cNvCxnSpPr/>
          <p:nvPr/>
        </p:nvCxnSpPr>
        <p:spPr>
          <a:xfrm>
            <a:off x="2935420" y="3649001"/>
            <a:ext cx="2924722" cy="1151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A38CBF9-9308-B28B-B8F6-395D3A9924E5}"/>
              </a:ext>
            </a:extLst>
          </p:cNvPr>
          <p:cNvSpPr txBox="1"/>
          <p:nvPr/>
        </p:nvSpPr>
        <p:spPr>
          <a:xfrm>
            <a:off x="1233182" y="4337573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str2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9E9246-822A-3BCD-9E0F-38921A837108}"/>
              </a:ext>
            </a:extLst>
          </p:cNvPr>
          <p:cNvSpPr/>
          <p:nvPr/>
        </p:nvSpPr>
        <p:spPr>
          <a:xfrm>
            <a:off x="1863158" y="4262027"/>
            <a:ext cx="1138425" cy="5935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9973295-AC09-C4D8-4794-7239790B84A3}"/>
              </a:ext>
            </a:extLst>
          </p:cNvPr>
          <p:cNvSpPr txBox="1"/>
          <p:nvPr/>
        </p:nvSpPr>
        <p:spPr>
          <a:xfrm>
            <a:off x="1984971" y="435604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0x1234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4D5AC86-CEF6-9ED9-0F0B-2821A1B9A28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991155" y="4625709"/>
            <a:ext cx="2868987" cy="36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3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2C51E2-F667-8686-CFDC-7BF80A897AA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AC9D25-9394-E15C-A696-7EBD0BF47A5E}"/>
              </a:ext>
            </a:extLst>
          </p:cNvPr>
          <p:cNvSpPr txBox="1"/>
          <p:nvPr/>
        </p:nvSpPr>
        <p:spPr>
          <a:xfrm>
            <a:off x="979055" y="6927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内存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65D9FC4-504C-820F-8AC2-4EC53BD67A52}"/>
              </a:ext>
            </a:extLst>
          </p:cNvPr>
          <p:cNvSpPr/>
          <p:nvPr/>
        </p:nvSpPr>
        <p:spPr>
          <a:xfrm>
            <a:off x="1145309" y="1607127"/>
            <a:ext cx="2022764" cy="4368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4C53E71-014B-612A-589B-E83C43216A7E}"/>
              </a:ext>
            </a:extLst>
          </p:cNvPr>
          <p:cNvSpPr/>
          <p:nvPr/>
        </p:nvSpPr>
        <p:spPr>
          <a:xfrm>
            <a:off x="3597564" y="1011232"/>
            <a:ext cx="7310581" cy="25469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E5C185C-BE28-F1D6-B364-E07FECBA76BA}"/>
              </a:ext>
            </a:extLst>
          </p:cNvPr>
          <p:cNvSpPr/>
          <p:nvPr/>
        </p:nvSpPr>
        <p:spPr>
          <a:xfrm>
            <a:off x="3597564" y="3612573"/>
            <a:ext cx="7310581" cy="25469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C88083-4A7F-4A31-1548-2D18B4CC2A9C}"/>
              </a:ext>
            </a:extLst>
          </p:cNvPr>
          <p:cNvSpPr txBox="1"/>
          <p:nvPr/>
        </p:nvSpPr>
        <p:spPr>
          <a:xfrm>
            <a:off x="1235535" y="17862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7595EF-C6D4-94CF-56C8-F06DEE389991}"/>
              </a:ext>
            </a:extLst>
          </p:cNvPr>
          <p:cNvSpPr txBox="1"/>
          <p:nvPr/>
        </p:nvSpPr>
        <p:spPr>
          <a:xfrm>
            <a:off x="3835570" y="1114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9DEC63-4E2C-B3AA-023B-6FC37B74F4C0}"/>
              </a:ext>
            </a:extLst>
          </p:cNvPr>
          <p:cNvSpPr txBox="1"/>
          <p:nvPr/>
        </p:nvSpPr>
        <p:spPr>
          <a:xfrm>
            <a:off x="3835570" y="388919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方法区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DB1148-783A-D9F5-37E0-835E186CA3B8}"/>
              </a:ext>
            </a:extLst>
          </p:cNvPr>
          <p:cNvSpPr txBox="1"/>
          <p:nvPr/>
        </p:nvSpPr>
        <p:spPr>
          <a:xfrm>
            <a:off x="4636654" y="53226"/>
            <a:ext cx="34579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String str1 = “Hello!”;</a:t>
            </a:r>
          </a:p>
          <a:p>
            <a:r>
              <a:rPr lang="en-US" altLang="zh-CN" dirty="0"/>
              <a:t>String str2 = </a:t>
            </a:r>
            <a:r>
              <a:rPr lang="zh-CN" altLang="en-US" dirty="0"/>
              <a:t>“</a:t>
            </a:r>
            <a:r>
              <a:rPr lang="en-US" altLang="zh-CN" dirty="0"/>
              <a:t>Hello!</a:t>
            </a:r>
            <a:r>
              <a:rPr lang="zh-CN" altLang="en-US" dirty="0"/>
              <a:t>”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String str3 = new String(“Hello!”);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4B9C21-89D8-9E5D-15B2-EDBA51A2A377}"/>
              </a:ext>
            </a:extLst>
          </p:cNvPr>
          <p:cNvSpPr txBox="1"/>
          <p:nvPr/>
        </p:nvSpPr>
        <p:spPr>
          <a:xfrm>
            <a:off x="1235534" y="3479724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str1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B3FD35-4C6D-1E8B-C3A4-C4109C4D1B91}"/>
              </a:ext>
            </a:extLst>
          </p:cNvPr>
          <p:cNvSpPr/>
          <p:nvPr/>
        </p:nvSpPr>
        <p:spPr>
          <a:xfrm>
            <a:off x="1865835" y="3352245"/>
            <a:ext cx="1138425" cy="5935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0D7BD4-0A0D-BA52-F612-E0A46F33431D}"/>
              </a:ext>
            </a:extLst>
          </p:cNvPr>
          <p:cNvSpPr/>
          <p:nvPr/>
        </p:nvSpPr>
        <p:spPr>
          <a:xfrm>
            <a:off x="4741587" y="4311073"/>
            <a:ext cx="5584668" cy="1544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6345EE-A66C-BCA0-4BC6-5A8B0B6114AE}"/>
              </a:ext>
            </a:extLst>
          </p:cNvPr>
          <p:cNvSpPr txBox="1"/>
          <p:nvPr/>
        </p:nvSpPr>
        <p:spPr>
          <a:xfrm>
            <a:off x="4833098" y="43895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常量池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0E6C3B-9746-8162-03CC-59A883546FB4}"/>
              </a:ext>
            </a:extLst>
          </p:cNvPr>
          <p:cNvSpPr txBox="1"/>
          <p:nvPr/>
        </p:nvSpPr>
        <p:spPr>
          <a:xfrm>
            <a:off x="5124043" y="4839458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0x1234</a:t>
            </a:r>
            <a:endParaRPr lang="zh-CN" altLang="en-US" sz="1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D55EB31-2CD1-1941-6B20-015C7C60F11A}"/>
              </a:ext>
            </a:extLst>
          </p:cNvPr>
          <p:cNvSpPr/>
          <p:nvPr/>
        </p:nvSpPr>
        <p:spPr>
          <a:xfrm>
            <a:off x="5860142" y="4800841"/>
            <a:ext cx="3084946" cy="3843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Hello!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61AFED-5A41-5F93-D814-7BA859384034}"/>
              </a:ext>
            </a:extLst>
          </p:cNvPr>
          <p:cNvSpPr txBox="1"/>
          <p:nvPr/>
        </p:nvSpPr>
        <p:spPr>
          <a:xfrm>
            <a:off x="1987648" y="348441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0x1234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BDC583-A971-DE21-6E2A-4FE31855AEDF}"/>
              </a:ext>
            </a:extLst>
          </p:cNvPr>
          <p:cNvCxnSpPr>
            <a:cxnSpLocks/>
          </p:cNvCxnSpPr>
          <p:nvPr/>
        </p:nvCxnSpPr>
        <p:spPr>
          <a:xfrm>
            <a:off x="2935420" y="3649001"/>
            <a:ext cx="2924722" cy="1151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A38CBF9-9308-B28B-B8F6-395D3A9924E5}"/>
              </a:ext>
            </a:extLst>
          </p:cNvPr>
          <p:cNvSpPr txBox="1"/>
          <p:nvPr/>
        </p:nvSpPr>
        <p:spPr>
          <a:xfrm>
            <a:off x="1233182" y="4337573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str2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9E9246-822A-3BCD-9E0F-38921A837108}"/>
              </a:ext>
            </a:extLst>
          </p:cNvPr>
          <p:cNvSpPr/>
          <p:nvPr/>
        </p:nvSpPr>
        <p:spPr>
          <a:xfrm>
            <a:off x="1863158" y="4262027"/>
            <a:ext cx="1138425" cy="5935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9973295-AC09-C4D8-4794-7239790B84A3}"/>
              </a:ext>
            </a:extLst>
          </p:cNvPr>
          <p:cNvSpPr txBox="1"/>
          <p:nvPr/>
        </p:nvSpPr>
        <p:spPr>
          <a:xfrm>
            <a:off x="1984971" y="435604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0x1234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4D5AC86-CEF6-9ED9-0F0B-2821A1B9A28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991155" y="4625709"/>
            <a:ext cx="2868987" cy="36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3666EA3-5EBD-9D9B-C3B0-23DBF3E94320}"/>
              </a:ext>
            </a:extLst>
          </p:cNvPr>
          <p:cNvSpPr txBox="1"/>
          <p:nvPr/>
        </p:nvSpPr>
        <p:spPr>
          <a:xfrm>
            <a:off x="1232857" y="2551422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str3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6C0514-45B7-EFFE-2870-8A82E8F6F868}"/>
              </a:ext>
            </a:extLst>
          </p:cNvPr>
          <p:cNvSpPr/>
          <p:nvPr/>
        </p:nvSpPr>
        <p:spPr>
          <a:xfrm>
            <a:off x="1863158" y="2423943"/>
            <a:ext cx="1138425" cy="5935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2DEC31A-1669-CB8C-8C3A-504CA0E91540}"/>
              </a:ext>
            </a:extLst>
          </p:cNvPr>
          <p:cNvSpPr txBox="1"/>
          <p:nvPr/>
        </p:nvSpPr>
        <p:spPr>
          <a:xfrm>
            <a:off x="1984971" y="255611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0x5678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D3B9063-9148-7264-91EE-FD1217B03756}"/>
              </a:ext>
            </a:extLst>
          </p:cNvPr>
          <p:cNvSpPr txBox="1"/>
          <p:nvPr/>
        </p:nvSpPr>
        <p:spPr>
          <a:xfrm>
            <a:off x="4229246" y="174595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0x5678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AE18A74-D837-A70D-0FDA-A18852FBA7F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020016" y="1930621"/>
            <a:ext cx="1209230" cy="790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0A02A9A-A188-CB60-770C-DA5987457527}"/>
              </a:ext>
            </a:extLst>
          </p:cNvPr>
          <p:cNvSpPr/>
          <p:nvPr/>
        </p:nvSpPr>
        <p:spPr>
          <a:xfrm>
            <a:off x="5124043" y="1607127"/>
            <a:ext cx="3124030" cy="5484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A40851-BD45-029F-E6A4-02B2F9D983D1}"/>
              </a:ext>
            </a:extLst>
          </p:cNvPr>
          <p:cNvSpPr txBox="1"/>
          <p:nvPr/>
        </p:nvSpPr>
        <p:spPr>
          <a:xfrm>
            <a:off x="6018840" y="169666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0x1234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540F68B-35A4-45B7-ED11-E6D38B3BD8C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596241" y="2155535"/>
            <a:ext cx="806374" cy="26453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2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77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翊泽 王</dc:creator>
  <cp:lastModifiedBy>翊泽 王</cp:lastModifiedBy>
  <cp:revision>1</cp:revision>
  <dcterms:created xsi:type="dcterms:W3CDTF">2023-09-10T06:54:42Z</dcterms:created>
  <dcterms:modified xsi:type="dcterms:W3CDTF">2023-09-10T07:59:55Z</dcterms:modified>
</cp:coreProperties>
</file>