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99DD-221F-45F1-99FC-18FAA0E87C0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D96D-F61A-4F83-908B-1CDE0954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r>
              <a:rPr lang="en-US" baseline="0" dirty="0" smtClean="0"/>
              <a:t> and young adults interested in casual games, who likes animals/environment, and likely is very attached to their smart phone and social media. A short attention span and a need for instant gratification necessitates a game which will catch their attention, keep it and make them tell their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D96D-F61A-4F83-908B-1CDE09549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r>
              <a:rPr lang="en-US" baseline="0" dirty="0" smtClean="0"/>
              <a:t> and young adults interested in casual games, who likes animals/environment, and likely is very attached to their smart phone and social media. A short attention span and a need for instant gratification necessitates a game which will catch their attention, keep it and make them tell their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D96D-F61A-4F83-908B-1CDE09549C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r>
              <a:rPr lang="en-US" baseline="0" dirty="0" smtClean="0"/>
              <a:t> and young adults interested in casual games, who likes animals/environment, and likely is very attached to their smart phone and social media. A short attention span and a need for instant gratification necessitates a game which will catch their attention, keep it and make them tell their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D96D-F61A-4F83-908B-1CDE09549C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r>
              <a:rPr lang="en-US" baseline="0" dirty="0" smtClean="0"/>
              <a:t> and young adults interested in casual games, who likes animals/environment, and likely is very attached to their smart phone and social media. A short attention span and a need for instant gratification necessitates a game which will catch their attention, keep it and make them tell their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D96D-F61A-4F83-908B-1CDE09549C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r>
              <a:rPr lang="en-US" baseline="0" dirty="0" smtClean="0"/>
              <a:t> and young adults interested in casual games, who likes animals/environment, and likely is very attached to their smart phone and social media. A short attention span and a need for instant gratification necessitates a game which will catch their attention, keep it and make them tell their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D96D-F61A-4F83-908B-1CDE09549C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E4B9-F0BA-451C-B74F-99A6BAB2B59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0808-D1A1-494B-9E63-B9F8DB30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Oy-Story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Moon Flower Bold" panose="02000500000000000000" pitchFamily="2" charset="0"/>
              </a:rPr>
              <a:t>The interactive, educational adventure</a:t>
            </a:r>
            <a:endParaRPr lang="en-US" sz="5400" dirty="0">
              <a:latin typeface="Moon Flower 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5469"/>
            <a:ext cx="9023797" cy="111449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/>
              <a:t>Thank you for listening!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163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5469"/>
            <a:ext cx="9023797" cy="111449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/>
              <a:t>Thank you for listening!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047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Check out our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app at </a:t>
            </a:r>
            <a:r>
              <a:rPr lang="en-US" dirty="0" smtClean="0"/>
              <a:t>this url: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3602038"/>
            <a:ext cx="11525250" cy="1655762"/>
          </a:xfrm>
        </p:spPr>
        <p:txBody>
          <a:bodyPr>
            <a:noAutofit/>
          </a:bodyPr>
          <a:lstStyle/>
          <a:p>
            <a:r>
              <a:rPr lang="en-US" sz="8000" u="sng" dirty="0" smtClean="0">
                <a:solidFill>
                  <a:srgbClr val="0070C0"/>
                </a:solidFill>
              </a:rPr>
              <a:t>Oy-story.azurewebsites.net</a:t>
            </a:r>
            <a:endParaRPr lang="en-US" sz="8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interactive and plot-driven adventures to immerse kids and young adults in the importance of oysters in the environment and raise awareness for The Billion Oyster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b-a.akamaihd.net/hphotos-ak-prn2/981552_347810472007719_83908702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0698"/>
            <a:ext cx="12192000" cy="91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5469"/>
            <a:ext cx="9023797" cy="111449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Who is this app for?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" y="3814916"/>
            <a:ext cx="9230436" cy="1053366"/>
          </a:xfrm>
          <a:noFill/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7200" dirty="0" smtClean="0"/>
              <a:t>What does this app do?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469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1739"/>
            <a:ext cx="8968740" cy="1018223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Why did we create this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1739"/>
            <a:ext cx="8968740" cy="1018223"/>
          </a:xfrm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Why use our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86169"/>
            <a:ext cx="12192000" cy="1114493"/>
          </a:xfrm>
          <a:ln w="76200">
            <a:noFill/>
          </a:ln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&lt;html&gt;</a:t>
            </a:r>
            <a:br>
              <a:rPr lang="en-US" sz="3600" b="1" dirty="0" smtClean="0"/>
            </a:br>
            <a:r>
              <a:rPr lang="en-US" sz="3600" b="1" dirty="0" smtClean="0"/>
              <a:t>				&lt;body&gt;</a:t>
            </a:r>
            <a:br>
              <a:rPr lang="en-US" sz="3600" b="1" dirty="0" smtClean="0"/>
            </a:br>
            <a:r>
              <a:rPr lang="en-US" sz="3600" b="1" dirty="0" smtClean="0"/>
              <a:t>							</a:t>
            </a:r>
            <a:r>
              <a:rPr lang="en-US" sz="3600" b="1" dirty="0" smtClean="0"/>
              <a:t>&lt;h1&gt;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What did we use?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						</a:t>
            </a:r>
            <a:r>
              <a:rPr lang="en-US" sz="3600" b="1" dirty="0" smtClean="0"/>
              <a:t>&lt;/h1&gt;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>			&lt;/body&gt;</a:t>
            </a:r>
            <a:br>
              <a:rPr lang="en-US" sz="3600" b="1" dirty="0" smtClean="0"/>
            </a:br>
            <a:r>
              <a:rPr lang="en-US" sz="3600" b="1" dirty="0" smtClean="0"/>
              <a:t>&lt;/html&gt;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390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5469"/>
            <a:ext cx="9023797" cy="111449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b="1" dirty="0" smtClean="0"/>
              <a:t>Future Versions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993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353</Words>
  <Application>Microsoft Office PowerPoint</Application>
  <PresentationFormat>Widescreen</PresentationFormat>
  <Paragraphs>24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Moon Flower Bold</vt:lpstr>
      <vt:lpstr>Office Theme</vt:lpstr>
      <vt:lpstr>Oy-Story placeholder</vt:lpstr>
      <vt:lpstr>Check out our  app at this url: </vt:lpstr>
      <vt:lpstr>Goal</vt:lpstr>
      <vt:lpstr>Who is this app for?</vt:lpstr>
      <vt:lpstr>What does this app do?</vt:lpstr>
      <vt:lpstr>Why did we create this app?</vt:lpstr>
      <vt:lpstr>Why use our app?</vt:lpstr>
      <vt:lpstr>&lt;html&gt;     &lt;body&gt;        &lt;h1&gt; What did we use?       &lt;/h1&gt;     &lt;/body&gt; &lt;/html&gt;</vt:lpstr>
      <vt:lpstr>Future Versions</vt:lpstr>
      <vt:lpstr>Thank you for listening!</vt:lpstr>
      <vt:lpstr>Thank you for listening!</vt:lpstr>
    </vt:vector>
  </TitlesOfParts>
  <Company>Pace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Oy-Story</dc:title>
  <dc:creator>SSSE2015</dc:creator>
  <cp:lastModifiedBy>SSSE2015</cp:lastModifiedBy>
  <cp:revision>6</cp:revision>
  <dcterms:created xsi:type="dcterms:W3CDTF">2015-07-02T15:24:24Z</dcterms:created>
  <dcterms:modified xsi:type="dcterms:W3CDTF">2015-07-02T16:35:29Z</dcterms:modified>
</cp:coreProperties>
</file>