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hlN/E8YzWuWpHnJ7iUtHeKpsVF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Montserrat-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dda7a283e7_0_138"/>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g2dda7a283e7_0_138"/>
          <p:cNvGrpSpPr/>
          <p:nvPr/>
        </p:nvGrpSpPr>
        <p:grpSpPr>
          <a:xfrm>
            <a:off x="0" y="654"/>
            <a:ext cx="6871435" cy="6845694"/>
            <a:chOff x="0" y="75"/>
            <a:chExt cx="5153705" cy="5152950"/>
          </a:xfrm>
        </p:grpSpPr>
        <p:sp>
          <p:nvSpPr>
            <p:cNvPr id="12" name="Google Shape;12;g2dda7a283e7_0_138"/>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2dda7a283e7_0_138"/>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g2dda7a283e7_0_138"/>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g2dda7a283e7_0_138"/>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g2dda7a283e7_0_138"/>
          <p:cNvSpPr txBox="1"/>
          <p:nvPr>
            <p:ph type="ctrTitle"/>
          </p:nvPr>
        </p:nvSpPr>
        <p:spPr>
          <a:xfrm>
            <a:off x="4716200" y="2104533"/>
            <a:ext cx="6690000" cy="2105100"/>
          </a:xfrm>
          <a:prstGeom prst="rect">
            <a:avLst/>
          </a:prstGeom>
        </p:spPr>
        <p:txBody>
          <a:bodyPr anchorCtr="0" anchor="t" bIns="121900" lIns="121900" spcFirstLastPara="1" rIns="121900" wrap="square" tIns="12190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17" name="Google Shape;17;g2dda7a283e7_0_138"/>
          <p:cNvSpPr txBox="1"/>
          <p:nvPr>
            <p:ph idx="1" type="subTitle"/>
          </p:nvPr>
        </p:nvSpPr>
        <p:spPr>
          <a:xfrm>
            <a:off x="6778600" y="5233233"/>
            <a:ext cx="4627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8" name="Google Shape;18;g2dda7a283e7_0_13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g2dda7a283e7_0_234"/>
          <p:cNvGrpSpPr/>
          <p:nvPr/>
        </p:nvGrpSpPr>
        <p:grpSpPr>
          <a:xfrm>
            <a:off x="5875053" y="0"/>
            <a:ext cx="6316642" cy="6857248"/>
            <a:chOff x="4406400" y="0"/>
            <a:chExt cx="4737600" cy="5143065"/>
          </a:xfrm>
        </p:grpSpPr>
        <p:sp>
          <p:nvSpPr>
            <p:cNvPr id="107" name="Google Shape;107;g2dda7a283e7_0_234"/>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g2dda7a283e7_0_234"/>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g2dda7a283e7_0_234"/>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g2dda7a283e7_0_23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g2dda7a283e7_0_234"/>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g2dda7a283e7_0_234"/>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g2dda7a283e7_0_234"/>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g2dda7a283e7_0_234"/>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g2dda7a283e7_0_234"/>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2dda7a283e7_0_234"/>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2dda7a283e7_0_234"/>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2dda7a283e7_0_234"/>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g2dda7a283e7_0_234"/>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2dda7a283e7_0_2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2dda7a283e7_0_234"/>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g2dda7a283e7_0_234"/>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g2dda7a283e7_0_234"/>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2dda7a283e7_0_23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5" name="Google Shape;125;g2dda7a283e7_0_234"/>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g2dda7a283e7_0_234"/>
          <p:cNvSpPr txBox="1"/>
          <p:nvPr>
            <p:ph idx="1" type="body"/>
          </p:nvPr>
        </p:nvSpPr>
        <p:spPr>
          <a:xfrm>
            <a:off x="1098467" y="3524166"/>
            <a:ext cx="6368100" cy="1625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27" name="Google Shape;127;g2dda7a283e7_0_23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g2dda7a283e7_0_25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30" name="Shape 130"/>
        <p:cNvGrpSpPr/>
        <p:nvPr/>
      </p:nvGrpSpPr>
      <p:grpSpPr>
        <a:xfrm>
          <a:off x="0" y="0"/>
          <a:ext cx="0" cy="0"/>
          <a:chOff x="0" y="0"/>
          <a:chExt cx="0" cy="0"/>
        </a:xfrm>
      </p:grpSpPr>
      <p:sp>
        <p:nvSpPr>
          <p:cNvPr id="131" name="Google Shape;131;g2dda7a283e7_0_259"/>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3600"/>
              <a:buFont typeface="Trebuchet MS"/>
              <a:buNone/>
              <a:defRPr sz="3600"/>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132" name="Google Shape;132;g2dda7a283e7_0_259"/>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33" name="Google Shape;133;g2dda7a283e7_0_259"/>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g2dda7a283e7_0_259"/>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g2dda7a283e7_0_25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g2dda7a283e7_0_148"/>
          <p:cNvGrpSpPr/>
          <p:nvPr/>
        </p:nvGrpSpPr>
        <p:grpSpPr>
          <a:xfrm>
            <a:off x="5875053" y="0"/>
            <a:ext cx="6316642" cy="6857248"/>
            <a:chOff x="4406400" y="0"/>
            <a:chExt cx="4737600" cy="5143065"/>
          </a:xfrm>
        </p:grpSpPr>
        <p:sp>
          <p:nvSpPr>
            <p:cNvPr id="21" name="Google Shape;21;g2dda7a283e7_0_148"/>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2dda7a283e7_0_14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g2dda7a283e7_0_148"/>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2dda7a283e7_0_148"/>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2dda7a283e7_0_148"/>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2dda7a283e7_0_148"/>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2dda7a283e7_0_148"/>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2dda7a283e7_0_148"/>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2dda7a283e7_0_148"/>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g2dda7a283e7_0_148"/>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2dda7a283e7_0_148"/>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2dda7a283e7_0_14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2dda7a283e7_0_148"/>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2dda7a283e7_0_148"/>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2dda7a283e7_0_148"/>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g2dda7a283e7_0_148"/>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2dda7a283e7_0_148"/>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2dda7a283e7_0_14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g2dda7a283e7_0_148"/>
          <p:cNvSpPr txBox="1"/>
          <p:nvPr>
            <p:ph type="title"/>
          </p:nvPr>
        </p:nvSpPr>
        <p:spPr>
          <a:xfrm>
            <a:off x="1098467" y="2737333"/>
            <a:ext cx="6116100" cy="15315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0" name="Google Shape;40;g2dda7a283e7_0_14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g2dda7a283e7_0_170"/>
          <p:cNvGrpSpPr/>
          <p:nvPr/>
        </p:nvGrpSpPr>
        <p:grpSpPr>
          <a:xfrm>
            <a:off x="0" y="507989"/>
            <a:ext cx="1383765" cy="1355016"/>
            <a:chOff x="0" y="381001"/>
            <a:chExt cx="1037850" cy="1016287"/>
          </a:xfrm>
        </p:grpSpPr>
        <p:sp>
          <p:nvSpPr>
            <p:cNvPr id="43" name="Google Shape;43;g2dda7a283e7_0_170"/>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2dda7a283e7_0_170"/>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g2dda7a283e7_0_170"/>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6" name="Google Shape;46;g2dda7a283e7_0_170"/>
          <p:cNvSpPr txBox="1"/>
          <p:nvPr>
            <p:ph idx="1" type="body"/>
          </p:nvPr>
        </p:nvSpPr>
        <p:spPr>
          <a:xfrm>
            <a:off x="1730000" y="2090067"/>
            <a:ext cx="93852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7" name="Google Shape;47;g2dda7a283e7_0_17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g2dda7a283e7_0_177"/>
          <p:cNvGrpSpPr/>
          <p:nvPr/>
        </p:nvGrpSpPr>
        <p:grpSpPr>
          <a:xfrm>
            <a:off x="0" y="507989"/>
            <a:ext cx="1383765" cy="1355016"/>
            <a:chOff x="0" y="381001"/>
            <a:chExt cx="1037850" cy="1016287"/>
          </a:xfrm>
        </p:grpSpPr>
        <p:sp>
          <p:nvSpPr>
            <p:cNvPr id="50" name="Google Shape;50;g2dda7a283e7_0_177"/>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2dda7a283e7_0_177"/>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g2dda7a283e7_0_177"/>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3" name="Google Shape;53;g2dda7a283e7_0_177"/>
          <p:cNvSpPr txBox="1"/>
          <p:nvPr>
            <p:ph idx="1" type="body"/>
          </p:nvPr>
        </p:nvSpPr>
        <p:spPr>
          <a:xfrm>
            <a:off x="1730000"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g2dda7a283e7_0_177"/>
          <p:cNvSpPr txBox="1"/>
          <p:nvPr>
            <p:ph idx="2" type="body"/>
          </p:nvPr>
        </p:nvSpPr>
        <p:spPr>
          <a:xfrm>
            <a:off x="6577628"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5" name="Google Shape;55;g2dda7a283e7_0_17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g2dda7a283e7_0_185"/>
          <p:cNvGrpSpPr/>
          <p:nvPr/>
        </p:nvGrpSpPr>
        <p:grpSpPr>
          <a:xfrm>
            <a:off x="0" y="507989"/>
            <a:ext cx="1383765" cy="1355016"/>
            <a:chOff x="0" y="381001"/>
            <a:chExt cx="1037850" cy="1016287"/>
          </a:xfrm>
        </p:grpSpPr>
        <p:sp>
          <p:nvSpPr>
            <p:cNvPr id="58" name="Google Shape;58;g2dda7a283e7_0_185"/>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g2dda7a283e7_0_185"/>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0" name="Google Shape;60;g2dda7a283e7_0_185"/>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1" name="Google Shape;61;g2dda7a283e7_0_18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g2dda7a283e7_0_191"/>
          <p:cNvGrpSpPr/>
          <p:nvPr/>
        </p:nvGrpSpPr>
        <p:grpSpPr>
          <a:xfrm>
            <a:off x="0" y="507989"/>
            <a:ext cx="1383765" cy="1355016"/>
            <a:chOff x="0" y="381001"/>
            <a:chExt cx="1037850" cy="1016287"/>
          </a:xfrm>
        </p:grpSpPr>
        <p:sp>
          <p:nvSpPr>
            <p:cNvPr id="64" name="Google Shape;64;g2dda7a283e7_0_191"/>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2dda7a283e7_0_191"/>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g2dda7a283e7_0_191"/>
          <p:cNvSpPr txBox="1"/>
          <p:nvPr>
            <p:ph type="title"/>
          </p:nvPr>
        </p:nvSpPr>
        <p:spPr>
          <a:xfrm>
            <a:off x="1730000" y="525000"/>
            <a:ext cx="5065200" cy="19908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7" name="Google Shape;67;g2dda7a283e7_0_191"/>
          <p:cNvSpPr txBox="1"/>
          <p:nvPr>
            <p:ph idx="1" type="body"/>
          </p:nvPr>
        </p:nvSpPr>
        <p:spPr>
          <a:xfrm>
            <a:off x="1730000" y="2630067"/>
            <a:ext cx="5065200" cy="3221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8" name="Google Shape;68;g2dda7a283e7_0_19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g2dda7a283e7_0_198"/>
          <p:cNvGrpSpPr/>
          <p:nvPr/>
        </p:nvGrpSpPr>
        <p:grpSpPr>
          <a:xfrm>
            <a:off x="5875053" y="0"/>
            <a:ext cx="6316642" cy="6857829"/>
            <a:chOff x="4406400" y="0"/>
            <a:chExt cx="4737600" cy="5143500"/>
          </a:xfrm>
        </p:grpSpPr>
        <p:sp>
          <p:nvSpPr>
            <p:cNvPr id="71" name="Google Shape;71;g2dda7a283e7_0_19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2dda7a283e7_0_19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2dda7a283e7_0_19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2dda7a283e7_0_19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g2dda7a283e7_0_19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2dda7a283e7_0_19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2dda7a283e7_0_19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2dda7a283e7_0_198"/>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2dda7a283e7_0_19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2dda7a283e7_0_19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g2dda7a283e7_0_19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g2dda7a283e7_0_19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2dda7a283e7_0_19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g2dda7a283e7_0_19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g2dda7a283e7_0_19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g2dda7a283e7_0_19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2dda7a283e7_0_19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g2dda7a283e7_0_19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9" name="Google Shape;89;g2dda7a283e7_0_198"/>
          <p:cNvSpPr txBox="1"/>
          <p:nvPr>
            <p:ph type="title"/>
          </p:nvPr>
        </p:nvSpPr>
        <p:spPr>
          <a:xfrm>
            <a:off x="1098467" y="1155700"/>
            <a:ext cx="6116100" cy="46947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0" name="Google Shape;90;g2dda7a283e7_0_19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g2dda7a283e7_0_220"/>
          <p:cNvGrpSpPr/>
          <p:nvPr/>
        </p:nvGrpSpPr>
        <p:grpSpPr>
          <a:xfrm>
            <a:off x="0" y="507989"/>
            <a:ext cx="1383765" cy="1355016"/>
            <a:chOff x="0" y="381001"/>
            <a:chExt cx="1037850" cy="1016287"/>
          </a:xfrm>
        </p:grpSpPr>
        <p:sp>
          <p:nvSpPr>
            <p:cNvPr id="93" name="Google Shape;93;g2dda7a283e7_0_220"/>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g2dda7a283e7_0_220"/>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g2dda7a283e7_0_220"/>
          <p:cNvSpPr txBox="1"/>
          <p:nvPr>
            <p:ph type="title"/>
          </p:nvPr>
        </p:nvSpPr>
        <p:spPr>
          <a:xfrm>
            <a:off x="1730000" y="2211100"/>
            <a:ext cx="4048500" cy="23355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96" name="Google Shape;96;g2dda7a283e7_0_220"/>
          <p:cNvSpPr txBox="1"/>
          <p:nvPr>
            <p:ph idx="1" type="subTitle"/>
          </p:nvPr>
        </p:nvSpPr>
        <p:spPr>
          <a:xfrm>
            <a:off x="1730000" y="4717333"/>
            <a:ext cx="4048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97" name="Google Shape;97;g2dda7a283e7_0_220"/>
          <p:cNvSpPr txBox="1"/>
          <p:nvPr>
            <p:ph idx="2" type="body"/>
          </p:nvPr>
        </p:nvSpPr>
        <p:spPr>
          <a:xfrm>
            <a:off x="6197600" y="2262133"/>
            <a:ext cx="4902300" cy="3129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8" name="Google Shape;98;g2dda7a283e7_0_2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g2dda7a283e7_0_228"/>
          <p:cNvGrpSpPr/>
          <p:nvPr/>
        </p:nvGrpSpPr>
        <p:grpSpPr>
          <a:xfrm>
            <a:off x="0" y="5504636"/>
            <a:ext cx="931877" cy="912853"/>
            <a:chOff x="0" y="3785672"/>
            <a:chExt cx="698925" cy="684657"/>
          </a:xfrm>
        </p:grpSpPr>
        <p:sp>
          <p:nvSpPr>
            <p:cNvPr id="101" name="Google Shape;101;g2dda7a283e7_0_228"/>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g2dda7a283e7_0_228"/>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g2dda7a283e7_0_228"/>
          <p:cNvSpPr txBox="1"/>
          <p:nvPr>
            <p:ph idx="1" type="body"/>
          </p:nvPr>
        </p:nvSpPr>
        <p:spPr>
          <a:xfrm>
            <a:off x="1083633" y="5740500"/>
            <a:ext cx="9248100" cy="6984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04" name="Google Shape;104;g2dda7a283e7_0_22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2dda7a283e7_0_13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7" name="Google Shape;7;g2dda7a283e7_0_13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8" name="Google Shape;8;g2dda7a283e7_0_13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20.png"/><Relationship Id="rId5"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17.png"/><Relationship Id="rId6"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
          <p:cNvSpPr txBox="1"/>
          <p:nvPr>
            <p:ph type="ctrTitle"/>
          </p:nvPr>
        </p:nvSpPr>
        <p:spPr>
          <a:xfrm>
            <a:off x="4716200" y="2104533"/>
            <a:ext cx="6690000" cy="2105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ru-RU" sz="3600"/>
              <a:t>Программирование мобильных устройств</a:t>
            </a:r>
            <a:endParaRPr/>
          </a:p>
        </p:txBody>
      </p:sp>
      <p:sp>
        <p:nvSpPr>
          <p:cNvPr id="141" name="Google Shape;141;p1"/>
          <p:cNvSpPr txBox="1"/>
          <p:nvPr>
            <p:ph idx="1" type="subTitle"/>
          </p:nvPr>
        </p:nvSpPr>
        <p:spPr>
          <a:xfrm>
            <a:off x="6778600" y="5233233"/>
            <a:ext cx="4627500" cy="6747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SzPts val="1440"/>
              <a:buNone/>
            </a:pPr>
            <a:r>
              <a:rPr b="1" lang="ru-RU" sz="2000">
                <a:solidFill>
                  <a:srgbClr val="0042C7"/>
                </a:solidFill>
                <a:highlight>
                  <a:schemeClr val="lt1"/>
                </a:highlight>
                <a:latin typeface="Arial"/>
                <a:ea typeface="Arial"/>
                <a:cs typeface="Arial"/>
                <a:sym typeface="Arial"/>
              </a:rPr>
              <a:t>Выполнила студентка группы БВТ2003 Ванчикова Н. В.</a:t>
            </a:r>
            <a:endParaRPr b="1" sz="2000">
              <a:highlight>
                <a:schemeClr val="lt1"/>
              </a:highlight>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ru-RU"/>
              <a:t>Говорение</a:t>
            </a:r>
            <a:endParaRPr/>
          </a:p>
        </p:txBody>
      </p:sp>
      <p:sp>
        <p:nvSpPr>
          <p:cNvPr id="214" name="Google Shape;214;p11"/>
          <p:cNvSpPr txBox="1"/>
          <p:nvPr>
            <p:ph idx="1" type="body"/>
          </p:nvPr>
        </p:nvSpPr>
        <p:spPr>
          <a:xfrm>
            <a:off x="677334" y="1411551"/>
            <a:ext cx="8596668" cy="462981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ru-RU"/>
              <a:t>Если было произнесено правильное слово, то выведенный текст загорится зеленым, и появится кнопка выхода. В случае неправильного ответа, текст загорится розовым, а кнопка не появится до тех пор, пока не будет дан правильный ответ.</a:t>
            </a:r>
            <a:endParaRPr/>
          </a:p>
        </p:txBody>
      </p:sp>
      <p:pic>
        <p:nvPicPr>
          <p:cNvPr id="215" name="Google Shape;215;p11"/>
          <p:cNvPicPr preferRelativeResize="0"/>
          <p:nvPr/>
        </p:nvPicPr>
        <p:blipFill rotWithShape="1">
          <a:blip r:embed="rId3">
            <a:alphaModFix/>
          </a:blip>
          <a:srcRect b="0" l="0" r="0" t="0"/>
          <a:stretch/>
        </p:blipFill>
        <p:spPr>
          <a:xfrm>
            <a:off x="958049" y="2732351"/>
            <a:ext cx="1809709" cy="3804082"/>
          </a:xfrm>
          <a:prstGeom prst="rect">
            <a:avLst/>
          </a:prstGeom>
          <a:noFill/>
          <a:ln>
            <a:noFill/>
          </a:ln>
        </p:spPr>
      </p:pic>
      <p:pic>
        <p:nvPicPr>
          <p:cNvPr id="216" name="Google Shape;216;p11"/>
          <p:cNvPicPr preferRelativeResize="0"/>
          <p:nvPr/>
        </p:nvPicPr>
        <p:blipFill rotWithShape="1">
          <a:blip r:embed="rId4">
            <a:alphaModFix/>
          </a:blip>
          <a:srcRect b="0" l="0" r="0" t="0"/>
          <a:stretch/>
        </p:blipFill>
        <p:spPr>
          <a:xfrm>
            <a:off x="3380316" y="2743084"/>
            <a:ext cx="1809709" cy="3793349"/>
          </a:xfrm>
          <a:prstGeom prst="rect">
            <a:avLst/>
          </a:prstGeom>
          <a:noFill/>
          <a:ln>
            <a:noFill/>
          </a:ln>
        </p:spPr>
      </p:pic>
      <p:pic>
        <p:nvPicPr>
          <p:cNvPr id="217" name="Google Shape;217;p11"/>
          <p:cNvPicPr preferRelativeResize="0"/>
          <p:nvPr/>
        </p:nvPicPr>
        <p:blipFill rotWithShape="1">
          <a:blip r:embed="rId5">
            <a:alphaModFix/>
          </a:blip>
          <a:srcRect b="0" l="0" r="0" t="0"/>
          <a:stretch/>
        </p:blipFill>
        <p:spPr>
          <a:xfrm>
            <a:off x="5802583" y="2732351"/>
            <a:ext cx="1803871" cy="380408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ru-RU"/>
              <a:t>Настройки</a:t>
            </a:r>
            <a:endParaRPr/>
          </a:p>
        </p:txBody>
      </p:sp>
      <p:sp>
        <p:nvSpPr>
          <p:cNvPr id="223" name="Google Shape;223;p12"/>
          <p:cNvSpPr txBox="1"/>
          <p:nvPr>
            <p:ph idx="1" type="body"/>
          </p:nvPr>
        </p:nvSpPr>
        <p:spPr>
          <a:xfrm>
            <a:off x="677334" y="1787727"/>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ru-RU"/>
              <a:t>В разделе настроек в главном меню есть три опции: смена имени пользователя, смена языка и смена темы.</a:t>
            </a:r>
            <a:endParaRPr/>
          </a:p>
        </p:txBody>
      </p:sp>
      <p:pic>
        <p:nvPicPr>
          <p:cNvPr id="224" name="Google Shape;224;p12"/>
          <p:cNvPicPr preferRelativeResize="0"/>
          <p:nvPr/>
        </p:nvPicPr>
        <p:blipFill rotWithShape="1">
          <a:blip r:embed="rId3">
            <a:alphaModFix/>
          </a:blip>
          <a:srcRect b="0" l="0" r="0" t="0"/>
          <a:stretch/>
        </p:blipFill>
        <p:spPr>
          <a:xfrm>
            <a:off x="4043334" y="2630997"/>
            <a:ext cx="1860931" cy="38807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ru-RU"/>
              <a:t>Смена имени</a:t>
            </a:r>
            <a:endParaRPr/>
          </a:p>
        </p:txBody>
      </p:sp>
      <p:sp>
        <p:nvSpPr>
          <p:cNvPr id="230" name="Google Shape;230;p13"/>
          <p:cNvSpPr txBox="1"/>
          <p:nvPr>
            <p:ph idx="1" type="body"/>
          </p:nvPr>
        </p:nvSpPr>
        <p:spPr>
          <a:xfrm>
            <a:off x="677334" y="1565785"/>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ru-RU"/>
              <a:t>При нажатии кнопки смены имени, пользователя перенаправит на экран, который появлялся при первом запуске приложения. Здесь можно будет ввести новое имя, которое будет отображаться в главном меню</a:t>
            </a:r>
            <a:endParaRPr/>
          </a:p>
        </p:txBody>
      </p:sp>
      <p:pic>
        <p:nvPicPr>
          <p:cNvPr id="231" name="Google Shape;231;p13"/>
          <p:cNvPicPr preferRelativeResize="0"/>
          <p:nvPr/>
        </p:nvPicPr>
        <p:blipFill rotWithShape="1">
          <a:blip r:embed="rId3">
            <a:alphaModFix/>
          </a:blip>
          <a:srcRect b="0" l="0" r="0" t="0"/>
          <a:stretch/>
        </p:blipFill>
        <p:spPr>
          <a:xfrm>
            <a:off x="1040880" y="2663465"/>
            <a:ext cx="1877118" cy="3874938"/>
          </a:xfrm>
          <a:prstGeom prst="rect">
            <a:avLst/>
          </a:prstGeom>
          <a:noFill/>
          <a:ln>
            <a:noFill/>
          </a:ln>
        </p:spPr>
      </p:pic>
      <p:pic>
        <p:nvPicPr>
          <p:cNvPr id="232" name="Google Shape;232;p13"/>
          <p:cNvPicPr preferRelativeResize="0"/>
          <p:nvPr/>
        </p:nvPicPr>
        <p:blipFill rotWithShape="1">
          <a:blip r:embed="rId4">
            <a:alphaModFix/>
          </a:blip>
          <a:srcRect b="0" l="0" r="0" t="0"/>
          <a:stretch/>
        </p:blipFill>
        <p:spPr>
          <a:xfrm>
            <a:off x="3708480" y="2684497"/>
            <a:ext cx="1877118" cy="3853906"/>
          </a:xfrm>
          <a:prstGeom prst="rect">
            <a:avLst/>
          </a:prstGeom>
          <a:noFill/>
          <a:ln>
            <a:noFill/>
          </a:ln>
        </p:spPr>
      </p:pic>
      <p:pic>
        <p:nvPicPr>
          <p:cNvPr id="233" name="Google Shape;233;p13"/>
          <p:cNvPicPr preferRelativeResize="0"/>
          <p:nvPr/>
        </p:nvPicPr>
        <p:blipFill rotWithShape="1">
          <a:blip r:embed="rId5">
            <a:alphaModFix/>
          </a:blip>
          <a:srcRect b="0" l="0" r="0" t="0"/>
          <a:stretch/>
        </p:blipFill>
        <p:spPr>
          <a:xfrm>
            <a:off x="6376081" y="2684497"/>
            <a:ext cx="1806135" cy="3853906"/>
          </a:xfrm>
          <a:prstGeom prst="rect">
            <a:avLst/>
          </a:prstGeom>
          <a:noFill/>
          <a:ln>
            <a:noFill/>
          </a:ln>
        </p:spPr>
      </p:pic>
      <p:sp>
        <p:nvSpPr>
          <p:cNvPr id="234" name="Google Shape;234;p13"/>
          <p:cNvSpPr/>
          <p:nvPr/>
        </p:nvSpPr>
        <p:spPr>
          <a:xfrm>
            <a:off x="3048102" y="4389261"/>
            <a:ext cx="530274" cy="444378"/>
          </a:xfrm>
          <a:prstGeom prst="rightArrow">
            <a:avLst>
              <a:gd fmla="val 50000" name="adj1"/>
              <a:gd fmla="val 50000" name="adj2"/>
            </a:avLst>
          </a:prstGeom>
          <a:solidFill>
            <a:schemeClr val="accent1"/>
          </a:solidFill>
          <a:ln cap="rnd" cmpd="sng" w="19050">
            <a:solidFill>
              <a:srgbClr val="000D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35" name="Google Shape;235;p13"/>
          <p:cNvSpPr/>
          <p:nvPr/>
        </p:nvSpPr>
        <p:spPr>
          <a:xfrm>
            <a:off x="5715702" y="4389261"/>
            <a:ext cx="530274" cy="444378"/>
          </a:xfrm>
          <a:prstGeom prst="rightArrow">
            <a:avLst>
              <a:gd fmla="val 50000" name="adj1"/>
              <a:gd fmla="val 50000" name="adj2"/>
            </a:avLst>
          </a:prstGeom>
          <a:solidFill>
            <a:schemeClr val="accent1"/>
          </a:solidFill>
          <a:ln cap="rnd" cmpd="sng" w="19050">
            <a:solidFill>
              <a:srgbClr val="000D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ru-RU"/>
              <a:t>Смена языка</a:t>
            </a:r>
            <a:endParaRPr/>
          </a:p>
        </p:txBody>
      </p:sp>
      <p:sp>
        <p:nvSpPr>
          <p:cNvPr id="241" name="Google Shape;241;p14"/>
          <p:cNvSpPr txBox="1"/>
          <p:nvPr>
            <p:ph idx="1" type="body"/>
          </p:nvPr>
        </p:nvSpPr>
        <p:spPr>
          <a:xfrm>
            <a:off x="677334" y="1488613"/>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ru-RU"/>
              <a:t>При изменении языка, текст меняется на всех экранах приложения, кроме экрана-заставки и экрана приветствия. Реализована смена языка с английского на русский и с русского на английский. </a:t>
            </a:r>
            <a:endParaRPr/>
          </a:p>
        </p:txBody>
      </p:sp>
      <p:pic>
        <p:nvPicPr>
          <p:cNvPr id="242" name="Google Shape;242;p14"/>
          <p:cNvPicPr preferRelativeResize="0"/>
          <p:nvPr/>
        </p:nvPicPr>
        <p:blipFill rotWithShape="1">
          <a:blip r:embed="rId3">
            <a:alphaModFix/>
          </a:blip>
          <a:srcRect b="0" l="0" r="0" t="0"/>
          <a:stretch/>
        </p:blipFill>
        <p:spPr>
          <a:xfrm>
            <a:off x="975481" y="2577731"/>
            <a:ext cx="1836512" cy="3880773"/>
          </a:xfrm>
          <a:prstGeom prst="rect">
            <a:avLst/>
          </a:prstGeom>
          <a:noFill/>
          <a:ln>
            <a:noFill/>
          </a:ln>
        </p:spPr>
      </p:pic>
      <p:pic>
        <p:nvPicPr>
          <p:cNvPr id="243" name="Google Shape;243;p14"/>
          <p:cNvPicPr preferRelativeResize="0"/>
          <p:nvPr/>
        </p:nvPicPr>
        <p:blipFill rotWithShape="1">
          <a:blip r:embed="rId4">
            <a:alphaModFix/>
          </a:blip>
          <a:srcRect b="0" l="0" r="0" t="0"/>
          <a:stretch/>
        </p:blipFill>
        <p:spPr>
          <a:xfrm>
            <a:off x="3302178" y="2577730"/>
            <a:ext cx="1895951" cy="3880774"/>
          </a:xfrm>
          <a:prstGeom prst="rect">
            <a:avLst/>
          </a:prstGeom>
          <a:noFill/>
          <a:ln>
            <a:noFill/>
          </a:ln>
        </p:spPr>
      </p:pic>
      <p:pic>
        <p:nvPicPr>
          <p:cNvPr id="244" name="Google Shape;244;p14"/>
          <p:cNvPicPr preferRelativeResize="0"/>
          <p:nvPr/>
        </p:nvPicPr>
        <p:blipFill rotWithShape="1">
          <a:blip r:embed="rId5">
            <a:alphaModFix/>
          </a:blip>
          <a:srcRect b="0" l="0" r="0" t="0"/>
          <a:stretch/>
        </p:blipFill>
        <p:spPr>
          <a:xfrm>
            <a:off x="5692757" y="2577729"/>
            <a:ext cx="1836512" cy="38807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ru-RU"/>
              <a:t>Смена темы</a:t>
            </a:r>
            <a:endParaRPr/>
          </a:p>
        </p:txBody>
      </p:sp>
      <p:sp>
        <p:nvSpPr>
          <p:cNvPr id="250" name="Google Shape;250;p15"/>
          <p:cNvSpPr txBox="1"/>
          <p:nvPr>
            <p:ph idx="1" type="body"/>
          </p:nvPr>
        </p:nvSpPr>
        <p:spPr>
          <a:xfrm>
            <a:off x="677334" y="1411551"/>
            <a:ext cx="8596668" cy="462981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ru-RU"/>
              <a:t>В приложении предусмотрена смена темы с светлой на тёмную и обратно. При нажатии соответствующей кнопки в меню настроек, в приложении изменятся фон и текст в зависимости от того, какая тема стояла до нажатия.</a:t>
            </a:r>
            <a:endParaRPr/>
          </a:p>
          <a:p>
            <a:pPr indent="0" lvl="0" marL="0" rtl="0" algn="l">
              <a:spcBef>
                <a:spcPts val="1000"/>
              </a:spcBef>
              <a:spcAft>
                <a:spcPts val="0"/>
              </a:spcAft>
              <a:buSzPts val="1440"/>
              <a:buNone/>
            </a:pPr>
            <a:r>
              <a:t/>
            </a:r>
            <a:endParaRPr/>
          </a:p>
        </p:txBody>
      </p:sp>
      <p:pic>
        <p:nvPicPr>
          <p:cNvPr id="251" name="Google Shape;251;p15"/>
          <p:cNvPicPr preferRelativeResize="0"/>
          <p:nvPr/>
        </p:nvPicPr>
        <p:blipFill rotWithShape="1">
          <a:blip r:embed="rId3">
            <a:alphaModFix/>
          </a:blip>
          <a:srcRect b="0" l="0" r="0" t="0"/>
          <a:stretch/>
        </p:blipFill>
        <p:spPr>
          <a:xfrm>
            <a:off x="580486" y="2363487"/>
            <a:ext cx="2047304" cy="4245078"/>
          </a:xfrm>
          <a:prstGeom prst="rect">
            <a:avLst/>
          </a:prstGeom>
          <a:noFill/>
          <a:ln>
            <a:noFill/>
          </a:ln>
        </p:spPr>
      </p:pic>
      <p:pic>
        <p:nvPicPr>
          <p:cNvPr id="252" name="Google Shape;252;p15"/>
          <p:cNvPicPr preferRelativeResize="0"/>
          <p:nvPr/>
        </p:nvPicPr>
        <p:blipFill rotWithShape="1">
          <a:blip r:embed="rId4">
            <a:alphaModFix/>
          </a:blip>
          <a:srcRect b="0" l="0" r="0" t="0"/>
          <a:stretch/>
        </p:blipFill>
        <p:spPr>
          <a:xfrm>
            <a:off x="3027285" y="2363485"/>
            <a:ext cx="2051559" cy="4245079"/>
          </a:xfrm>
          <a:prstGeom prst="rect">
            <a:avLst/>
          </a:prstGeom>
          <a:noFill/>
          <a:ln>
            <a:noFill/>
          </a:ln>
        </p:spPr>
      </p:pic>
      <p:pic>
        <p:nvPicPr>
          <p:cNvPr id="253" name="Google Shape;253;p15"/>
          <p:cNvPicPr preferRelativeResize="0"/>
          <p:nvPr/>
        </p:nvPicPr>
        <p:blipFill rotWithShape="1">
          <a:blip r:embed="rId5">
            <a:alphaModFix/>
          </a:blip>
          <a:srcRect b="0" l="0" r="0" t="0"/>
          <a:stretch/>
        </p:blipFill>
        <p:spPr>
          <a:xfrm>
            <a:off x="5478339" y="2363484"/>
            <a:ext cx="2037821" cy="424507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ru-RU"/>
              <a:t>Иконка приложения, название и заставка</a:t>
            </a:r>
            <a:endParaRPr/>
          </a:p>
        </p:txBody>
      </p:sp>
      <p:sp>
        <p:nvSpPr>
          <p:cNvPr id="147" name="Google Shape;147;p3"/>
          <p:cNvSpPr txBox="1"/>
          <p:nvPr>
            <p:ph idx="1" type="body"/>
          </p:nvPr>
        </p:nvSpPr>
        <p:spPr>
          <a:xfrm>
            <a:off x="677334" y="2160589"/>
            <a:ext cx="3326495"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ru-RU">
                <a:solidFill>
                  <a:srgbClr val="0042C7"/>
                </a:solidFill>
              </a:rPr>
              <a:t>Были изменены иконка приложения и название, добавлена заставка, которую пользователь видит при запуске приложения.</a:t>
            </a:r>
            <a:endParaRPr/>
          </a:p>
        </p:txBody>
      </p:sp>
      <p:pic>
        <p:nvPicPr>
          <p:cNvPr id="148" name="Google Shape;148;p3"/>
          <p:cNvPicPr preferRelativeResize="0"/>
          <p:nvPr/>
        </p:nvPicPr>
        <p:blipFill rotWithShape="1">
          <a:blip r:embed="rId3">
            <a:alphaModFix/>
          </a:blip>
          <a:srcRect b="0" l="0" r="0" t="0"/>
          <a:stretch/>
        </p:blipFill>
        <p:spPr>
          <a:xfrm>
            <a:off x="1448406" y="4182798"/>
            <a:ext cx="962025" cy="1000125"/>
          </a:xfrm>
          <a:prstGeom prst="rect">
            <a:avLst/>
          </a:prstGeom>
          <a:noFill/>
          <a:ln>
            <a:noFill/>
          </a:ln>
        </p:spPr>
      </p:pic>
      <p:pic>
        <p:nvPicPr>
          <p:cNvPr id="149" name="Google Shape;149;p3"/>
          <p:cNvPicPr preferRelativeResize="0"/>
          <p:nvPr/>
        </p:nvPicPr>
        <p:blipFill rotWithShape="1">
          <a:blip r:embed="rId4">
            <a:alphaModFix/>
          </a:blip>
          <a:srcRect b="0" l="0" r="0" t="0"/>
          <a:stretch/>
        </p:blipFill>
        <p:spPr>
          <a:xfrm>
            <a:off x="5306997" y="1930400"/>
            <a:ext cx="1961930" cy="41240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ru-RU"/>
              <a:t>Проверка подключения к интернету</a:t>
            </a:r>
            <a:endParaRPr/>
          </a:p>
        </p:txBody>
      </p:sp>
      <p:sp>
        <p:nvSpPr>
          <p:cNvPr id="155" name="Google Shape;155;p4"/>
          <p:cNvSpPr txBox="1"/>
          <p:nvPr>
            <p:ph idx="1" type="body"/>
          </p:nvPr>
        </p:nvSpPr>
        <p:spPr>
          <a:xfrm>
            <a:off x="677334" y="2160589"/>
            <a:ext cx="4826821"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ru-RU"/>
              <a:t>При запуске приложения происходит проверка, подключено ли устройство к интернету.  </a:t>
            </a:r>
            <a:endParaRPr/>
          </a:p>
        </p:txBody>
      </p:sp>
      <p:pic>
        <p:nvPicPr>
          <p:cNvPr id="156" name="Google Shape;156;p4"/>
          <p:cNvPicPr preferRelativeResize="0"/>
          <p:nvPr/>
        </p:nvPicPr>
        <p:blipFill rotWithShape="1">
          <a:blip r:embed="rId3">
            <a:alphaModFix/>
          </a:blip>
          <a:srcRect b="0" l="0" r="0" t="0"/>
          <a:stretch/>
        </p:blipFill>
        <p:spPr>
          <a:xfrm>
            <a:off x="5993932" y="1755611"/>
            <a:ext cx="2244545" cy="4679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ru-RU"/>
              <a:t>Экран приветствия</a:t>
            </a:r>
            <a:endParaRPr/>
          </a:p>
        </p:txBody>
      </p:sp>
      <p:sp>
        <p:nvSpPr>
          <p:cNvPr id="162" name="Google Shape;162;p5"/>
          <p:cNvSpPr txBox="1"/>
          <p:nvPr>
            <p:ph idx="1" type="body"/>
          </p:nvPr>
        </p:nvSpPr>
        <p:spPr>
          <a:xfrm>
            <a:off x="677334" y="1488613"/>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ru-RU"/>
              <a:t>Экран приветствия состоит из трех экранов. На первых двух, помимо стандартных кнопок переключения, имеется кнопка “Skip” переносящая на последнюю страницу. Экран появляется один раз, то есть при последующем запуске появляться не будет.</a:t>
            </a:r>
            <a:endParaRPr/>
          </a:p>
          <a:p>
            <a:pPr indent="0" lvl="0" marL="0" rtl="0" algn="l">
              <a:spcBef>
                <a:spcPts val="1000"/>
              </a:spcBef>
              <a:spcAft>
                <a:spcPts val="0"/>
              </a:spcAft>
              <a:buSzPts val="1440"/>
              <a:buNone/>
            </a:pPr>
            <a:r>
              <a:t/>
            </a:r>
            <a:endParaRPr/>
          </a:p>
        </p:txBody>
      </p:sp>
      <p:pic>
        <p:nvPicPr>
          <p:cNvPr id="163" name="Google Shape;163;p5"/>
          <p:cNvPicPr preferRelativeResize="0"/>
          <p:nvPr/>
        </p:nvPicPr>
        <p:blipFill rotWithShape="1">
          <a:blip r:embed="rId3">
            <a:alphaModFix/>
          </a:blip>
          <a:srcRect b="0" l="0" r="0" t="0"/>
          <a:stretch/>
        </p:blipFill>
        <p:spPr>
          <a:xfrm>
            <a:off x="1002861" y="2885243"/>
            <a:ext cx="1789088" cy="3662040"/>
          </a:xfrm>
          <a:prstGeom prst="rect">
            <a:avLst/>
          </a:prstGeom>
          <a:noFill/>
          <a:ln>
            <a:noFill/>
          </a:ln>
        </p:spPr>
      </p:pic>
      <p:sp>
        <p:nvSpPr>
          <p:cNvPr id="164" name="Google Shape;164;p5"/>
          <p:cNvSpPr/>
          <p:nvPr/>
        </p:nvSpPr>
        <p:spPr>
          <a:xfrm>
            <a:off x="2993188" y="4412202"/>
            <a:ext cx="726555" cy="386978"/>
          </a:xfrm>
          <a:prstGeom prst="rightArrow">
            <a:avLst>
              <a:gd fmla="val 50000" name="adj1"/>
              <a:gd fmla="val 50000" name="adj2"/>
            </a:avLst>
          </a:prstGeom>
          <a:solidFill>
            <a:schemeClr val="accent1"/>
          </a:solidFill>
          <a:ln cap="rnd" cmpd="sng" w="19050">
            <a:solidFill>
              <a:srgbClr val="000D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165" name="Google Shape;165;p5"/>
          <p:cNvPicPr preferRelativeResize="0"/>
          <p:nvPr/>
        </p:nvPicPr>
        <p:blipFill rotWithShape="1">
          <a:blip r:embed="rId4">
            <a:alphaModFix/>
          </a:blip>
          <a:srcRect b="0" l="0" r="0" t="0"/>
          <a:stretch/>
        </p:blipFill>
        <p:spPr>
          <a:xfrm>
            <a:off x="3920982" y="2885243"/>
            <a:ext cx="1743449" cy="3662040"/>
          </a:xfrm>
          <a:prstGeom prst="rect">
            <a:avLst/>
          </a:prstGeom>
          <a:noFill/>
          <a:ln>
            <a:noFill/>
          </a:ln>
        </p:spPr>
      </p:pic>
      <p:sp>
        <p:nvSpPr>
          <p:cNvPr id="166" name="Google Shape;166;p5"/>
          <p:cNvSpPr/>
          <p:nvPr/>
        </p:nvSpPr>
        <p:spPr>
          <a:xfrm>
            <a:off x="5865670" y="4412202"/>
            <a:ext cx="726555" cy="386978"/>
          </a:xfrm>
          <a:prstGeom prst="rightArrow">
            <a:avLst>
              <a:gd fmla="val 50000" name="adj1"/>
              <a:gd fmla="val 50000" name="adj2"/>
            </a:avLst>
          </a:prstGeom>
          <a:solidFill>
            <a:schemeClr val="accent1"/>
          </a:solidFill>
          <a:ln cap="rnd" cmpd="sng" w="19050">
            <a:solidFill>
              <a:srgbClr val="000D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167" name="Google Shape;167;p5"/>
          <p:cNvPicPr preferRelativeResize="0"/>
          <p:nvPr/>
        </p:nvPicPr>
        <p:blipFill rotWithShape="1">
          <a:blip r:embed="rId5">
            <a:alphaModFix/>
          </a:blip>
          <a:srcRect b="0" l="0" r="0" t="0"/>
          <a:stretch/>
        </p:blipFill>
        <p:spPr>
          <a:xfrm>
            <a:off x="6793464" y="2863546"/>
            <a:ext cx="1743448" cy="36837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ru-RU"/>
              <a:t>Выбор языка</a:t>
            </a:r>
            <a:endParaRPr/>
          </a:p>
        </p:txBody>
      </p:sp>
      <p:sp>
        <p:nvSpPr>
          <p:cNvPr id="173" name="Google Shape;173;p6"/>
          <p:cNvSpPr txBox="1"/>
          <p:nvPr>
            <p:ph idx="1" type="body"/>
          </p:nvPr>
        </p:nvSpPr>
        <p:spPr>
          <a:xfrm>
            <a:off x="677334" y="1589103"/>
            <a:ext cx="5341726" cy="445225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ru-RU"/>
              <a:t>После экрана приветствия следует экран выбора языка. На нём можно выбрать, на каком языке будет основная составляющая приложения. Переключение языка работает с русского на английский и обратно. При последующих запусках приложения экран также появляться не будет, однако через меню настроек его можно будет вызвать при необходимости смены языка.</a:t>
            </a:r>
            <a:endParaRPr/>
          </a:p>
          <a:p>
            <a:pPr indent="0" lvl="0" marL="0" rtl="0" algn="l">
              <a:spcBef>
                <a:spcPts val="1000"/>
              </a:spcBef>
              <a:spcAft>
                <a:spcPts val="0"/>
              </a:spcAft>
              <a:buSzPts val="1440"/>
              <a:buNone/>
            </a:pPr>
            <a:r>
              <a:t/>
            </a:r>
            <a:endParaRPr/>
          </a:p>
        </p:txBody>
      </p:sp>
      <p:pic>
        <p:nvPicPr>
          <p:cNvPr id="174" name="Google Shape;174;p6"/>
          <p:cNvPicPr preferRelativeResize="0"/>
          <p:nvPr/>
        </p:nvPicPr>
        <p:blipFill rotWithShape="1">
          <a:blip r:embed="rId3">
            <a:alphaModFix/>
          </a:blip>
          <a:srcRect b="0" l="0" r="0" t="0"/>
          <a:stretch/>
        </p:blipFill>
        <p:spPr>
          <a:xfrm>
            <a:off x="6372516" y="1122971"/>
            <a:ext cx="2234197" cy="461205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ru-RU"/>
              <a:t>Выбор имени</a:t>
            </a:r>
            <a:endParaRPr/>
          </a:p>
        </p:txBody>
      </p:sp>
      <p:sp>
        <p:nvSpPr>
          <p:cNvPr id="180" name="Google Shape;180;p7"/>
          <p:cNvSpPr txBox="1"/>
          <p:nvPr>
            <p:ph idx="1" type="body"/>
          </p:nvPr>
        </p:nvSpPr>
        <p:spPr>
          <a:xfrm>
            <a:off x="677334" y="1571349"/>
            <a:ext cx="4427326" cy="447001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ru-RU"/>
              <a:t>После выбора языка приложение попросит выбрать имя пользователя, которое будет использоваться при дальнейшем использовании. Можно выбрать любое имя, но только используя буквы латинского алфавита. После сохранения имени, экран при запуске приложения появляться не будет, но, также как и с выбором языка, имя можно будет сменить через настройки.</a:t>
            </a:r>
            <a:endParaRPr/>
          </a:p>
        </p:txBody>
      </p:sp>
      <p:pic>
        <p:nvPicPr>
          <p:cNvPr id="181" name="Google Shape;181;p7"/>
          <p:cNvPicPr preferRelativeResize="0"/>
          <p:nvPr/>
        </p:nvPicPr>
        <p:blipFill rotWithShape="1">
          <a:blip r:embed="rId3">
            <a:alphaModFix/>
          </a:blip>
          <a:srcRect b="0" l="0" r="0" t="0"/>
          <a:stretch/>
        </p:blipFill>
        <p:spPr>
          <a:xfrm>
            <a:off x="6096000" y="932264"/>
            <a:ext cx="2449035" cy="5109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ru-RU"/>
              <a:t>Главное меню</a:t>
            </a:r>
            <a:endParaRPr/>
          </a:p>
        </p:txBody>
      </p:sp>
      <p:sp>
        <p:nvSpPr>
          <p:cNvPr id="187" name="Google Shape;187;p8"/>
          <p:cNvSpPr txBox="1"/>
          <p:nvPr>
            <p:ph idx="1" type="body"/>
          </p:nvPr>
        </p:nvSpPr>
        <p:spPr>
          <a:xfrm>
            <a:off x="677334" y="2160589"/>
            <a:ext cx="5190806"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ru-RU"/>
              <a:t>После прохождения всех настроек, пользователя встречает главный экран приложения. На нём имеется кнопка настроек, а также возможность участвовать в трёх различных видах упражнений. </a:t>
            </a:r>
            <a:endParaRPr/>
          </a:p>
        </p:txBody>
      </p:sp>
      <p:pic>
        <p:nvPicPr>
          <p:cNvPr id="188" name="Google Shape;188;p8"/>
          <p:cNvPicPr preferRelativeResize="0"/>
          <p:nvPr/>
        </p:nvPicPr>
        <p:blipFill rotWithShape="1">
          <a:blip r:embed="rId3">
            <a:alphaModFix/>
          </a:blip>
          <a:srcRect b="0" l="0" r="0" t="0"/>
          <a:stretch/>
        </p:blipFill>
        <p:spPr>
          <a:xfrm>
            <a:off x="6323862" y="807975"/>
            <a:ext cx="2498520" cy="52333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ru-RU"/>
              <a:t>«Назови животное»</a:t>
            </a:r>
            <a:endParaRPr/>
          </a:p>
        </p:txBody>
      </p:sp>
      <p:sp>
        <p:nvSpPr>
          <p:cNvPr id="194" name="Google Shape;194;p9"/>
          <p:cNvSpPr txBox="1"/>
          <p:nvPr>
            <p:ph idx="1" type="body"/>
          </p:nvPr>
        </p:nvSpPr>
        <p:spPr>
          <a:xfrm>
            <a:off x="677334" y="1488613"/>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ru-RU"/>
              <a:t>В случае правильного ответа, совершается переход на экран поздравления с кнопкой возврата на домашнюю страницу. В другом случае, пользователь отправляется на экран неправильного ответа, где помимо кнопки выхода имеется кнопка повторной попытки.</a:t>
            </a:r>
            <a:endParaRPr/>
          </a:p>
        </p:txBody>
      </p:sp>
      <p:pic>
        <p:nvPicPr>
          <p:cNvPr id="195" name="Google Shape;195;p9"/>
          <p:cNvPicPr preferRelativeResize="0"/>
          <p:nvPr/>
        </p:nvPicPr>
        <p:blipFill rotWithShape="1">
          <a:blip r:embed="rId3">
            <a:alphaModFix/>
          </a:blip>
          <a:srcRect b="0" l="0" r="0" t="0"/>
          <a:stretch/>
        </p:blipFill>
        <p:spPr>
          <a:xfrm>
            <a:off x="452852" y="3080551"/>
            <a:ext cx="1627647" cy="3404586"/>
          </a:xfrm>
          <a:prstGeom prst="rect">
            <a:avLst/>
          </a:prstGeom>
          <a:noFill/>
          <a:ln>
            <a:noFill/>
          </a:ln>
        </p:spPr>
      </p:pic>
      <p:pic>
        <p:nvPicPr>
          <p:cNvPr id="196" name="Google Shape;196;p9"/>
          <p:cNvPicPr preferRelativeResize="0"/>
          <p:nvPr/>
        </p:nvPicPr>
        <p:blipFill rotWithShape="1">
          <a:blip r:embed="rId4">
            <a:alphaModFix/>
          </a:blip>
          <a:srcRect b="0" l="0" r="0" t="0"/>
          <a:stretch/>
        </p:blipFill>
        <p:spPr>
          <a:xfrm>
            <a:off x="2980714" y="3080551"/>
            <a:ext cx="1651479" cy="3404586"/>
          </a:xfrm>
          <a:prstGeom prst="rect">
            <a:avLst/>
          </a:prstGeom>
          <a:noFill/>
          <a:ln>
            <a:noFill/>
          </a:ln>
        </p:spPr>
      </p:pic>
      <p:sp>
        <p:nvSpPr>
          <p:cNvPr id="197" name="Google Shape;197;p9"/>
          <p:cNvSpPr/>
          <p:nvPr/>
        </p:nvSpPr>
        <p:spPr>
          <a:xfrm>
            <a:off x="2205359" y="4478480"/>
            <a:ext cx="650495" cy="350973"/>
          </a:xfrm>
          <a:prstGeom prst="rightArrow">
            <a:avLst>
              <a:gd fmla="val 50000" name="adj1"/>
              <a:gd fmla="val 50000" name="adj2"/>
            </a:avLst>
          </a:prstGeom>
          <a:solidFill>
            <a:schemeClr val="accent1"/>
          </a:solidFill>
          <a:ln cap="rnd" cmpd="sng" w="19050">
            <a:solidFill>
              <a:srgbClr val="000D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198" name="Google Shape;198;p9"/>
          <p:cNvPicPr preferRelativeResize="0"/>
          <p:nvPr/>
        </p:nvPicPr>
        <p:blipFill rotWithShape="1">
          <a:blip r:embed="rId5">
            <a:alphaModFix/>
          </a:blip>
          <a:srcRect b="0" l="0" r="0" t="0"/>
          <a:stretch/>
        </p:blipFill>
        <p:spPr>
          <a:xfrm>
            <a:off x="5003921" y="3080551"/>
            <a:ext cx="1606076" cy="3404586"/>
          </a:xfrm>
          <a:prstGeom prst="rect">
            <a:avLst/>
          </a:prstGeom>
          <a:noFill/>
          <a:ln>
            <a:noFill/>
          </a:ln>
        </p:spPr>
      </p:pic>
      <p:sp>
        <p:nvSpPr>
          <p:cNvPr id="199" name="Google Shape;199;p9"/>
          <p:cNvSpPr/>
          <p:nvPr/>
        </p:nvSpPr>
        <p:spPr>
          <a:xfrm>
            <a:off x="6743328" y="4478480"/>
            <a:ext cx="650495" cy="350973"/>
          </a:xfrm>
          <a:prstGeom prst="rightArrow">
            <a:avLst>
              <a:gd fmla="val 50000" name="adj1"/>
              <a:gd fmla="val 50000" name="adj2"/>
            </a:avLst>
          </a:prstGeom>
          <a:solidFill>
            <a:schemeClr val="accent1"/>
          </a:solidFill>
          <a:ln cap="rnd" cmpd="sng" w="19050">
            <a:solidFill>
              <a:srgbClr val="000D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200" name="Google Shape;200;p9"/>
          <p:cNvPicPr preferRelativeResize="0"/>
          <p:nvPr/>
        </p:nvPicPr>
        <p:blipFill rotWithShape="1">
          <a:blip r:embed="rId6">
            <a:alphaModFix/>
          </a:blip>
          <a:srcRect b="0" l="0" r="0" t="0"/>
          <a:stretch/>
        </p:blipFill>
        <p:spPr>
          <a:xfrm>
            <a:off x="7527154" y="3065750"/>
            <a:ext cx="1606076" cy="34193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ru-RU"/>
              <a:t>Выбор ответа</a:t>
            </a:r>
            <a:endParaRPr/>
          </a:p>
        </p:txBody>
      </p:sp>
      <p:sp>
        <p:nvSpPr>
          <p:cNvPr id="206" name="Google Shape;206;p10"/>
          <p:cNvSpPr txBox="1"/>
          <p:nvPr>
            <p:ph idx="1" type="body"/>
          </p:nvPr>
        </p:nvSpPr>
        <p:spPr>
          <a:xfrm>
            <a:off x="677334" y="1473693"/>
            <a:ext cx="8596668" cy="456766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ru-RU"/>
              <a:t>Выбранный ответ загорится оранжевым или зеленым в зависимости от того, правильный ли был выбран вариант ответа. Если выбран неправильный вариант, то вместе с ним также подсвечивается правильный.</a:t>
            </a:r>
            <a:endParaRPr/>
          </a:p>
        </p:txBody>
      </p:sp>
      <p:pic>
        <p:nvPicPr>
          <p:cNvPr id="207" name="Google Shape;207;p10"/>
          <p:cNvPicPr preferRelativeResize="0"/>
          <p:nvPr/>
        </p:nvPicPr>
        <p:blipFill rotWithShape="1">
          <a:blip r:embed="rId3">
            <a:alphaModFix/>
          </a:blip>
          <a:srcRect b="0" l="0" r="0" t="0"/>
          <a:stretch/>
        </p:blipFill>
        <p:spPr>
          <a:xfrm>
            <a:off x="1213771" y="2565646"/>
            <a:ext cx="1917327" cy="3919491"/>
          </a:xfrm>
          <a:prstGeom prst="rect">
            <a:avLst/>
          </a:prstGeom>
          <a:noFill/>
          <a:ln>
            <a:noFill/>
          </a:ln>
        </p:spPr>
      </p:pic>
      <p:pic>
        <p:nvPicPr>
          <p:cNvPr id="208" name="Google Shape;208;p10"/>
          <p:cNvPicPr preferRelativeResize="0"/>
          <p:nvPr/>
        </p:nvPicPr>
        <p:blipFill rotWithShape="1">
          <a:blip r:embed="rId4">
            <a:alphaModFix/>
          </a:blip>
          <a:srcRect b="0" l="0" r="0" t="0"/>
          <a:stretch/>
        </p:blipFill>
        <p:spPr>
          <a:xfrm>
            <a:off x="5759389" y="2544201"/>
            <a:ext cx="1917327" cy="394093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2024-04-18T11:39:31Z</dcterms:created>
  <dc:creator>Вова Камышев</dc:creator>
</cp:coreProperties>
</file>