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Poiret One" panose="02000000000000000000" pitchFamily="2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9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6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5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2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29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1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0EA865-D080-4211-BA07-85D23B249B75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2F22BB-28BA-4463-8C49-61FF9FBF3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oiret One" panose="02000000000000000000" pitchFamily="2" charset="0"/>
              </a:rPr>
              <a:t>Misschedule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6518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Создали:</a:t>
            </a:r>
          </a:p>
          <a:p>
            <a:pPr algn="r"/>
            <a:r>
              <a:rPr lang="ru-RU" dirty="0" smtClean="0"/>
              <a:t>Сироткин Семен</a:t>
            </a:r>
            <a:br>
              <a:rPr lang="ru-RU" dirty="0" smtClean="0"/>
            </a:br>
            <a:r>
              <a:rPr lang="ru-RU" dirty="0" smtClean="0"/>
              <a:t>Зубарев Филипп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9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oiret One" panose="02000000000000000000" pitchFamily="2" charset="0"/>
              </a:rPr>
              <a:t>Введение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сделать что-то сегодня вы должны выполнить множество вещей, многие из которых, скорее всего, будут забыты, выполнены не в срок или не так как хотелось. Мы нашли решение этому. И это Misschedule (</a:t>
            </a:r>
            <a:r>
              <a:rPr lang="ru-RU" dirty="0" err="1" smtClean="0"/>
              <a:t>mission</a:t>
            </a:r>
            <a:r>
              <a:rPr lang="ru-RU" dirty="0" smtClean="0"/>
              <a:t> </a:t>
            </a:r>
            <a:r>
              <a:rPr lang="ru-RU" dirty="0" err="1" smtClean="0"/>
              <a:t>schedule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oiret One" panose="02000000000000000000" pitchFamily="2" charset="0"/>
              </a:rPr>
              <a:t>Описание реализации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построен на </a:t>
            </a:r>
            <a:r>
              <a:rPr lang="ru-RU" dirty="0" err="1" smtClean="0"/>
              <a:t>микросервисной</a:t>
            </a:r>
            <a:r>
              <a:rPr lang="ru-RU" dirty="0" smtClean="0"/>
              <a:t> архитектуре и представляет собой 2 </a:t>
            </a:r>
            <a:r>
              <a:rPr lang="ru-RU" dirty="0" err="1" smtClean="0"/>
              <a:t>Flask</a:t>
            </a:r>
            <a:r>
              <a:rPr lang="ru-RU" dirty="0" smtClean="0"/>
              <a:t>-приложения: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и сайт. Оба реализованы на </a:t>
            </a:r>
            <a:r>
              <a:rPr lang="en-US" dirty="0" smtClean="0"/>
              <a:t>Flask.</a:t>
            </a:r>
            <a:r>
              <a:rPr lang="ru-RU" dirty="0" smtClean="0"/>
              <a:t> Далее подробнее о каждом из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oiret One" panose="02000000000000000000" pitchFamily="2" charset="0"/>
              </a:rPr>
              <a:t>Api</a:t>
            </a:r>
            <a:r>
              <a:rPr lang="ru-RU" dirty="0" smtClean="0">
                <a:latin typeface="Poiret One" panose="02000000000000000000" pitchFamily="2" charset="0"/>
              </a:rPr>
              <a:t> (основа)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– реализует техническое взаимодействие между пользователем и, проектами, чатами, другими пользователями.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реализовано с помощью </a:t>
            </a:r>
            <a:r>
              <a:rPr lang="en-US" dirty="0" smtClean="0"/>
              <a:t>RESTful</a:t>
            </a:r>
            <a:r>
              <a:rPr lang="ru-RU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Rest</a:t>
            </a:r>
            <a:r>
              <a:rPr lang="ru-RU" dirty="0" smtClean="0"/>
              <a:t>-</a:t>
            </a:r>
            <a:r>
              <a:rPr lang="ru-RU" dirty="0" err="1" smtClean="0"/>
              <a:t>микросервисов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обращается к базе данных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4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oiret One" panose="02000000000000000000" pitchFamily="2" charset="0"/>
              </a:rPr>
              <a:t>Сайт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Сайт – это </a:t>
            </a:r>
            <a:r>
              <a:rPr lang="en-US" dirty="0" smtClean="0"/>
              <a:t>Flask-</a:t>
            </a:r>
            <a:r>
              <a:rPr lang="ru-RU" dirty="0" smtClean="0"/>
              <a:t>приложение, использующее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получения данных и отображения их пользователю. Пользователь использует сайт для хранения информации, а сайт, в свою очередь, отправляет её </a:t>
            </a:r>
            <a:r>
              <a:rPr lang="en-US" dirty="0" err="1" smtClean="0"/>
              <a:t>api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oiret One" panose="02000000000000000000" pitchFamily="2" charset="0"/>
              </a:rPr>
              <a:t>Обоснованность создания </a:t>
            </a:r>
            <a:r>
              <a:rPr lang="en-US" dirty="0" err="1" smtClean="0">
                <a:latin typeface="Poiret One" panose="02000000000000000000" pitchFamily="2" charset="0"/>
              </a:rPr>
              <a:t>Api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отдельного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обосновано, ведь в будущем можно будет сделать на базе существующего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другие приложения</a:t>
            </a:r>
            <a:r>
              <a:rPr lang="en-US" dirty="0" smtClean="0"/>
              <a:t> (</a:t>
            </a:r>
            <a:r>
              <a:rPr lang="ru-RU" dirty="0" smtClean="0"/>
              <a:t>например, </a:t>
            </a:r>
            <a:r>
              <a:rPr lang="en-US" dirty="0" smtClean="0"/>
              <a:t>Desktop</a:t>
            </a:r>
            <a:r>
              <a:rPr lang="ru-RU" dirty="0" smtClean="0"/>
              <a:t> или мобильное приложение</a:t>
            </a:r>
            <a:r>
              <a:rPr lang="en-US" dirty="0" smtClean="0"/>
              <a:t>)</a:t>
            </a:r>
            <a:r>
              <a:rPr lang="ru-RU" dirty="0" smtClean="0"/>
              <a:t> без особых затрат на синхронизация данных и подключение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oiret One" panose="02000000000000000000" pitchFamily="2" charset="0"/>
              </a:rPr>
              <a:t>Заключение</a:t>
            </a:r>
            <a:endParaRPr lang="ru-RU" dirty="0">
              <a:latin typeface="Poiret One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нашего проекта можно разработать также десктоп приложения, предварительно добавив функционал, например, в виде возможности добавить пользователя в друзья.</a:t>
            </a:r>
            <a:br>
              <a:rPr lang="ru-RU" dirty="0" smtClean="0"/>
            </a:br>
            <a:r>
              <a:rPr lang="ru-RU" dirty="0" smtClean="0"/>
              <a:t>Задавайте вопросы.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74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Другая 1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59C6D5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252</TotalTime>
  <Words>212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Poiret One</vt:lpstr>
      <vt:lpstr>Базис</vt:lpstr>
      <vt:lpstr>Misschedule</vt:lpstr>
      <vt:lpstr>Введение</vt:lpstr>
      <vt:lpstr>Описание реализации</vt:lpstr>
      <vt:lpstr>Api (основа)</vt:lpstr>
      <vt:lpstr>Сайт</vt:lpstr>
      <vt:lpstr>Обоснованность создания Api</vt:lpstr>
      <vt:lpstr>Презентация PowerPoint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Misschedule</dc:title>
  <dc:creator>Star</dc:creator>
  <cp:lastModifiedBy>Star</cp:lastModifiedBy>
  <cp:revision>16</cp:revision>
  <dcterms:created xsi:type="dcterms:W3CDTF">2020-05-06T19:53:50Z</dcterms:created>
  <dcterms:modified xsi:type="dcterms:W3CDTF">2020-05-07T16:22:23Z</dcterms:modified>
</cp:coreProperties>
</file>