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39138-77A7-4DEC-A995-930313CF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15F2C1-B6A0-4E35-9C2E-0FFC0073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29B213-7B1D-40D1-86B3-1C409759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5F4E6-5C1F-44D0-A651-B0C7668F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D3317-D88F-4A2A-93A5-F6E1967E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6D9D8-D5F0-44DB-A021-0CA1694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4224A1-7E90-4593-8B0D-7AA77C32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48D49-9FA3-48C8-8CD3-0859D12A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2C0F3-E237-4A45-9D46-8476390D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141AFD-7D4B-4438-9C57-2C48E7DC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8500A2-F455-4FD2-AA1A-28F5F69BD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CFECEB-87AB-49CF-BEAC-FEDBD860E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F1D014-47AA-4885-B7E9-C782A781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1351D-75C4-4711-AE63-EFFF3A0B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BE78B-B77F-4645-8C1E-1A0657DC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7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50DE3-8279-4066-8C4C-DCA492B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A0892-DC67-4C12-97FE-2DFE8A3A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D931E-F71E-4FF9-8E43-E26B6857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B5817-55CE-417E-A1AD-F95B37ED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4F17E0-D67F-431A-A968-79B6D26A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6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992CC-C372-478B-812C-863EB615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674DAC-8717-4CC5-8D6C-2EBA158D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D7427-3E68-4A43-AE14-EA60C8C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F59FF-852A-44DB-9ABF-11A86D06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68218-7A43-4EE5-8109-BB103879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00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C2223-87B0-4253-924B-9DD0E5F6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887A8-AA49-4DF3-9AA9-C444C890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2B47D-2A2B-4BB4-B6A3-873E44B0C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6C2EB-9B75-48BF-B2AA-055AEF04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C695DB-E477-4053-B909-14A4317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94D43D-33F4-4227-9097-D92C9E01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0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C9B22-E450-4CA2-B39C-6C0F3E50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45A125-81C8-401F-A328-85B5DC1E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D6BBC9-9261-4A33-808A-CADA03EC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3A7B2-EC0C-4ECB-8D7A-0E5FB2714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844061-0D62-4F5E-8EE9-BEE288F46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D3501C-C7E3-4ABF-A546-3B1A984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FA4A1B-AA02-42FC-B554-7962062C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6F4205-ED6D-42C7-8412-F58E4E8E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9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5C45C-EAD9-4965-AAA3-A82B96EE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C53C05-3966-438B-A75F-73957D40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ED8CCE-C028-475A-9C65-4987951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4BB0F-F84A-437C-8337-97037C4C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6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8998A3-2AB7-4146-8E40-20C009D5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C3380-D4FA-41B4-97DD-8EBAB66C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9DF95C-DF6C-4C60-B7E0-407C1E23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9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B5024-C737-45E5-BB15-2AB858CE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02EAEF-1EC4-4222-BDAD-0D1AE27B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87B9C-D1B8-454F-BAE4-79EA8513D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EB6ED-147E-47C1-A42D-68F3364E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B8B481-0242-45F5-B3BA-4BE1139D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3F4F18-8E27-4014-860E-B12FD782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8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0F756-28F5-4956-AFAD-DC30B589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95EB61-99B4-4D97-AED0-54A6DA960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E56D98-AB9C-479E-843F-18BE2FED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4AA776-0D5A-4E0E-998C-AB7FC71E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C270B3-4287-495E-BCD1-A2069560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50C57-B1F1-48A2-B906-3521800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0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0A6B10-D14B-4E34-9BAC-A7541D55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686A64-7CC7-4916-93CF-3333DF66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ACB15-37B5-4014-8CA0-A4022AF5F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498C-AF6A-42EC-BEB4-75715D0041F4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1AD42-77D0-4FAF-8881-87E250FF2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59B11-76D4-496F-B3C3-14443AF5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6E37-9622-4DB8-96FC-E4E030458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6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1A255-8725-4E8B-841F-D1156EAE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3503"/>
            <a:ext cx="12192000" cy="803466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r>
              <a:rPr lang="en-US" altLang="zh-TW" sz="5300" dirty="0"/>
              <a:t>Electronic System Level Design and Synthesis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984BA9-DB92-4D36-9303-A068BBCF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4259"/>
            <a:ext cx="9144000" cy="512762"/>
          </a:xfrm>
        </p:spPr>
        <p:txBody>
          <a:bodyPr/>
          <a:lstStyle/>
          <a:p>
            <a:r>
              <a:rPr lang="en-US" altLang="zh-TW" dirty="0"/>
              <a:t>110061608 </a:t>
            </a:r>
            <a:r>
              <a:rPr lang="zh-TW" altLang="en-US" dirty="0"/>
              <a:t>吳承哲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A92C5E-3D64-479E-AAAF-17D7893DC7FF}"/>
              </a:ext>
            </a:extLst>
          </p:cNvPr>
          <p:cNvSpPr txBox="1"/>
          <p:nvPr/>
        </p:nvSpPr>
        <p:spPr>
          <a:xfrm>
            <a:off x="0" y="302355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+mj-lt"/>
                <a:ea typeface="+mj-ea"/>
                <a:cs typeface="+mj-cs"/>
              </a:rPr>
              <a:t>Midterm Project</a:t>
            </a:r>
            <a:endParaRPr lang="zh-TW" altLang="en-US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5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0939-B8ED-4015-8718-EC2E2C43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Algorithm-</a:t>
            </a:r>
            <a:r>
              <a:rPr lang="en-US" altLang="zh-TW" dirty="0" err="1"/>
              <a:t>QuickSort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707D6-182F-40B6-9C20-72F38C47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: 20 elements in an array</a:t>
            </a:r>
          </a:p>
          <a:p>
            <a:r>
              <a:rPr lang="en-US" altLang="zh-TW" dirty="0"/>
              <a:t>Data-type: unsigned int</a:t>
            </a:r>
          </a:p>
          <a:p>
            <a:r>
              <a:rPr lang="en-US" altLang="zh-TW" dirty="0"/>
              <a:t>Range of element is 0 ~63 (6 bits)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96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AA90D-A937-46AE-B24A-55F05B7F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60"/>
            <a:ext cx="10515600" cy="927647"/>
          </a:xfrm>
        </p:spPr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64A15438-4BE3-484D-8C39-08A68019C32B}"/>
              </a:ext>
            </a:extLst>
          </p:cNvPr>
          <p:cNvSpPr/>
          <p:nvPr/>
        </p:nvSpPr>
        <p:spPr>
          <a:xfrm>
            <a:off x="838200" y="1479771"/>
            <a:ext cx="9853449" cy="4745420"/>
          </a:xfrm>
          <a:custGeom>
            <a:avLst/>
            <a:gdLst>
              <a:gd name="connsiteX0" fmla="*/ 0 w 9853449"/>
              <a:gd name="connsiteY0" fmla="*/ 0 h 4745420"/>
              <a:gd name="connsiteX1" fmla="*/ 882869 w 9853449"/>
              <a:gd name="connsiteY1" fmla="*/ 0 h 4745420"/>
              <a:gd name="connsiteX2" fmla="*/ 914400 w 9853449"/>
              <a:gd name="connsiteY2" fmla="*/ 3846786 h 4745420"/>
              <a:gd name="connsiteX3" fmla="*/ 8875987 w 9853449"/>
              <a:gd name="connsiteY3" fmla="*/ 3815255 h 4745420"/>
              <a:gd name="connsiteX4" fmla="*/ 8875987 w 9853449"/>
              <a:gd name="connsiteY4" fmla="*/ 15765 h 4745420"/>
              <a:gd name="connsiteX5" fmla="*/ 9853449 w 9853449"/>
              <a:gd name="connsiteY5" fmla="*/ 15765 h 4745420"/>
              <a:gd name="connsiteX6" fmla="*/ 9853449 w 9853449"/>
              <a:gd name="connsiteY6" fmla="*/ 4745420 h 4745420"/>
              <a:gd name="connsiteX7" fmla="*/ 15766 w 9853449"/>
              <a:gd name="connsiteY7" fmla="*/ 4745420 h 4745420"/>
              <a:gd name="connsiteX8" fmla="*/ 0 w 9853449"/>
              <a:gd name="connsiteY8" fmla="*/ 0 h 474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3449" h="4745420">
                <a:moveTo>
                  <a:pt x="0" y="0"/>
                </a:moveTo>
                <a:lnTo>
                  <a:pt x="882869" y="0"/>
                </a:lnTo>
                <a:lnTo>
                  <a:pt x="914400" y="3846786"/>
                </a:lnTo>
                <a:lnTo>
                  <a:pt x="8875987" y="3815255"/>
                </a:lnTo>
                <a:lnTo>
                  <a:pt x="8875987" y="15765"/>
                </a:lnTo>
                <a:lnTo>
                  <a:pt x="9853449" y="15765"/>
                </a:lnTo>
                <a:lnTo>
                  <a:pt x="9853449" y="4745420"/>
                </a:lnTo>
                <a:lnTo>
                  <a:pt x="15766" y="4745420"/>
                </a:lnTo>
                <a:cubicBezTo>
                  <a:pt x="10511" y="3163613"/>
                  <a:pt x="5255" y="158180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F838EB-D079-4611-9A5B-1123CE991906}"/>
              </a:ext>
            </a:extLst>
          </p:cNvPr>
          <p:cNvSpPr txBox="1"/>
          <p:nvPr/>
        </p:nvSpPr>
        <p:spPr>
          <a:xfrm>
            <a:off x="4874172" y="5580993"/>
            <a:ext cx="24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Testbench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4A6053-A209-4FF7-A986-0050075E96B7}"/>
              </a:ext>
            </a:extLst>
          </p:cNvPr>
          <p:cNvSpPr txBox="1"/>
          <p:nvPr/>
        </p:nvSpPr>
        <p:spPr>
          <a:xfrm>
            <a:off x="4753303" y="2250554"/>
            <a:ext cx="24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QuickSort</a:t>
            </a:r>
            <a:endParaRPr lang="zh-TW" altLang="en-US" sz="36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33930B1-D84F-454D-B3B4-3FCE39324790}"/>
              </a:ext>
            </a:extLst>
          </p:cNvPr>
          <p:cNvCxnSpPr/>
          <p:nvPr/>
        </p:nvCxnSpPr>
        <p:spPr>
          <a:xfrm>
            <a:off x="1749972" y="2896885"/>
            <a:ext cx="2538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97C822-79FD-45C4-A525-9BE2BE044F5A}"/>
              </a:ext>
            </a:extLst>
          </p:cNvPr>
          <p:cNvSpPr/>
          <p:nvPr/>
        </p:nvSpPr>
        <p:spPr>
          <a:xfrm>
            <a:off x="4288221" y="1479770"/>
            <a:ext cx="3029607" cy="194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E8176BF-A55D-4C01-B453-C5F8EFD566A0}"/>
              </a:ext>
            </a:extLst>
          </p:cNvPr>
          <p:cNvCxnSpPr/>
          <p:nvPr/>
        </p:nvCxnSpPr>
        <p:spPr>
          <a:xfrm>
            <a:off x="1749972" y="2178267"/>
            <a:ext cx="2538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E174CF-233A-4DC5-B44F-75299011DF67}"/>
              </a:ext>
            </a:extLst>
          </p:cNvPr>
          <p:cNvSpPr txBox="1"/>
          <p:nvPr/>
        </p:nvSpPr>
        <p:spPr>
          <a:xfrm>
            <a:off x="1723696" y="2374104"/>
            <a:ext cx="24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84CB57F-0348-4E9A-9EB3-3C7EA108985A}"/>
              </a:ext>
            </a:extLst>
          </p:cNvPr>
          <p:cNvSpPr txBox="1"/>
          <p:nvPr/>
        </p:nvSpPr>
        <p:spPr>
          <a:xfrm>
            <a:off x="1749972" y="1639448"/>
            <a:ext cx="24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reset</a:t>
            </a:r>
            <a:endParaRPr lang="zh-TW" altLang="en-US" sz="28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D965425-A649-4B3A-92FE-1EF933D0C300}"/>
              </a:ext>
            </a:extLst>
          </p:cNvPr>
          <p:cNvCxnSpPr>
            <a:cxnSpLocks/>
          </p:cNvCxnSpPr>
          <p:nvPr/>
        </p:nvCxnSpPr>
        <p:spPr>
          <a:xfrm>
            <a:off x="1340069" y="930166"/>
            <a:ext cx="0" cy="549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D8B7F6F-B658-4662-A950-48FEF7BB98D8}"/>
              </a:ext>
            </a:extLst>
          </p:cNvPr>
          <p:cNvGrpSpPr/>
          <p:nvPr/>
        </p:nvGrpSpPr>
        <p:grpSpPr>
          <a:xfrm>
            <a:off x="1340069" y="1054307"/>
            <a:ext cx="4755931" cy="405343"/>
            <a:chOff x="1340069" y="1054307"/>
            <a:chExt cx="4755931" cy="585141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66F0BDB-DD4F-413C-8E89-B9581FD7D5CD}"/>
                </a:ext>
              </a:extLst>
            </p:cNvPr>
            <p:cNvCxnSpPr>
              <a:endCxn id="2" idx="2"/>
            </p:cNvCxnSpPr>
            <p:nvPr/>
          </p:nvCxnSpPr>
          <p:spPr>
            <a:xfrm>
              <a:off x="1340069" y="1054307"/>
              <a:ext cx="47559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4386740-ED3A-4C08-8671-96DFE66E76AD}"/>
                </a:ext>
              </a:extLst>
            </p:cNvPr>
            <p:cNvCxnSpPr>
              <a:cxnSpLocks/>
            </p:cNvCxnSpPr>
            <p:nvPr/>
          </p:nvCxnSpPr>
          <p:spPr>
            <a:xfrm>
              <a:off x="6085493" y="1054307"/>
              <a:ext cx="0" cy="5851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4E4D0C0-2EE8-411E-BFE0-734CD33D6801}"/>
              </a:ext>
            </a:extLst>
          </p:cNvPr>
          <p:cNvSpPr txBox="1"/>
          <p:nvPr/>
        </p:nvSpPr>
        <p:spPr>
          <a:xfrm>
            <a:off x="1920765" y="988395"/>
            <a:ext cx="24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clock</a:t>
            </a:r>
            <a:endParaRPr lang="zh-TW" altLang="en-US" sz="28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602F09E-F15F-4382-967E-190D698BECE1}"/>
              </a:ext>
            </a:extLst>
          </p:cNvPr>
          <p:cNvCxnSpPr>
            <a:cxnSpLocks/>
          </p:cNvCxnSpPr>
          <p:nvPr/>
        </p:nvCxnSpPr>
        <p:spPr>
          <a:xfrm>
            <a:off x="7341476" y="2635275"/>
            <a:ext cx="2307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8BF98E6-2D11-4CD2-9BFD-1D0439C8027C}"/>
              </a:ext>
            </a:extLst>
          </p:cNvPr>
          <p:cNvSpPr txBox="1"/>
          <p:nvPr/>
        </p:nvSpPr>
        <p:spPr>
          <a:xfrm>
            <a:off x="7273158" y="1991077"/>
            <a:ext cx="24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result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615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100FB-35D4-4224-9D54-BBE94709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4A204-EA74-4C13-B365-86244B04B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40114"/>
              </p:ext>
            </p:extLst>
          </p:nvPr>
        </p:nvGraphicFramePr>
        <p:xfrm>
          <a:off x="1858580" y="1978390"/>
          <a:ext cx="7269655" cy="218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377">
                  <a:extLst>
                    <a:ext uri="{9D8B030D-6E8A-4147-A177-3AD203B41FA5}">
                      <a16:colId xmlns:a16="http://schemas.microsoft.com/office/drawing/2014/main" val="931569098"/>
                    </a:ext>
                  </a:extLst>
                </a:gridCol>
                <a:gridCol w="4772278">
                  <a:extLst>
                    <a:ext uri="{9D8B030D-6E8A-4147-A177-3AD203B41FA5}">
                      <a16:colId xmlns:a16="http://schemas.microsoft.com/office/drawing/2014/main" val="1126367959"/>
                    </a:ext>
                  </a:extLst>
                </a:gridCol>
              </a:tblGrid>
              <a:tr h="5941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86344"/>
                  </a:ext>
                </a:extLst>
              </a:tr>
              <a:tr h="7158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Basic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3298.1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37733"/>
                  </a:ext>
                </a:extLst>
              </a:tr>
              <a:tr h="826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Unroll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3458.7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5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7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49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  Electronic System Level Design and Synthesis</vt:lpstr>
      <vt:lpstr>Algorithm-QuickSort</vt:lpstr>
      <vt:lpstr>System Model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 Level Design and Synthesis</dc:title>
  <dc:creator>Bob</dc:creator>
  <cp:lastModifiedBy>Bob</cp:lastModifiedBy>
  <cp:revision>8</cp:revision>
  <dcterms:created xsi:type="dcterms:W3CDTF">2022-04-18T03:38:22Z</dcterms:created>
  <dcterms:modified xsi:type="dcterms:W3CDTF">2022-04-18T04:38:48Z</dcterms:modified>
</cp:coreProperties>
</file>