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71" r:id="rId5"/>
    <p:sldId id="258" r:id="rId6"/>
    <p:sldId id="259" r:id="rId7"/>
    <p:sldId id="272" r:id="rId8"/>
    <p:sldId id="273" r:id="rId9"/>
    <p:sldId id="274" r:id="rId10"/>
    <p:sldId id="260" r:id="rId11"/>
    <p:sldId id="275" r:id="rId12"/>
    <p:sldId id="276" r:id="rId13"/>
    <p:sldId id="261" r:id="rId14"/>
    <p:sldId id="262" r:id="rId15"/>
    <p:sldId id="263" r:id="rId16"/>
    <p:sldId id="264" r:id="rId17"/>
    <p:sldId id="277" r:id="rId18"/>
    <p:sldId id="278" r:id="rId19"/>
    <p:sldId id="265" r:id="rId20"/>
    <p:sldId id="26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A899BF9-CAEC-4FB1-9355-9DC07C85EF8C}">
          <p14:sldIdLst>
            <p14:sldId id="256"/>
            <p14:sldId id="257"/>
            <p14:sldId id="270"/>
            <p14:sldId id="271"/>
            <p14:sldId id="258"/>
            <p14:sldId id="259"/>
            <p14:sldId id="272"/>
            <p14:sldId id="273"/>
            <p14:sldId id="274"/>
            <p14:sldId id="260"/>
            <p14:sldId id="275"/>
            <p14:sldId id="276"/>
            <p14:sldId id="261"/>
            <p14:sldId id="262"/>
            <p14:sldId id="263"/>
            <p14:sldId id="264"/>
            <p14:sldId id="277"/>
            <p14:sldId id="278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ACF01-4024-45A3-B49F-95B43C3379B5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6FAE-962A-4D46-A8CB-D4625B441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0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6FAE-962A-4D46-A8CB-D4625B441C3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08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35270-4769-4ED0-B4D8-864784F22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86F8E2-6A48-436F-8B5D-5E7F525B0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A4451E-7E2C-4FF2-BF7F-A24C96ED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2F28AB-727C-4E31-B57A-4325C141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7C253-04B9-418A-8504-6EECF58B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3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38705-747C-4F47-809D-728BD627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E2B270-2171-4A33-9C72-6932BA0C9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AF33BE-F473-4907-B05B-0607BC3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26D2CB-3F65-40A5-92F9-FFFBF4C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D468D-04DD-46E9-94E5-C7F232FA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02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2D1F84-22EC-4988-8EB7-0F60D161A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B404E2-4CD4-4BE8-AD39-1CB59DC2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5733F5-E970-4109-BD33-11A1D89A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145306-5117-4364-BE02-DB3EE3FD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44B2DA-4E04-47BC-8ADD-3FF5D622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49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6A477-7ACB-4115-94F0-414AF165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2C190-BABF-4AAE-A6A5-75298025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F95E8-BEFD-477E-B139-3714B1A4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D77CD-BCAC-4ACC-95CF-AE7AD515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8C373-9A09-4974-846A-8C4992E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97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0A440-EB88-42A5-82AB-49B47236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D9A7A5-5F1D-42EF-8E4E-D6C1192A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13217C-6295-4573-B90E-8B23CC53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7DC79-34A9-402E-B75D-FB9D6721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1C95EB-5916-4909-9F16-D71296CF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78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F3161-D1E6-4B36-A3DB-12C846B3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7C207-2CCC-4028-B6E8-9621235D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A6334E-DD4F-48D0-B3EA-42F3F144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57BB8A-051C-4152-9302-72D05135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4855F7-2080-4028-BCDB-A9008156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AA0603-1DEC-4F94-A081-B567E8E0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1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3239B-9D72-4740-A1B8-E477A675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16F4E7-F9DA-49E8-864D-53804685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1A8FEE-8241-4192-A2E3-C8F0B90B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0D26A8-4DBC-4A39-AEEE-E4EDF9B22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DBD6E5-16F6-4523-B293-0A6B5C2E1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2605AE-C67C-41FF-93D5-7A7CC2A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28F209-DFA4-4A7D-A47B-D8A063EF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65FE2C-8CFE-4DB4-90F4-339809D3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3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3A837-298A-4A6C-9365-0801EF6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DB0008-8F1E-4545-8087-C6F006D9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CF82F2-B821-4621-ABA6-F2DF63EC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9716EE-6ECF-4050-9DE9-F2DBFDB9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18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2AE06C-2505-4330-A236-EF7F98CB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478AF3-52D7-41DB-94C2-1EC3609A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B11CF5-2491-43D3-A341-88C7F908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5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FCA5B-38CA-469B-8976-C89D28C1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17449-1D0D-44B5-B1F7-56F5B2EB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5E1F10-A0D7-40ED-BD41-49C4785DC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089E7-2484-4C59-99F8-CEAEBC05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066332-C5F7-42F4-93DE-0A8745BE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5AE34-1457-4275-919D-3F63C65E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74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DA673-9A96-481B-BC4A-1511DCEA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75365C-ED53-4F75-9DFD-7A8B940C0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012A19-32CE-4DE5-91D8-096418C4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665C66-BC88-4397-A6BA-3DEE699A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086AA8-50C4-46CA-9FCB-2002ACB6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555A55-A4FA-4B86-A27B-C31674AA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D673DE-3A1F-48E1-A7C0-295E6BB3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93771B-D00C-4674-9893-6DB68600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C23A1-ED63-4C24-8FC2-A6E5C2194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7969-D6CC-4D5F-99D7-445EBADBB88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1CE2AC-9A89-41FF-891D-F7C048174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707C75-4716-465C-AD23-5255BE74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94DE-CF43-4022-94E8-73BF032BF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58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CE3A1-1631-48AF-ACD0-195EDDD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283"/>
            <a:ext cx="9144000" cy="354582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TW" altLang="en-US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高階合成技術於應用加速</a:t>
            </a:r>
            <a:r>
              <a:rPr lang="en-US" altLang="zh-TW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Acceleration with High-Level Synthesis</a:t>
            </a:r>
            <a:br>
              <a:rPr lang="en-US" altLang="zh-TW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7D8270-8F9B-4E4E-975D-E1F737898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862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A presentation – CH7 Design Optimization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110061608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吳承哲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6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BD2F8-115D-498A-A812-206ECBB1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3 - Pipeline the Col Loop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3833717-9D1A-4EA6-9540-8F8797AC9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520" y="3429000"/>
            <a:ext cx="9250066" cy="2743583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9D590F1-0B2D-44EA-81B8-ECE6435B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83" y="125175"/>
            <a:ext cx="389626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3C50A-DD0C-4D9D-B40A-ABFDA7CC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815FB-CBDA-4A61-91EC-081D2AE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DBD223-CD67-4EBD-BB8B-CB4D2D0A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58" y="938941"/>
            <a:ext cx="8830907" cy="459169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C9F7241-D273-4AB5-9420-9ADDF3624257}"/>
              </a:ext>
            </a:extLst>
          </p:cNvPr>
          <p:cNvSpPr txBox="1"/>
          <p:nvPr/>
        </p:nvSpPr>
        <p:spPr>
          <a:xfrm>
            <a:off x="4670612" y="5530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read operations on array a. One operation in each state C1 through C3.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7717B-5CD5-4D7B-9439-6D86D6B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37568-7640-42AC-9E66-23C22566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1E8F28-0F04-4171-A29C-F992DEBE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2009577"/>
            <a:ext cx="10393225" cy="28388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3960BCC-530F-4186-AEEC-E72E49861AF6}"/>
              </a:ext>
            </a:extLst>
          </p:cNvPr>
          <p:cNvSpPr txBox="1"/>
          <p:nvPr/>
        </p:nvSpPr>
        <p:spPr>
          <a:xfrm>
            <a:off x="4087906" y="48663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2-cycle read operations in state C1 overlap with those starting in state C2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4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F3C83-0733-4475-AD39-EC3ECB74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4 - Reshape the Arrays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0DF3B-C78C-40D3-B94A-E70F251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E45A5F-03C8-4C77-BBD5-478362CBC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6" t="5130" r="5999"/>
          <a:stretch/>
        </p:blipFill>
        <p:spPr>
          <a:xfrm>
            <a:off x="7553871" y="2337360"/>
            <a:ext cx="4449871" cy="31179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E921FB-B2F5-4356-92E4-96B90DE8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00" y="1606376"/>
            <a:ext cx="7300171" cy="47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7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A9C2A-7975-4198-A56B-EE65F278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5 - Apply FIFO Interfaces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10B4B-CC3A-4693-9A0D-3320360D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D61E0AA-F103-40C2-9B63-D20EB562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9501"/>
            <a:ext cx="9745435" cy="37533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2A1303-5851-4E85-AF86-87B1138B7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1" t="6228" r="12356" b="2262"/>
          <a:stretch/>
        </p:blipFill>
        <p:spPr>
          <a:xfrm>
            <a:off x="8108177" y="140616"/>
            <a:ext cx="3725235" cy="29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1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16E0C-321B-4A7B-BA3F-41DF995A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6 - Pipeline the Function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5FE79F2-FD43-4E72-847E-D2045749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1533" y="1690688"/>
            <a:ext cx="3527612" cy="494296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CA6462-C20B-42B3-9135-DA046C3E3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477" y="1592543"/>
            <a:ext cx="500132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4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02CA1B-BD89-497E-8D0C-49CB53AA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 –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Code Optimized for I/O Accesses</a:t>
            </a:r>
            <a:br>
              <a:rPr lang="da-DK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22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6AB1DF3-E422-41C4-9304-8B0789FC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access pattern for the code in Lab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48FE9D8-300B-45D4-8A26-AB1C4CBF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F33B9C-C0BB-4A54-937A-16AAC817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2691423"/>
            <a:ext cx="949775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1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0BD6DD7-0528-49E2-AF00-CDB62B1EA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655"/>
          <a:stretch/>
        </p:blipFill>
        <p:spPr>
          <a:xfrm>
            <a:off x="721659" y="3429000"/>
            <a:ext cx="5067445" cy="3222812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FE17AC4-A2DC-483C-BD68-C3F2AE92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137831"/>
            <a:ext cx="10515600" cy="543206"/>
          </a:xfrm>
        </p:spPr>
        <p:txBody>
          <a:bodyPr>
            <a:noAutofit/>
          </a:bodyPr>
          <a:lstStyle/>
          <a:p>
            <a:pPr algn="ctr"/>
            <a:r>
              <a:rPr lang="da-DK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version of C code used in Lab 1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BFF73C-E59C-4D0C-AD34-161E10D5E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" t="-1" r="-177" b="58955"/>
          <a:stretch/>
        </p:blipFill>
        <p:spPr>
          <a:xfrm>
            <a:off x="721659" y="681037"/>
            <a:ext cx="5067445" cy="281491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B61B47E-4406-4A5E-9BCF-DD0E3C73D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95" y="1414452"/>
            <a:ext cx="403916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7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5D722-3263-42DA-99BB-8E808EE4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A282E-9372-4FC8-B3E6-9B4DD426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42F100-DAD7-434D-AEC5-E8A37D5F2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29"/>
          <a:stretch/>
        </p:blipFill>
        <p:spPr bwMode="auto">
          <a:xfrm>
            <a:off x="2505635" y="640360"/>
            <a:ext cx="7180729" cy="557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4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3F086-9228-494F-A43D-E4B2B2DA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45162-1D9E-454C-8C60-8EC4E409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6"/>
            <a:ext cx="10515600" cy="46798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1 - Optimizing a Matrix Multiplier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1 - No optimization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2 - Pipeline the Product Loop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3 - Pipeline the Col Loop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4 - Reshape the Arrays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5 - Apply FIFO Interfaces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6 - Pipeline the Function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2 - </a:t>
            </a:r>
            <a:r>
              <a:rPr lang="da-DK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Code Optimized for I/O Accesses</a:t>
            </a:r>
          </a:p>
          <a:p>
            <a:pPr lvl="1">
              <a:lnSpc>
                <a:spcPct val="100000"/>
              </a:lnSpc>
            </a:pPr>
            <a:r>
              <a:rPr lang="da-DK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version of C code used in Lab 1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0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31A47-F8C8-4581-87AE-BD845D12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970118-C13C-4DA9-A3B7-67FC49D9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EA3078-3AB9-4B32-A8BA-BD46CC71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499"/>
            <a:ext cx="12192000" cy="64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0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40225-7524-4040-9D4B-87EED720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 </a:t>
            </a:r>
            <a:b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Optimizing a Matrix Multiplier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50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07BCF8F-D2B3-40A8-8608-0C7172C5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716EDB9-F85A-4DC8-897F-D570B3A0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510" y="1690688"/>
            <a:ext cx="5798768" cy="435133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62B71A-8ECC-4AAA-8DC9-3C9646DE1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235" y="1690688"/>
            <a:ext cx="298174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B6A57-25ED-4A2D-AB08-6B92FC4D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1 - No optimization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30090E-6CEB-4F07-85C5-73A3FDCA2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58082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8B59A0-8B85-4B45-9B90-940F4875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50" y="1690688"/>
            <a:ext cx="6804050" cy="29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626C0-D84D-4FA4-9CBC-61D83AB4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2 - Pipeline the Product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F2CF7-6EC5-4BD1-952C-26778D00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F466BB-31A0-4446-8444-49E15DA70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" t="-1902" r="-1008" b="50108"/>
          <a:stretch/>
        </p:blipFill>
        <p:spPr>
          <a:xfrm>
            <a:off x="8993654" y="3943670"/>
            <a:ext cx="2667372" cy="22005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737B172-0865-400C-A479-70C4BC2F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1219"/>
            <a:ext cx="970733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9788-A842-4193-A636-99AF58FA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225174-2EE6-4C78-993E-585C9A733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53" y="454773"/>
            <a:ext cx="8305800" cy="55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F8EAA8-6488-4B2D-8495-2985EDB5E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343" y="417700"/>
            <a:ext cx="6481314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E8B610-E2E0-4378-9C57-3D9235109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51" y="5029126"/>
            <a:ext cx="929769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A782A-EA8B-4B58-ADEA-4DD1A092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B8DBE-59EE-46F8-9DA5-6DC663E9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C1596C-67CE-4B08-A1B8-5789C155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2" y="272457"/>
            <a:ext cx="9935962" cy="58110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D340FC4-D4C8-40AD-910F-90C95AEF0EBF}"/>
              </a:ext>
            </a:extLst>
          </p:cNvPr>
          <p:cNvSpPr txBox="1"/>
          <p:nvPr/>
        </p:nvSpPr>
        <p:spPr>
          <a:xfrm>
            <a:off x="1165411" y="2509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2nd read cannot occur until the 1st write has finished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7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210</Words>
  <Application>Microsoft Office PowerPoint</Application>
  <PresentationFormat>寬螢幕</PresentationFormat>
  <Paragraphs>29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Arial</vt:lpstr>
      <vt:lpstr>Calibri</vt:lpstr>
      <vt:lpstr>Calibri Light</vt:lpstr>
      <vt:lpstr>Times New Roman</vt:lpstr>
      <vt:lpstr>Office 佈景主題</vt:lpstr>
      <vt:lpstr>高階合成技術於應用加速Application Acceleration with High-Level Synthesis </vt:lpstr>
      <vt:lpstr>Outline</vt:lpstr>
      <vt:lpstr>Lab 1  - Optimizing a Matrix Multiplier </vt:lpstr>
      <vt:lpstr>C code</vt:lpstr>
      <vt:lpstr>Case 1 - No optimization</vt:lpstr>
      <vt:lpstr>Case 2 - Pipeline the Product Loop</vt:lpstr>
      <vt:lpstr>PowerPoint 簡報</vt:lpstr>
      <vt:lpstr>PowerPoint 簡報</vt:lpstr>
      <vt:lpstr>PowerPoint 簡報</vt:lpstr>
      <vt:lpstr>Case 3 - Pipeline the Col Loop</vt:lpstr>
      <vt:lpstr>PowerPoint 簡報</vt:lpstr>
      <vt:lpstr>PowerPoint 簡報</vt:lpstr>
      <vt:lpstr>Case 4 - Reshape the Arrays</vt:lpstr>
      <vt:lpstr>Case 5 - Apply FIFO Interfaces</vt:lpstr>
      <vt:lpstr>Case 6 - Pipeline the Function</vt:lpstr>
      <vt:lpstr>Lab 2 –  C Code Optimized for I/O Accesses </vt:lpstr>
      <vt:lpstr>I/O access pattern for the code in Lab 1</vt:lpstr>
      <vt:lpstr>Updated version of C code used in Lab 1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承哲 吳</dc:creator>
  <cp:lastModifiedBy>承哲 吳</cp:lastModifiedBy>
  <cp:revision>12</cp:revision>
  <dcterms:created xsi:type="dcterms:W3CDTF">2023-03-21T06:12:27Z</dcterms:created>
  <dcterms:modified xsi:type="dcterms:W3CDTF">2023-03-21T08:07:54Z</dcterms:modified>
</cp:coreProperties>
</file>