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73" r:id="rId5"/>
    <p:sldId id="267" r:id="rId6"/>
    <p:sldId id="274" r:id="rId7"/>
    <p:sldId id="275" r:id="rId8"/>
    <p:sldId id="272" r:id="rId9"/>
    <p:sldId id="276" r:id="rId10"/>
    <p:sldId id="277" r:id="rId11"/>
    <p:sldId id="271" r:id="rId12"/>
    <p:sldId id="278" r:id="rId13"/>
    <p:sldId id="279" r:id="rId14"/>
    <p:sldId id="270" r:id="rId15"/>
    <p:sldId id="280" r:id="rId16"/>
    <p:sldId id="281" r:id="rId17"/>
    <p:sldId id="269" r:id="rId18"/>
    <p:sldId id="282" r:id="rId19"/>
    <p:sldId id="283" r:id="rId20"/>
    <p:sldId id="268" r:id="rId21"/>
    <p:sldId id="284" r:id="rId22"/>
    <p:sldId id="285" r:id="rId23"/>
    <p:sldId id="259" r:id="rId24"/>
    <p:sldId id="286" r:id="rId25"/>
    <p:sldId id="287" r:id="rId26"/>
    <p:sldId id="261" r:id="rId27"/>
    <p:sldId id="288" r:id="rId28"/>
    <p:sldId id="289" r:id="rId29"/>
    <p:sldId id="290" r:id="rId30"/>
    <p:sldId id="260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AD7F9-E87E-4C3B-831C-573D74D01E6B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DA3D7-7F54-484F-8E74-BDF48B21AA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34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DA3D7-7F54-484F-8E74-BDF48B21AAB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17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A0A4C-4105-40E7-828E-033CDC236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C06483-5C15-4E68-85AB-096271978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655E42-E09A-4C46-BAF9-790C1258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8F8C-900B-441B-B09A-D1BB8DC9D6AC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E3E53E-31A4-4848-BAB2-D9885368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ACCC0E-6E43-4E31-93EA-5015CF04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FFDC-CAC2-4556-8AE6-54762F3E7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69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CB340-84A2-4026-8EFE-4CF7CE90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008311-916B-42D6-8CE8-3E6CFA6EE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544468-22EB-4A26-B7F6-9229BA02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8F8C-900B-441B-B09A-D1BB8DC9D6AC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2208D8-4895-455C-BAC4-069953EA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FA5043-05FE-4478-A572-6C82641C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FFDC-CAC2-4556-8AE6-54762F3E7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49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ED15A7D-7861-4D9C-9698-3F1D5C6F6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9989CB-AD71-4524-9798-FC923113B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AE9519-EB3F-42BA-965A-066B1ED1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8F8C-900B-441B-B09A-D1BB8DC9D6AC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89FECA-88DD-4432-B38B-BD987914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C659B7-5A5C-43C8-949D-A4B2F8B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FFDC-CAC2-4556-8AE6-54762F3E7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64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DE31F-7B74-44F7-9673-EF1F9A43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367E8A-D863-4411-A0A7-437F289FD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188EF8-2EF6-494B-8F6F-DBBD6526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8F8C-900B-441B-B09A-D1BB8DC9D6AC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033C48-D050-4518-9D9E-FBE1F3D9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2E24A3-4E50-49BD-B8B4-632400C3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FFDC-CAC2-4556-8AE6-54762F3E7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52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EAE55B-916C-4A72-9507-CCB1FE8E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DF2871-8288-40E4-A776-6E5FB74D5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239B29-A378-4E73-9959-5403EDED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8F8C-900B-441B-B09A-D1BB8DC9D6AC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A9329F-413E-4B97-891B-4BADCDA2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7429C7-7894-4EF9-A22C-4E381B74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FFDC-CAC2-4556-8AE6-54762F3E7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68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BD2B1C-BD17-488B-813F-56C352FC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FBC5B8-BD63-4877-BC5C-E4C64A2C7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ECD82F-B471-4DA1-A657-C8CEC741A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E2B640-796F-48F6-98A3-2536D09F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8F8C-900B-441B-B09A-D1BB8DC9D6AC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A13FAA-49E0-442B-BFFF-15E7AADA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5074D3-845C-43EE-A42C-46808574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FFDC-CAC2-4556-8AE6-54762F3E7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1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CB097-6516-458E-A163-B6D3C33C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3A4AF3-9304-44EE-9A30-0D4C90164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4F0571-1A9F-4679-8DD7-EB1634CE9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C1BBC46-2647-473B-A107-FF8F693D6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FB258E-5F6B-43E5-9501-6DA854B98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A3FA1F1-CA89-4044-82D7-7CEACEB4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8F8C-900B-441B-B09A-D1BB8DC9D6AC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CF8676C-3EA6-41FD-ACF5-1EFD2479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91E0983-7891-4BFB-8286-95EB3E29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FFDC-CAC2-4556-8AE6-54762F3E7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37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E7094-9853-4BA7-8A8A-CDFCBB61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9621E22-E248-493D-9E46-52070A04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8F8C-900B-441B-B09A-D1BB8DC9D6AC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3A1C88-AA55-43BB-BC9F-F54C74A3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D0331B-0997-442D-A634-62CE6D55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FFDC-CAC2-4556-8AE6-54762F3E7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77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75154F-7855-4027-BA28-AFE5CF2E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8F8C-900B-441B-B09A-D1BB8DC9D6AC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C9B08E3-9B91-4CFD-A19A-AC568A4B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873541-558E-43F5-987E-B80826D9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FFDC-CAC2-4556-8AE6-54762F3E7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56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ADEAA-F5A8-44E5-91CD-A69DD5D9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49B92-3A4E-44E7-ACC0-66BC80D44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DAD74D-EEBC-4C16-86F2-17372A95C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F6607F-61CF-422A-9BD6-A2856CD9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8F8C-900B-441B-B09A-D1BB8DC9D6AC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4BA008-E76F-4773-803B-39F6A02D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A20C5B-AC9A-40E0-A87A-695DBDC3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FFDC-CAC2-4556-8AE6-54762F3E7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54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6C9C45-9973-40C3-8D30-97CCBF2F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AC9A1C1-59E4-4D8E-91F5-F4FE49E3A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5F733F-42ED-40C4-981C-95D293D60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6092C1-771C-4938-8320-1F35799D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8F8C-900B-441B-B09A-D1BB8DC9D6AC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F8D52C-8474-46BD-9363-D81F199E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1F66CE-89CA-4511-ADD2-A6D233EA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FFDC-CAC2-4556-8AE6-54762F3E7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58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73D2271-94A8-4D79-98BE-79889D126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026300-7562-4E15-BCA4-EF55BDF34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EAED6E-C123-4430-BA53-375284EB3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A8F8C-900B-441B-B09A-D1BB8DC9D6AC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0AE89D-B553-4D1E-9875-C90BA0283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DAAA1D-3115-4FE4-9177-469A4EBD1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AFFDC-CAC2-4556-8AE6-54762F3E7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31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96709C-2F3E-43C2-85FF-FB4FC29D3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高階合成技術於應用加速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Application Acceleration with High-Level Synthesis 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8B4914-2722-4D60-A755-56BFF12E6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FIR-Filter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optimization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110061608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吳承哲</a:t>
            </a:r>
          </a:p>
        </p:txBody>
      </p:sp>
    </p:spTree>
    <p:extLst>
      <p:ext uri="{BB962C8B-B14F-4D97-AF65-F5344CB8AC3E}">
        <p14:creationId xmlns:p14="http://schemas.microsoft.com/office/powerpoint/2010/main" val="363180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4">
            <a:extLst>
              <a:ext uri="{FF2B5EF4-FFF2-40B4-BE49-F238E27FC236}">
                <a16:creationId xmlns:a16="http://schemas.microsoft.com/office/drawing/2014/main" id="{2B3DD5D7-3D0F-42A3-9278-5872F5E5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584"/>
            <a:ext cx="10515600" cy="1325563"/>
          </a:xfrm>
        </p:spPr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17" name="標題 14">
            <a:extLst>
              <a:ext uri="{FF2B5EF4-FFF2-40B4-BE49-F238E27FC236}">
                <a16:creationId xmlns:a16="http://schemas.microsoft.com/office/drawing/2014/main" id="{742FE41F-4553-4AF2-948A-3B7542AEE36B}"/>
              </a:ext>
            </a:extLst>
          </p:cNvPr>
          <p:cNvSpPr txBox="1">
            <a:spLocks/>
          </p:cNvSpPr>
          <p:nvPr/>
        </p:nvSpPr>
        <p:spPr>
          <a:xfrm>
            <a:off x="838200" y="36462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Utilization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E310B969-7C19-47FC-AA8D-53188A5039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31936"/>
            <a:ext cx="10515600" cy="229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內容版面配置區 18">
            <a:extLst>
              <a:ext uri="{FF2B5EF4-FFF2-40B4-BE49-F238E27FC236}">
                <a16:creationId xmlns:a16="http://schemas.microsoft.com/office/drawing/2014/main" id="{1839AF01-D25E-4DB2-92F1-A584029AD4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744822"/>
            <a:ext cx="3581400" cy="2714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950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3E2E2C9-3ADB-48D4-B6D2-36E7C341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FIR128_Q1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Bitwidths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654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1867F0B-A25E-49B7-844E-A4EB2BEB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33F859-0838-49E8-8F6D-EF59124742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F8AE9A1D-31CF-493C-963F-379272FEB92C}"/>
              </a:ext>
            </a:extLst>
          </p:cNvPr>
          <p:cNvSpPr txBox="1">
            <a:spLocks/>
          </p:cNvSpPr>
          <p:nvPr/>
        </p:nvSpPr>
        <p:spPr>
          <a:xfrm>
            <a:off x="6172200" y="365124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Hierarchy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70582F9-9E72-4E1B-9D33-C01D2CB07D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0731"/>
            <a:ext cx="4692650" cy="4080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F00F345D-CA6D-4340-B33C-09EA4ED466F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349" y="2118728"/>
            <a:ext cx="3241301" cy="26205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5BDE1C6-A282-48A1-AC54-E30AC0EC6136}"/>
              </a:ext>
            </a:extLst>
          </p:cNvPr>
          <p:cNvSpPr/>
          <p:nvPr/>
        </p:nvSpPr>
        <p:spPr>
          <a:xfrm>
            <a:off x="838200" y="2389038"/>
            <a:ext cx="1837055" cy="215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7D3E9D-499A-4FAA-9D09-14FA2D3F2606}"/>
              </a:ext>
            </a:extLst>
          </p:cNvPr>
          <p:cNvSpPr/>
          <p:nvPr/>
        </p:nvSpPr>
        <p:spPr>
          <a:xfrm>
            <a:off x="838199" y="3398145"/>
            <a:ext cx="1837055" cy="215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84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D531D-A0A2-4FE8-A36E-23895F6B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7F5628-7284-4981-8094-A0ABD82F48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7CB83127-CBBE-46A1-B849-A979341550A3}"/>
              </a:ext>
            </a:extLst>
          </p:cNvPr>
          <p:cNvSpPr txBox="1">
            <a:spLocks/>
          </p:cNvSpPr>
          <p:nvPr/>
        </p:nvSpPr>
        <p:spPr>
          <a:xfrm>
            <a:off x="6172200" y="365124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Utilization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CE5DC78-8DF8-4BEF-925A-EA681EE369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25625"/>
            <a:ext cx="5181599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9FC72AA-F98E-45DE-BD36-4349966B431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1825625"/>
            <a:ext cx="5181600" cy="2880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701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3E2E2C9-3ADB-48D4-B6D2-36E7C341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FIR128_Q2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Pipelining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5202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3FDE85B-D0B7-470D-8F98-277C5F02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BB45A153-035A-44FB-AA0B-AFA8FCEBDB0F}"/>
              </a:ext>
            </a:extLst>
          </p:cNvPr>
          <p:cNvSpPr txBox="1">
            <a:spLocks/>
          </p:cNvSpPr>
          <p:nvPr/>
        </p:nvSpPr>
        <p:spPr>
          <a:xfrm>
            <a:off x="6172200" y="365124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Hierarchy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CD15297-2089-4091-A158-56BBDF93BEDA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1962944"/>
            <a:ext cx="4695825" cy="40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A729FBEC-133F-4479-A3B9-38EBF1CFF84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1962944"/>
            <a:ext cx="5347447" cy="286006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D83AEBE-FD86-41DB-BA24-68F4EFBC7C02}"/>
              </a:ext>
            </a:extLst>
          </p:cNvPr>
          <p:cNvSpPr/>
          <p:nvPr/>
        </p:nvSpPr>
        <p:spPr>
          <a:xfrm>
            <a:off x="7252447" y="4356848"/>
            <a:ext cx="2554941" cy="466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910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AEF08-85FC-47C1-979C-A2A62E24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76083"/>
            <a:ext cx="5181600" cy="1325563"/>
          </a:xfrm>
        </p:spPr>
        <p:txBody>
          <a:bodyPr/>
          <a:lstStyle/>
          <a:p>
            <a:r>
              <a:rPr lang="en-US" altLang="zh-TW" dirty="0"/>
              <a:t>Utilization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A664CAD-6D45-456D-B9E6-59B6E3B2C99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046" y="1673107"/>
            <a:ext cx="5181600" cy="38104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7724812-B771-4AB6-81FC-9546A2FEAA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9F6F9EDF-BEFD-4698-90AE-6A4D66F5E6CA}"/>
              </a:ext>
            </a:extLst>
          </p:cNvPr>
          <p:cNvSpPr txBox="1">
            <a:spLocks/>
          </p:cNvSpPr>
          <p:nvPr/>
        </p:nvSpPr>
        <p:spPr>
          <a:xfrm>
            <a:off x="1053353" y="276083"/>
            <a:ext cx="454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54B9CC1-85B6-48D6-AE97-6E0AA0CFE19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5625"/>
            <a:ext cx="4827046" cy="2090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75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3E2E2C9-3ADB-48D4-B6D2-36E7C341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FIR128_Q3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Conditional Statements </a:t>
            </a:r>
            <a:b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0099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B13F471-7129-41EB-8FC0-4DA8CE272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500062"/>
            <a:ext cx="5181600" cy="1325563"/>
          </a:xfrm>
        </p:spPr>
        <p:txBody>
          <a:bodyPr/>
          <a:lstStyle/>
          <a:p>
            <a:r>
              <a:rPr lang="en-US" altLang="zh-TW" dirty="0"/>
              <a:t>Hierarchy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8C5F8D-432C-4C98-A97D-10908CA917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50810FE0-A059-496C-97A6-8B0E6CAF09B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838C7F3-3277-47FD-8AE5-BD3F11929E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052DC62F-508F-46C3-9C8B-CA6FA660136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25625"/>
            <a:ext cx="4352365" cy="33290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C829B25-02B5-4190-BEFB-CD0A98BC4EAD}"/>
              </a:ext>
            </a:extLst>
          </p:cNvPr>
          <p:cNvSpPr/>
          <p:nvPr/>
        </p:nvSpPr>
        <p:spPr>
          <a:xfrm>
            <a:off x="1532965" y="5154706"/>
            <a:ext cx="1613647" cy="475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008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60CC380-A8B0-43F3-AAAE-882AF65F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11" name="標題 4">
            <a:extLst>
              <a:ext uri="{FF2B5EF4-FFF2-40B4-BE49-F238E27FC236}">
                <a16:creationId xmlns:a16="http://schemas.microsoft.com/office/drawing/2014/main" id="{FCE926A2-0FC8-4A4F-A072-B0BEED1D47CF}"/>
              </a:ext>
            </a:extLst>
          </p:cNvPr>
          <p:cNvSpPr txBox="1">
            <a:spLocks/>
          </p:cNvSpPr>
          <p:nvPr/>
        </p:nvSpPr>
        <p:spPr>
          <a:xfrm>
            <a:off x="6172200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Utilization</a:t>
            </a: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B0AD7938-1E6F-4913-A584-79D27A04E9BA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513729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980D691C-337F-4EC8-9AD8-7BFBBA05CD0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730" y="1690688"/>
            <a:ext cx="4168588" cy="3662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124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FE5E12-4D4A-420B-AF9D-83936B6D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4103DE-4837-4133-B9B6-10BB3571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FIR11_baseline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FIR128_baseline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FIR128_Q1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Bitwidths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FIR128_Q2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Pipelining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FIR128_Q3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Conditional Statements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FIR128_Q4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Partitioning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FIR128_Q5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Partitioning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FIR128_Q6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Design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32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3E2E2C9-3ADB-48D4-B6D2-36E7C341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FIR128_Q4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Partitioning </a:t>
            </a:r>
            <a:b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1836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AD855C4-FD55-47E9-ABD7-AF74E38F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BC23FDB9-882A-49FE-A7E3-56AF41FFFCEB}"/>
              </a:ext>
            </a:extLst>
          </p:cNvPr>
          <p:cNvSpPr txBox="1">
            <a:spLocks/>
          </p:cNvSpPr>
          <p:nvPr/>
        </p:nvSpPr>
        <p:spPr>
          <a:xfrm>
            <a:off x="6172200" y="3651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Hierarchy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8280193-05E6-44AE-B717-6EC0DB6F9772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7"/>
          <a:stretch/>
        </p:blipFill>
        <p:spPr bwMode="auto">
          <a:xfrm>
            <a:off x="838200" y="1729582"/>
            <a:ext cx="4629150" cy="40802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FF13058-3941-40E5-AEA9-E00F280799A3}"/>
              </a:ext>
            </a:extLst>
          </p:cNvPr>
          <p:cNvSpPr/>
          <p:nvPr/>
        </p:nvSpPr>
        <p:spPr>
          <a:xfrm>
            <a:off x="1093694" y="3702424"/>
            <a:ext cx="1434353" cy="17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06B05D-7405-459E-8C50-E7A37AE8B60C}"/>
              </a:ext>
            </a:extLst>
          </p:cNvPr>
          <p:cNvSpPr/>
          <p:nvPr/>
        </p:nvSpPr>
        <p:spPr>
          <a:xfrm>
            <a:off x="1093695" y="4841304"/>
            <a:ext cx="555812" cy="17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9B6A0DAF-75AB-4E91-8041-95B970598F4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90688"/>
            <a:ext cx="4645327" cy="3150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4237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55E48-1E2C-4A8D-BE8A-3F0E1CAA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7D244002-9524-4B81-862C-C0D0740B4C05}"/>
              </a:ext>
            </a:extLst>
          </p:cNvPr>
          <p:cNvSpPr txBox="1">
            <a:spLocks/>
          </p:cNvSpPr>
          <p:nvPr/>
        </p:nvSpPr>
        <p:spPr>
          <a:xfrm>
            <a:off x="6172200" y="3651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Utilization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489E7A9-91CA-475C-A291-B445F3F2EDF6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4499145" cy="42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91DEC15-C6FD-4B36-8C1D-BECC4C5959D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5624"/>
            <a:ext cx="4640110" cy="3508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6126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2655EDE-0F18-443A-A6E6-DEA37105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FIR128_Q5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Partitioning </a:t>
            </a:r>
            <a:b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4475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6E6DE0A-B1A0-4F2D-AAFC-D5D2E411F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E8448FEB-C014-483B-8C5B-CFB28C98B4D3}"/>
              </a:ext>
            </a:extLst>
          </p:cNvPr>
          <p:cNvSpPr txBox="1">
            <a:spLocks/>
          </p:cNvSpPr>
          <p:nvPr/>
        </p:nvSpPr>
        <p:spPr>
          <a:xfrm>
            <a:off x="6172200" y="3651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Hierarchy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60D159A-A924-4250-8C86-D3E0C7348546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7"/>
          <a:stretch/>
        </p:blipFill>
        <p:spPr bwMode="auto">
          <a:xfrm>
            <a:off x="838200" y="1690688"/>
            <a:ext cx="4629150" cy="40802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16139A5-716B-41E5-9169-CA26B319643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90688"/>
            <a:ext cx="5545015" cy="336540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F07D089-589A-4957-B804-5EA47C344C9F}"/>
              </a:ext>
            </a:extLst>
          </p:cNvPr>
          <p:cNvSpPr/>
          <p:nvPr/>
        </p:nvSpPr>
        <p:spPr>
          <a:xfrm>
            <a:off x="6696635" y="3373391"/>
            <a:ext cx="3567953" cy="212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200A7A-5E05-40A5-B08A-74C501FBF81B}"/>
              </a:ext>
            </a:extLst>
          </p:cNvPr>
          <p:cNvSpPr/>
          <p:nvPr/>
        </p:nvSpPr>
        <p:spPr>
          <a:xfrm>
            <a:off x="6696634" y="3757718"/>
            <a:ext cx="4007225" cy="212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125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67E62-D2A9-4B41-AAC3-70871E94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C4AABE48-BA03-405C-8F5B-A9C4CDFEEC7E}"/>
              </a:ext>
            </a:extLst>
          </p:cNvPr>
          <p:cNvSpPr txBox="1">
            <a:spLocks/>
          </p:cNvSpPr>
          <p:nvPr/>
        </p:nvSpPr>
        <p:spPr>
          <a:xfrm>
            <a:off x="6172200" y="3651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Utilization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2A51A74-EC63-472B-A7E6-5EDB1097E956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5120626" cy="3122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B388D86-7167-4CD9-A5C3-DADD5FF55F5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796" y="1825623"/>
            <a:ext cx="5334138" cy="2226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4810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E2DDEEF-A3D2-457B-9FA4-C4B75962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FIR128_Q6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Design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581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D3D04C0-B0B2-4104-B2A1-E4952B19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22F3AC6A-7FE3-4C55-8D8B-8646E8EF4106}"/>
              </a:ext>
            </a:extLst>
          </p:cNvPr>
          <p:cNvSpPr txBox="1">
            <a:spLocks/>
          </p:cNvSpPr>
          <p:nvPr/>
        </p:nvSpPr>
        <p:spPr>
          <a:xfrm>
            <a:off x="6172200" y="3651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Hierarchy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28B6FDA-4E10-4CDE-A344-BB936AB41571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53331"/>
            <a:ext cx="4271682" cy="54257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D74BC52-C84F-47E8-A035-31396E175051}"/>
              </a:ext>
            </a:extLst>
          </p:cNvPr>
          <p:cNvSpPr/>
          <p:nvPr/>
        </p:nvSpPr>
        <p:spPr>
          <a:xfrm>
            <a:off x="1048871" y="1763422"/>
            <a:ext cx="1667436" cy="2961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2E9047-D368-44D4-957F-B564F39DF820}"/>
              </a:ext>
            </a:extLst>
          </p:cNvPr>
          <p:cNvSpPr/>
          <p:nvPr/>
        </p:nvSpPr>
        <p:spPr>
          <a:xfrm>
            <a:off x="1125070" y="5109881"/>
            <a:ext cx="3245223" cy="1348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6EE389-8F3D-4369-BD23-D82DA2A1FB00}"/>
              </a:ext>
            </a:extLst>
          </p:cNvPr>
          <p:cNvSpPr/>
          <p:nvPr/>
        </p:nvSpPr>
        <p:spPr>
          <a:xfrm>
            <a:off x="1201271" y="3290047"/>
            <a:ext cx="3092823" cy="1599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AB1B81-BE3E-49C8-85E5-6F6EF5853512}"/>
              </a:ext>
            </a:extLst>
          </p:cNvPr>
          <p:cNvSpPr/>
          <p:nvPr/>
        </p:nvSpPr>
        <p:spPr>
          <a:xfrm>
            <a:off x="1048871" y="2810960"/>
            <a:ext cx="1667436" cy="2961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B9AF5FA0-7344-4700-832B-FDC65AAEF451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64"/>
          <a:stretch/>
        </p:blipFill>
        <p:spPr bwMode="auto">
          <a:xfrm>
            <a:off x="6172200" y="1253331"/>
            <a:ext cx="4676775" cy="2422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39DF2C0-92AB-422C-A781-226DC51CD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3825503"/>
            <a:ext cx="4525006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24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02FAF-786D-4E04-BC5A-5963925D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35AA4F9-2D3F-4CD5-B56F-C8B56A8FFF2F}"/>
              </a:ext>
            </a:extLst>
          </p:cNvPr>
          <p:cNvSpPr txBox="1">
            <a:spLocks/>
          </p:cNvSpPr>
          <p:nvPr/>
        </p:nvSpPr>
        <p:spPr>
          <a:xfrm>
            <a:off x="6172200" y="3651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Utilization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DD2951C-370C-4791-8EEB-92072B3407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25624"/>
            <a:ext cx="4741747" cy="358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E84DB99-337C-4CA6-BA37-788FEF63C3A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4"/>
            <a:ext cx="4844962" cy="27553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036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DF36F-1805-4C9F-BA79-FE94D316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TW" dirty="0" err="1"/>
              <a:t>Merge_DSP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4876AE-7C4A-4DEB-A0E7-5C4A2FE67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9DE215-29D8-4079-BCD6-64D69C539C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30E97ABE-E595-44A5-9F21-69960E7E975C}"/>
              </a:ext>
            </a:extLst>
          </p:cNvPr>
          <p:cNvSpPr txBox="1">
            <a:spLocks/>
          </p:cNvSpPr>
          <p:nvPr/>
        </p:nvSpPr>
        <p:spPr>
          <a:xfrm>
            <a:off x="6172200" y="3651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/>
              <a:t>Fission_DSP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EAFDAD2-0DE3-4377-B53C-6D20EFECA4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61154"/>
            <a:ext cx="4822190" cy="4321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EFD48E8-B80C-4F51-BB7D-B14690A75F9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61154"/>
            <a:ext cx="533400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798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3E2E2C9-3ADB-48D4-B6D2-36E7C341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0192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80FFABB-CDFC-44FB-8B11-88E4A9B1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listening.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15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FD4999-5C5B-4D24-B47D-EB8B7F06E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341"/>
            <a:ext cx="10515600" cy="575562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4DD31-522D-44A1-A306-FC4991EC2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34" y="766761"/>
            <a:ext cx="58769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AEBC7A-C002-4B14-9D9A-19FC2758F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509964"/>
            <a:ext cx="83820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65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3E2E2C9-3ADB-48D4-B6D2-36E7C341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FIR11_baseline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329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27AD3A-D2C1-44CF-93A4-FC8C7E512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46055"/>
            <a:ext cx="5157787" cy="823912"/>
          </a:xfrm>
        </p:spPr>
        <p:txBody>
          <a:bodyPr/>
          <a:lstStyle/>
          <a:p>
            <a:r>
              <a:rPr lang="en-US" altLang="zh-TW" dirty="0"/>
              <a:t>Code</a:t>
            </a:r>
          </a:p>
          <a:p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7BB09DB-C714-45AD-AB2D-CD6D64A29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46055"/>
            <a:ext cx="5183188" cy="823912"/>
          </a:xfrm>
        </p:spPr>
        <p:txBody>
          <a:bodyPr/>
          <a:lstStyle/>
          <a:p>
            <a:r>
              <a:rPr lang="en-US" altLang="zh-TW" dirty="0"/>
              <a:t>Hierarchy</a:t>
            </a:r>
          </a:p>
          <a:p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FBABC9BF-F04F-4748-89EB-6DF14161CBA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12" y="1770063"/>
            <a:ext cx="4416339" cy="3684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DA87E07-2878-4FDE-A7A0-B7B3AAD58B1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586" y="2078990"/>
            <a:ext cx="2812415" cy="2700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5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A4056844-0197-456A-BEC1-B7294B6C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90"/>
            <a:ext cx="10515600" cy="1325563"/>
          </a:xfrm>
        </p:spPr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EB20DD2-6EA6-4E4E-A72E-3FF15E5DAAA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27"/>
          <a:stretch/>
        </p:blipFill>
        <p:spPr bwMode="auto">
          <a:xfrm>
            <a:off x="838200" y="1243638"/>
            <a:ext cx="10515600" cy="27669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標題 6">
            <a:extLst>
              <a:ext uri="{FF2B5EF4-FFF2-40B4-BE49-F238E27FC236}">
                <a16:creationId xmlns:a16="http://schemas.microsoft.com/office/drawing/2014/main" id="{4970D21A-4572-4F01-8516-F5635E60F2A5}"/>
              </a:ext>
            </a:extLst>
          </p:cNvPr>
          <p:cNvSpPr txBox="1">
            <a:spLocks/>
          </p:cNvSpPr>
          <p:nvPr/>
        </p:nvSpPr>
        <p:spPr>
          <a:xfrm>
            <a:off x="838200" y="39093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Utilization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AE2BD04-97CB-4572-9551-8FC962CF2B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869" y="4111768"/>
            <a:ext cx="3752215" cy="2673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21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3E2E2C9-3ADB-48D4-B6D2-36E7C341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FIR128_baseline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198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53B5E3-AB02-4BCB-8084-D93783E38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44668"/>
            <a:ext cx="5157787" cy="823912"/>
          </a:xfrm>
        </p:spPr>
        <p:txBody>
          <a:bodyPr/>
          <a:lstStyle/>
          <a:p>
            <a:r>
              <a:rPr lang="en-US" altLang="zh-TW" dirty="0"/>
              <a:t>Code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64B060E-8863-436A-A6FA-BAD8B6D5D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68580"/>
            <a:ext cx="5157787" cy="368458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760293D0-BE3A-4102-8688-D8A7D11CB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44668"/>
            <a:ext cx="5183188" cy="823912"/>
          </a:xfrm>
        </p:spPr>
        <p:txBody>
          <a:bodyPr/>
          <a:lstStyle/>
          <a:p>
            <a:r>
              <a:rPr lang="en-US" altLang="zh-TW" dirty="0"/>
              <a:t>Hierarchy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DF12A07-00D7-4718-A97C-4DB26BD6A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68580"/>
            <a:ext cx="5183188" cy="368458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AB3A840-035F-4B4A-A6A8-FC6759D8E2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868580"/>
            <a:ext cx="4054475" cy="3977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F49DF3B-33A0-43C1-AC08-2868CBF90DF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049" y="2501582"/>
            <a:ext cx="2777490" cy="1854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203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156</Words>
  <Application>Microsoft Office PowerPoint</Application>
  <PresentationFormat>寬螢幕</PresentationFormat>
  <Paragraphs>59</Paragraphs>
  <Slides>30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標楷體</vt:lpstr>
      <vt:lpstr>Arial</vt:lpstr>
      <vt:lpstr>Calibri</vt:lpstr>
      <vt:lpstr>Calibri Light</vt:lpstr>
      <vt:lpstr>Times New Roman</vt:lpstr>
      <vt:lpstr>Office 佈景主題</vt:lpstr>
      <vt:lpstr>高階合成技術於應用加速Application Acceleration with High-Level Synthesis </vt:lpstr>
      <vt:lpstr>Outline</vt:lpstr>
      <vt:lpstr>FIR Introduction</vt:lpstr>
      <vt:lpstr>PowerPoint 簡報</vt:lpstr>
      <vt:lpstr>FIR11_baseline</vt:lpstr>
      <vt:lpstr>PowerPoint 簡報</vt:lpstr>
      <vt:lpstr>Performance</vt:lpstr>
      <vt:lpstr>FIR128_baseline</vt:lpstr>
      <vt:lpstr>PowerPoint 簡報</vt:lpstr>
      <vt:lpstr>Performance</vt:lpstr>
      <vt:lpstr>FIR128_Q1：Variable Bitwidths </vt:lpstr>
      <vt:lpstr>Code</vt:lpstr>
      <vt:lpstr>Performance</vt:lpstr>
      <vt:lpstr>FIR128_Q2：Pipelining </vt:lpstr>
      <vt:lpstr>Code</vt:lpstr>
      <vt:lpstr>Utilization</vt:lpstr>
      <vt:lpstr> FIR128_Q3：Removing Conditional Statements  </vt:lpstr>
      <vt:lpstr>Hierarchy</vt:lpstr>
      <vt:lpstr>Performance</vt:lpstr>
      <vt:lpstr> FIR128_Q4：Loop Partitioning  </vt:lpstr>
      <vt:lpstr>Code</vt:lpstr>
      <vt:lpstr>Performance</vt:lpstr>
      <vt:lpstr> FIR128_Q5：Memory Partitioning  </vt:lpstr>
      <vt:lpstr>Code</vt:lpstr>
      <vt:lpstr>Performance</vt:lpstr>
      <vt:lpstr>FIR128_Q6：Best Design </vt:lpstr>
      <vt:lpstr>Code</vt:lpstr>
      <vt:lpstr>Performance</vt:lpstr>
      <vt:lpstr>Merge_DSP</vt:lpstr>
      <vt:lpstr>Thank you for listening.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高階合成技術於應用加速Application Acceleration with High-Level Synthesis </dc:title>
  <dc:creator>承哲 吳</dc:creator>
  <cp:lastModifiedBy>承哲 吳</cp:lastModifiedBy>
  <cp:revision>29</cp:revision>
  <dcterms:created xsi:type="dcterms:W3CDTF">2023-04-04T04:11:30Z</dcterms:created>
  <dcterms:modified xsi:type="dcterms:W3CDTF">2023-04-04T05:15:07Z</dcterms:modified>
</cp:coreProperties>
</file>