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5143500" type="screen16x9"/>
  <p:notesSz cx="6858000" cy="9144000"/>
  <p:embeddedFontLst>
    <p:embeddedFont>
      <p:font typeface="DFKai-SB" panose="03000509000000000000" pitchFamily="65" charset="-120"/>
      <p:regular r:id="rId26"/>
    </p:embeddedFont>
    <p:embeddedFont>
      <p:font typeface="Calibri" panose="020F0502020204030204" pitchFamily="34" charset="0"/>
      <p:regular r:id="rId27"/>
      <p:bold r:id="rId28"/>
      <p:italic r:id="rId29"/>
      <p:boldItalic r:id="rId30"/>
    </p:embeddedFont>
    <p:embeddedFont>
      <p:font typeface="Consolas" panose="020B0609020204030204" pitchFamily="49" charset="0"/>
      <p:regular r:id="rId31"/>
      <p:bold r:id="rId32"/>
      <p:italic r:id="rId33"/>
      <p:boldItalic r:id="rId34"/>
    </p:embeddedFont>
    <p:embeddedFont>
      <p:font typeface="Georgia" panose="02040502050405020303" pitchFamily="18" charset="0"/>
      <p:regular r:id="rId35"/>
      <p:bold r:id="rId36"/>
      <p:italic r:id="rId37"/>
      <p:boldItalic r:id="rId38"/>
    </p:embeddedFont>
    <p:embeddedFont>
      <p:font typeface="Gill Sans" panose="02020500000000000000"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74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3c818d4beb_2_7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23c818d4beb_2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3c818d4beb_6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g23c818d4beb_6_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TW"/>
              <a:t>以2個4 x 4 矩陣A、B相乘為例，分成一個2x4(A) 4x2(B) ，2x4由兩個2x2的block形成，4x2也是， 得到結果會等於 AB左上角2x2的block。剩下3個block以此類推。</a:t>
            </a:r>
            <a:endParaRPr/>
          </a:p>
          <a:p>
            <a:pPr marL="0" lvl="0" indent="0" algn="l" rtl="0">
              <a:spcBef>
                <a:spcPts val="0"/>
              </a:spcBef>
              <a:spcAft>
                <a:spcPts val="0"/>
              </a:spcAft>
              <a:buNone/>
            </a:pPr>
            <a:endParaRPr/>
          </a:p>
          <a:p>
            <a:pPr marL="0" lvl="0" indent="0" algn="l" rtl="0">
              <a:spcBef>
                <a:spcPts val="0"/>
              </a:spcBef>
              <a:spcAft>
                <a:spcPts val="0"/>
              </a:spcAft>
              <a:buNone/>
            </a:pPr>
            <a:r>
              <a:rPr lang="zh-TW"/>
              <a:t>架構的部分 Reuse 2x4的A(行)，重新讀後面兩列的B。</a:t>
            </a:r>
            <a:endParaRPr/>
          </a:p>
          <a:p>
            <a:pPr marL="0" lvl="0" indent="0" algn="l" rtl="0">
              <a:spcBef>
                <a:spcPts val="0"/>
              </a:spcBef>
              <a:spcAft>
                <a:spcPts val="0"/>
              </a:spcAft>
              <a:buNone/>
            </a:pPr>
            <a:endParaRPr/>
          </a:p>
          <a:p>
            <a:pPr marL="0" lvl="0" indent="0" algn="l" rtl="0">
              <a:spcBef>
                <a:spcPts val="0"/>
              </a:spcBef>
              <a:spcAft>
                <a:spcPts val="0"/>
              </a:spcAft>
              <a:buNone/>
            </a:pPr>
            <a:r>
              <a:rPr lang="zh-TW"/>
              <a:t>我有試過將array變成stream output，但HLS tool會偵測不到他怎麼傳輸，舉例來說 我write回去8次，但，Host端會收到16次，導致讀取錯誤。</a:t>
            </a:r>
            <a:endParaRPr/>
          </a:p>
        </p:txBody>
      </p:sp>
      <p:sp>
        <p:nvSpPr>
          <p:cNvPr id="206" name="Google Shape;206;g23c818d4beb_6_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3c818d4beb_6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g23c818d4beb_6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TW"/>
              <a:t>以2個4 x 4 矩陣A、B相乘為例，分成一個2x4(A) 4x2(B) ，2x4由兩個2x2的block形成，4x2也是， 得到結果會等於 AB左上角2x2的block。剩下3個block以此類推。</a:t>
            </a:r>
            <a:endParaRPr/>
          </a:p>
          <a:p>
            <a:pPr marL="0" lvl="0" indent="0" algn="l" rtl="0">
              <a:spcBef>
                <a:spcPts val="0"/>
              </a:spcBef>
              <a:spcAft>
                <a:spcPts val="0"/>
              </a:spcAft>
              <a:buNone/>
            </a:pPr>
            <a:endParaRPr/>
          </a:p>
          <a:p>
            <a:pPr marL="0" lvl="0" indent="0" algn="l" rtl="0">
              <a:spcBef>
                <a:spcPts val="0"/>
              </a:spcBef>
              <a:spcAft>
                <a:spcPts val="0"/>
              </a:spcAft>
              <a:buNone/>
            </a:pPr>
            <a:r>
              <a:rPr lang="zh-TW"/>
              <a:t>架構的部分 Reuse 2x4的A(行)，重新讀後面兩列的B。</a:t>
            </a:r>
            <a:endParaRPr/>
          </a:p>
          <a:p>
            <a:pPr marL="0" lvl="0" indent="0" algn="l" rtl="0">
              <a:spcBef>
                <a:spcPts val="0"/>
              </a:spcBef>
              <a:spcAft>
                <a:spcPts val="0"/>
              </a:spcAft>
              <a:buNone/>
            </a:pPr>
            <a:endParaRPr/>
          </a:p>
          <a:p>
            <a:pPr marL="0" lvl="0" indent="0" algn="l" rtl="0">
              <a:spcBef>
                <a:spcPts val="0"/>
              </a:spcBef>
              <a:spcAft>
                <a:spcPts val="0"/>
              </a:spcAft>
              <a:buNone/>
            </a:pPr>
            <a:r>
              <a:rPr lang="zh-TW"/>
              <a:t>我有試過將array變成stream output，但HLS tool會偵測不到他怎麼傳輸，舉例來說 我write回去8次，但，Host端會收到16次，導致讀取錯誤。</a:t>
            </a:r>
            <a:endParaRPr/>
          </a:p>
        </p:txBody>
      </p:sp>
      <p:sp>
        <p:nvSpPr>
          <p:cNvPr id="214" name="Google Shape;214;g23c818d4beb_6_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3c818d4beb_6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g23c818d4beb_6_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TW"/>
              <a:t>以2個4 x 4 矩陣A、B相乘為例，分成一個2x4(A) 4x2(B) ，2x4由兩個2x2的block形成，4x2也是， 得到結果會等於 AB左上角2x2的block。剩下3個block以此類推。</a:t>
            </a:r>
            <a:endParaRPr/>
          </a:p>
          <a:p>
            <a:pPr marL="0" lvl="0" indent="0" algn="l" rtl="0">
              <a:spcBef>
                <a:spcPts val="0"/>
              </a:spcBef>
              <a:spcAft>
                <a:spcPts val="0"/>
              </a:spcAft>
              <a:buNone/>
            </a:pPr>
            <a:endParaRPr/>
          </a:p>
          <a:p>
            <a:pPr marL="0" lvl="0" indent="0" algn="l" rtl="0">
              <a:spcBef>
                <a:spcPts val="0"/>
              </a:spcBef>
              <a:spcAft>
                <a:spcPts val="0"/>
              </a:spcAft>
              <a:buNone/>
            </a:pPr>
            <a:r>
              <a:rPr lang="zh-TW"/>
              <a:t>架構的部分 Reuse 2x4的A(行)，重新讀後面兩列的B。</a:t>
            </a:r>
            <a:endParaRPr/>
          </a:p>
          <a:p>
            <a:pPr marL="0" lvl="0" indent="0" algn="l" rtl="0">
              <a:spcBef>
                <a:spcPts val="0"/>
              </a:spcBef>
              <a:spcAft>
                <a:spcPts val="0"/>
              </a:spcAft>
              <a:buNone/>
            </a:pPr>
            <a:endParaRPr/>
          </a:p>
          <a:p>
            <a:pPr marL="0" lvl="0" indent="0" algn="l" rtl="0">
              <a:spcBef>
                <a:spcPts val="0"/>
              </a:spcBef>
              <a:spcAft>
                <a:spcPts val="0"/>
              </a:spcAft>
              <a:buNone/>
            </a:pPr>
            <a:r>
              <a:rPr lang="zh-TW"/>
              <a:t>我有試過將array變成stream output，但HLS tool會偵測不到他怎麼傳輸，舉例來說 我write回去8次，但，Host端會收到16次，導致讀取錯誤。</a:t>
            </a:r>
            <a:endParaRPr/>
          </a:p>
        </p:txBody>
      </p:sp>
      <p:sp>
        <p:nvSpPr>
          <p:cNvPr id="223" name="Google Shape;223;g23c818d4beb_6_4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3c818d4beb_6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23c818d4beb_6_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TW"/>
              <a:t>以2個4 x 4 矩陣A、B相乘為例，分成一個2x4(A) 4x2(B) ，2x4由兩個2x2的block形成，4x2也是， 得到結果會等於 AB左上角2x2的block。剩下3個block以此類推。</a:t>
            </a:r>
            <a:endParaRPr/>
          </a:p>
          <a:p>
            <a:pPr marL="0" lvl="0" indent="0" algn="l" rtl="0">
              <a:spcBef>
                <a:spcPts val="0"/>
              </a:spcBef>
              <a:spcAft>
                <a:spcPts val="0"/>
              </a:spcAft>
              <a:buNone/>
            </a:pPr>
            <a:endParaRPr/>
          </a:p>
          <a:p>
            <a:pPr marL="0" lvl="0" indent="0" algn="l" rtl="0">
              <a:spcBef>
                <a:spcPts val="0"/>
              </a:spcBef>
              <a:spcAft>
                <a:spcPts val="0"/>
              </a:spcAft>
              <a:buNone/>
            </a:pPr>
            <a:r>
              <a:rPr lang="zh-TW"/>
              <a:t>架構的部分 Reuse 2x4的A(行)，重新讀後面兩列的B。</a:t>
            </a:r>
            <a:endParaRPr/>
          </a:p>
          <a:p>
            <a:pPr marL="0" lvl="0" indent="0" algn="l" rtl="0">
              <a:spcBef>
                <a:spcPts val="0"/>
              </a:spcBef>
              <a:spcAft>
                <a:spcPts val="0"/>
              </a:spcAft>
              <a:buNone/>
            </a:pPr>
            <a:endParaRPr/>
          </a:p>
          <a:p>
            <a:pPr marL="0" lvl="0" indent="0" algn="l" rtl="0">
              <a:spcBef>
                <a:spcPts val="0"/>
              </a:spcBef>
              <a:spcAft>
                <a:spcPts val="0"/>
              </a:spcAft>
              <a:buNone/>
            </a:pPr>
            <a:r>
              <a:rPr lang="zh-TW"/>
              <a:t>我有試過將array變成stream output，但HLS tool會偵測不到他怎麼傳輸，舉例來說 我write回去8次，但，Host端會收到16次，導致讀取錯誤。</a:t>
            </a:r>
            <a:endParaRPr/>
          </a:p>
        </p:txBody>
      </p:sp>
      <p:sp>
        <p:nvSpPr>
          <p:cNvPr id="233" name="Google Shape;233;g23c818d4beb_6_5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3c818d4beb_6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g23c818d4beb_6_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TW"/>
              <a:t>以2個4 x 4 矩陣A、B相乘為例，分成一個2x4(A) 4x2(B) ，2x4由兩個2x2的block形成，4x2也是， 得到結果會等於 AB左上角2x2的block。剩下3個block以此類推。</a:t>
            </a:r>
            <a:endParaRPr/>
          </a:p>
          <a:p>
            <a:pPr marL="0" lvl="0" indent="0" algn="l" rtl="0">
              <a:spcBef>
                <a:spcPts val="0"/>
              </a:spcBef>
              <a:spcAft>
                <a:spcPts val="0"/>
              </a:spcAft>
              <a:buNone/>
            </a:pPr>
            <a:endParaRPr/>
          </a:p>
          <a:p>
            <a:pPr marL="0" lvl="0" indent="0" algn="l" rtl="0">
              <a:spcBef>
                <a:spcPts val="0"/>
              </a:spcBef>
              <a:spcAft>
                <a:spcPts val="0"/>
              </a:spcAft>
              <a:buNone/>
            </a:pPr>
            <a:r>
              <a:rPr lang="zh-TW"/>
              <a:t>架構的部分 Reuse 2x4的A(行)，重新讀後面兩列的B。</a:t>
            </a:r>
            <a:endParaRPr/>
          </a:p>
          <a:p>
            <a:pPr marL="0" lvl="0" indent="0" algn="l" rtl="0">
              <a:spcBef>
                <a:spcPts val="0"/>
              </a:spcBef>
              <a:spcAft>
                <a:spcPts val="0"/>
              </a:spcAft>
              <a:buNone/>
            </a:pPr>
            <a:endParaRPr/>
          </a:p>
          <a:p>
            <a:pPr marL="0" lvl="0" indent="0" algn="l" rtl="0">
              <a:spcBef>
                <a:spcPts val="0"/>
              </a:spcBef>
              <a:spcAft>
                <a:spcPts val="0"/>
              </a:spcAft>
              <a:buNone/>
            </a:pPr>
            <a:r>
              <a:rPr lang="zh-TW"/>
              <a:t>我有試過將array變成stream output，但HLS tool會偵測不到他怎麼傳輸，舉例來說 我write回去8次，但，Host端會收到16次，導致讀取錯誤。</a:t>
            </a:r>
            <a:endParaRPr/>
          </a:p>
        </p:txBody>
      </p:sp>
      <p:sp>
        <p:nvSpPr>
          <p:cNvPr id="245" name="Google Shape;245;g23c818d4beb_6_6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3c818d4beb_6_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g23c818d4beb_6_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TW"/>
              <a:t>以2個4 x 4 矩陣A、B相乘為例，分成一個2x4(A) 4x2(B) ，2x4由兩個2x2的block形成，4x2也是， 得到結果會等於 AB左上角2x2的block。剩下3個block以此類推。</a:t>
            </a:r>
            <a:endParaRPr/>
          </a:p>
          <a:p>
            <a:pPr marL="0" lvl="0" indent="0" algn="l" rtl="0">
              <a:spcBef>
                <a:spcPts val="0"/>
              </a:spcBef>
              <a:spcAft>
                <a:spcPts val="0"/>
              </a:spcAft>
              <a:buNone/>
            </a:pPr>
            <a:endParaRPr/>
          </a:p>
          <a:p>
            <a:pPr marL="0" lvl="0" indent="0" algn="l" rtl="0">
              <a:spcBef>
                <a:spcPts val="0"/>
              </a:spcBef>
              <a:spcAft>
                <a:spcPts val="0"/>
              </a:spcAft>
              <a:buNone/>
            </a:pPr>
            <a:r>
              <a:rPr lang="zh-TW"/>
              <a:t>架構的部分 Reuse 2x4的A(行)，重新讀後面兩列的B。</a:t>
            </a:r>
            <a:endParaRPr/>
          </a:p>
          <a:p>
            <a:pPr marL="0" lvl="0" indent="0" algn="l" rtl="0">
              <a:spcBef>
                <a:spcPts val="0"/>
              </a:spcBef>
              <a:spcAft>
                <a:spcPts val="0"/>
              </a:spcAft>
              <a:buNone/>
            </a:pPr>
            <a:endParaRPr/>
          </a:p>
          <a:p>
            <a:pPr marL="0" lvl="0" indent="0" algn="l" rtl="0">
              <a:spcBef>
                <a:spcPts val="0"/>
              </a:spcBef>
              <a:spcAft>
                <a:spcPts val="0"/>
              </a:spcAft>
              <a:buNone/>
            </a:pPr>
            <a:r>
              <a:rPr lang="zh-TW"/>
              <a:t>我有試過將array變成stream output，但HLS tool會偵測不到他怎麼傳輸，舉例來說 我write回去8次，但，Host端會收到16次，導致讀取錯誤。</a:t>
            </a:r>
            <a:endParaRPr/>
          </a:p>
        </p:txBody>
      </p:sp>
      <p:sp>
        <p:nvSpPr>
          <p:cNvPr id="253" name="Google Shape;253;g23c818d4beb_6_7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3c818d4beb_6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g23c818d4beb_6_8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TW"/>
              <a:t>以2個4 x 4 矩陣A、B相乘為例，分成一個2x4(A) 4x2(B) ，2x4由兩個2x2的block形成，4x2也是， 得到結果會等於 AB左上角2x2的block。剩下3個block以此類推。</a:t>
            </a:r>
            <a:endParaRPr/>
          </a:p>
          <a:p>
            <a:pPr marL="0" lvl="0" indent="0" algn="l" rtl="0">
              <a:spcBef>
                <a:spcPts val="0"/>
              </a:spcBef>
              <a:spcAft>
                <a:spcPts val="0"/>
              </a:spcAft>
              <a:buNone/>
            </a:pPr>
            <a:endParaRPr/>
          </a:p>
          <a:p>
            <a:pPr marL="0" lvl="0" indent="0" algn="l" rtl="0">
              <a:spcBef>
                <a:spcPts val="0"/>
              </a:spcBef>
              <a:spcAft>
                <a:spcPts val="0"/>
              </a:spcAft>
              <a:buNone/>
            </a:pPr>
            <a:r>
              <a:rPr lang="zh-TW"/>
              <a:t>架構的部分 Reuse 2x4的A(行)，重新讀後面兩列的B。</a:t>
            </a:r>
            <a:endParaRPr/>
          </a:p>
          <a:p>
            <a:pPr marL="0" lvl="0" indent="0" algn="l" rtl="0">
              <a:spcBef>
                <a:spcPts val="0"/>
              </a:spcBef>
              <a:spcAft>
                <a:spcPts val="0"/>
              </a:spcAft>
              <a:buNone/>
            </a:pPr>
            <a:endParaRPr/>
          </a:p>
          <a:p>
            <a:pPr marL="0" lvl="0" indent="0" algn="l" rtl="0">
              <a:spcBef>
                <a:spcPts val="0"/>
              </a:spcBef>
              <a:spcAft>
                <a:spcPts val="0"/>
              </a:spcAft>
              <a:buNone/>
            </a:pPr>
            <a:r>
              <a:rPr lang="zh-TW"/>
              <a:t>我有試過將array變成stream output，但HLS tool會偵測不到他怎麼傳輸，舉例來說 我write回去8次，但，Host端會收到16次，導致讀取錯誤。</a:t>
            </a:r>
            <a:endParaRPr/>
          </a:p>
        </p:txBody>
      </p:sp>
      <p:sp>
        <p:nvSpPr>
          <p:cNvPr id="260" name="Google Shape;260;g23c818d4beb_6_8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3c818d4beb_6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g23c818d4beb_6_9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TW"/>
              <a:t>以2個4 x 4 矩陣A、B相乘為例，分成一個2x4(A) 4x2(B) ，2x4由兩個2x2的block形成，4x2也是， 得到結果會等於 AB左上角2x2的block。剩下3個block以此類推。</a:t>
            </a:r>
            <a:endParaRPr/>
          </a:p>
          <a:p>
            <a:pPr marL="0" lvl="0" indent="0" algn="l" rtl="0">
              <a:spcBef>
                <a:spcPts val="0"/>
              </a:spcBef>
              <a:spcAft>
                <a:spcPts val="0"/>
              </a:spcAft>
              <a:buNone/>
            </a:pPr>
            <a:endParaRPr/>
          </a:p>
          <a:p>
            <a:pPr marL="0" lvl="0" indent="0" algn="l" rtl="0">
              <a:spcBef>
                <a:spcPts val="0"/>
              </a:spcBef>
              <a:spcAft>
                <a:spcPts val="0"/>
              </a:spcAft>
              <a:buNone/>
            </a:pPr>
            <a:r>
              <a:rPr lang="zh-TW"/>
              <a:t>架構的部分 Reuse 2x4的A(行)，重新讀後面兩列的B。</a:t>
            </a:r>
            <a:endParaRPr/>
          </a:p>
          <a:p>
            <a:pPr marL="0" lvl="0" indent="0" algn="l" rtl="0">
              <a:spcBef>
                <a:spcPts val="0"/>
              </a:spcBef>
              <a:spcAft>
                <a:spcPts val="0"/>
              </a:spcAft>
              <a:buNone/>
            </a:pPr>
            <a:endParaRPr/>
          </a:p>
          <a:p>
            <a:pPr marL="0" lvl="0" indent="0" algn="l" rtl="0">
              <a:spcBef>
                <a:spcPts val="0"/>
              </a:spcBef>
              <a:spcAft>
                <a:spcPts val="0"/>
              </a:spcAft>
              <a:buNone/>
            </a:pPr>
            <a:r>
              <a:rPr lang="zh-TW"/>
              <a:t>我有試過將array變成stream output，但HLS tool會偵測不到他怎麼傳輸，舉例來說 我write回去8次，但，Host端會收到16次，導致讀取錯誤。</a:t>
            </a:r>
            <a:endParaRPr/>
          </a:p>
        </p:txBody>
      </p:sp>
      <p:sp>
        <p:nvSpPr>
          <p:cNvPr id="268" name="Google Shape;268;g23c818d4beb_6_9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3c818d4beb_2_1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g23c818d4beb_2_1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TW"/>
              <a:t>這裡其他的BRAM FF LUT 都是一樣的，且DSP跟BRAM與BL^2成正比</a:t>
            </a:r>
            <a:endParaRPr/>
          </a:p>
        </p:txBody>
      </p:sp>
      <p:sp>
        <p:nvSpPr>
          <p:cNvPr id="276" name="Google Shape;276;g23c818d4beb_2_1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3c818d4beb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g23c818d4beb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TW"/>
              <a:t>這裡其他的BRAM FF LUT 都是一樣的，且DSP跟BRAM與BL^2成正比</a:t>
            </a:r>
            <a:endParaRPr/>
          </a:p>
        </p:txBody>
      </p:sp>
      <p:sp>
        <p:nvSpPr>
          <p:cNvPr id="285" name="Google Shape;285;g23c818d4beb_0_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3c818d4beb_2_8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23c818d4beb_2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3ce421843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3ce42184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3c818d4beb_6_11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g23c818d4beb_6_1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3c818d4beb_2_16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g23c818d4beb_2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3c818d4beb_2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g23c818d4beb_2_8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76200" algn="l" rtl="0">
              <a:spcBef>
                <a:spcPts val="0"/>
              </a:spcBef>
              <a:spcAft>
                <a:spcPts val="0"/>
              </a:spcAft>
              <a:buClr>
                <a:schemeClr val="dk1"/>
              </a:buClr>
              <a:buSzPts val="1200"/>
              <a:buFont typeface="Calibri"/>
              <a:buAutoNum type="arabicPeriod"/>
            </a:pPr>
            <a:r>
              <a:rPr lang="zh-TW" b="0" i="0">
                <a:solidFill>
                  <a:schemeClr val="dk1"/>
                </a:solidFill>
                <a:latin typeface="Arial"/>
                <a:ea typeface="Arial"/>
                <a:cs typeface="Arial"/>
                <a:sym typeface="Arial"/>
              </a:rPr>
              <a:t>Linear regression: QR decomposition can be used to solve the least squares problem in linear regression. Given a set of data points and a linear model, the QR decomposition of the design matrix can be used to solve for the coefficients of the model.</a:t>
            </a:r>
            <a:endParaRPr>
              <a:solidFill>
                <a:schemeClr val="dk1"/>
              </a:solidFill>
            </a:endParaRPr>
          </a:p>
          <a:p>
            <a:pPr marL="0" lvl="0" indent="-76200" algn="l" rtl="0">
              <a:spcBef>
                <a:spcPts val="0"/>
              </a:spcBef>
              <a:spcAft>
                <a:spcPts val="0"/>
              </a:spcAft>
              <a:buClr>
                <a:schemeClr val="dk1"/>
              </a:buClr>
              <a:buSzPts val="1200"/>
              <a:buFont typeface="Calibri"/>
              <a:buAutoNum type="arabicPeriod"/>
            </a:pPr>
            <a:r>
              <a:rPr lang="zh-TW" b="0" i="0">
                <a:solidFill>
                  <a:schemeClr val="dk1"/>
                </a:solidFill>
                <a:latin typeface="Arial"/>
                <a:ea typeface="Arial"/>
                <a:cs typeface="Arial"/>
                <a:sym typeface="Arial"/>
              </a:rPr>
              <a:t>Eigenvalue computation: QR decomposition is often used in eigenvalue computations. Given a matrix, the QR decomposition can be used to reduce it to upper Hessenberg form, which is much easier to compute the eigenvalues of.</a:t>
            </a:r>
            <a:endParaRPr>
              <a:solidFill>
                <a:schemeClr val="dk1"/>
              </a:solidFill>
            </a:endParaRPr>
          </a:p>
          <a:p>
            <a:pPr marL="0" lvl="0" indent="-76200" algn="l" rtl="0">
              <a:spcBef>
                <a:spcPts val="0"/>
              </a:spcBef>
              <a:spcAft>
                <a:spcPts val="0"/>
              </a:spcAft>
              <a:buClr>
                <a:schemeClr val="dk1"/>
              </a:buClr>
              <a:buSzPts val="1200"/>
              <a:buFont typeface="Calibri"/>
              <a:buAutoNum type="arabicPeriod"/>
            </a:pPr>
            <a:r>
              <a:rPr lang="zh-TW" b="0" i="0">
                <a:solidFill>
                  <a:schemeClr val="dk1"/>
                </a:solidFill>
                <a:latin typeface="Arial"/>
                <a:ea typeface="Arial"/>
                <a:cs typeface="Arial"/>
                <a:sym typeface="Arial"/>
              </a:rPr>
              <a:t>Signal processing: QR decomposition can be used for signal processing applications, such as in digital filters. By decomposing a matrix into its QR factorization, it is possible to design a filter that will remove unwanted noise from a signal.</a:t>
            </a:r>
            <a:endParaRPr>
              <a:solidFill>
                <a:schemeClr val="dk1"/>
              </a:solidFill>
            </a:endParaRPr>
          </a:p>
          <a:p>
            <a:pPr marL="0" lvl="0" indent="0" algn="l" rtl="0">
              <a:spcBef>
                <a:spcPts val="0"/>
              </a:spcBef>
              <a:spcAft>
                <a:spcPts val="0"/>
              </a:spcAft>
              <a:buClr>
                <a:srgbClr val="D1D5DB"/>
              </a:buClr>
              <a:buSzPts val="1200"/>
              <a:buFont typeface="Calibri"/>
              <a:buNone/>
            </a:pPr>
            <a:r>
              <a:rPr lang="zh-TW" b="0" i="0">
                <a:solidFill>
                  <a:schemeClr val="dk1"/>
                </a:solidFill>
                <a:latin typeface="Arial"/>
                <a:ea typeface="Arial"/>
                <a:cs typeface="Arial"/>
                <a:sym typeface="Arial"/>
              </a:rPr>
              <a:t>線性回歸：線性回歸是一種基於QR分解的常用統計方法，它用於分析兩個或多個變量之間的關係。通過QR分解可以計算出回歸線的斜率和截距，從而得到更精確的預測結果。</a:t>
            </a:r>
            <a:endParaRPr>
              <a:solidFill>
                <a:schemeClr val="dk1"/>
              </a:solidFill>
            </a:endParaRPr>
          </a:p>
          <a:p>
            <a:pPr marL="0" lvl="0" indent="0" algn="l" rtl="0">
              <a:spcBef>
                <a:spcPts val="0"/>
              </a:spcBef>
              <a:spcAft>
                <a:spcPts val="0"/>
              </a:spcAft>
              <a:buClr>
                <a:srgbClr val="D1D5DB"/>
              </a:buClr>
              <a:buSzPts val="1200"/>
              <a:buFont typeface="Calibri"/>
              <a:buNone/>
            </a:pPr>
            <a:r>
              <a:rPr lang="zh-TW" b="0" i="0">
                <a:solidFill>
                  <a:schemeClr val="dk1"/>
                </a:solidFill>
                <a:latin typeface="Arial"/>
                <a:ea typeface="Arial"/>
                <a:cs typeface="Arial"/>
                <a:sym typeface="Arial"/>
              </a:rPr>
              <a:t>特徵值問題：特徵值問題是矩陣分析的重要問題之一，可以應用於許多科學和工程領域中。QR分解可以用於求解特徵值問題，通過QR分解可以得到矩陣的特徵值和特徵向量。</a:t>
            </a:r>
            <a:endParaRPr>
              <a:solidFill>
                <a:schemeClr val="dk1"/>
              </a:solidFill>
            </a:endParaRPr>
          </a:p>
          <a:p>
            <a:pPr marL="0" lvl="0" indent="0" algn="l" rtl="0">
              <a:spcBef>
                <a:spcPts val="0"/>
              </a:spcBef>
              <a:spcAft>
                <a:spcPts val="0"/>
              </a:spcAft>
              <a:buClr>
                <a:srgbClr val="D1D5DB"/>
              </a:buClr>
              <a:buSzPts val="1200"/>
              <a:buFont typeface="Calibri"/>
              <a:buNone/>
            </a:pPr>
            <a:r>
              <a:rPr lang="zh-TW" b="0" i="0">
                <a:solidFill>
                  <a:schemeClr val="dk1"/>
                </a:solidFill>
                <a:latin typeface="Arial"/>
                <a:ea typeface="Arial"/>
                <a:cs typeface="Arial"/>
                <a:sym typeface="Arial"/>
              </a:rPr>
              <a:t>矩陣求解：QR分解可以用於解決矩陣方程組，從而得到線性方程的解。在工程和科學計算中，矩陣方程組的求解是非常常見的操作，通過QR分解可以有效地解決這個問題。</a:t>
            </a:r>
            <a:endParaRPr>
              <a:solidFill>
                <a:schemeClr val="dk1"/>
              </a:solidFill>
            </a:endParaRPr>
          </a:p>
          <a:p>
            <a:pPr marL="0" lvl="0" indent="0" algn="l" rtl="0">
              <a:spcBef>
                <a:spcPts val="0"/>
              </a:spcBef>
              <a:spcAft>
                <a:spcPts val="0"/>
              </a:spcAft>
              <a:buClr>
                <a:schemeClr val="dk1"/>
              </a:buClr>
              <a:buSzPts val="1200"/>
              <a:buFont typeface="Calibri"/>
              <a:buNone/>
            </a:pPr>
            <a:endParaRPr b="0" i="0">
              <a:solidFill>
                <a:srgbClr val="D1D5DB"/>
              </a:solidFill>
              <a:latin typeface="Arial"/>
              <a:ea typeface="Arial"/>
              <a:cs typeface="Arial"/>
              <a:sym typeface="Arial"/>
            </a:endParaRPr>
          </a:p>
          <a:p>
            <a:pPr marL="0" lvl="0" indent="0" algn="l" rtl="0">
              <a:spcBef>
                <a:spcPts val="0"/>
              </a:spcBef>
              <a:spcAft>
                <a:spcPts val="0"/>
              </a:spcAft>
              <a:buNone/>
            </a:pPr>
            <a:endParaRPr/>
          </a:p>
        </p:txBody>
      </p:sp>
      <p:sp>
        <p:nvSpPr>
          <p:cNvPr id="142" name="Google Shape;142;g23c818d4beb_2_8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3c818d4beb_2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g23c818d4beb_2_9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TW" b="0" i="0">
                <a:solidFill>
                  <a:schemeClr val="dk1"/>
                </a:solidFill>
                <a:latin typeface="Arial"/>
                <a:ea typeface="Arial"/>
                <a:cs typeface="Arial"/>
                <a:sym typeface="Arial"/>
              </a:rPr>
              <a:t>Gram-Schmidt正交化是将一组线性无关的向量组构造为一组标准正交向量组的一种方法，可以用于将非正交矩阵转换为正交矩阵。</a:t>
            </a:r>
            <a:endParaRPr>
              <a:solidFill>
                <a:schemeClr val="dk1"/>
              </a:solidFill>
            </a:endParaRPr>
          </a:p>
          <a:p>
            <a:pPr marL="0" lvl="0" indent="0" algn="l" rtl="0">
              <a:spcBef>
                <a:spcPts val="0"/>
              </a:spcBef>
              <a:spcAft>
                <a:spcPts val="0"/>
              </a:spcAft>
              <a:buNone/>
            </a:pPr>
            <a:r>
              <a:rPr lang="zh-TW" b="0" i="0">
                <a:solidFill>
                  <a:schemeClr val="dk1"/>
                </a:solidFill>
                <a:latin typeface="Arial"/>
                <a:ea typeface="Arial"/>
                <a:cs typeface="Arial"/>
                <a:sym typeface="Arial"/>
              </a:rPr>
              <a:t>Householder变换是将向量反射到超平面上的一种方法，它可以用于将非对称矩阵转换为上三角矩阵。</a:t>
            </a:r>
            <a:endParaRPr>
              <a:solidFill>
                <a:schemeClr val="dk1"/>
              </a:solidFill>
            </a:endParaRPr>
          </a:p>
          <a:p>
            <a:pPr marL="0" lvl="0" indent="0" algn="l" rtl="0">
              <a:spcBef>
                <a:spcPts val="0"/>
              </a:spcBef>
              <a:spcAft>
                <a:spcPts val="0"/>
              </a:spcAft>
              <a:buNone/>
            </a:pPr>
            <a:r>
              <a:rPr lang="zh-TW" b="0" i="0">
                <a:solidFill>
                  <a:schemeClr val="dk1"/>
                </a:solidFill>
                <a:latin typeface="Arial"/>
                <a:ea typeface="Arial"/>
                <a:cs typeface="Arial"/>
                <a:sym typeface="Arial"/>
              </a:rPr>
              <a:t>Givens旋转是通过构造一个旋转矩阵来将两个非零向量正交化的方法，可以用于将矩阵中的任意非零元素置为零，从而使矩阵更易于处理。</a:t>
            </a:r>
            <a:endParaRPr>
              <a:solidFill>
                <a:schemeClr val="dk1"/>
              </a:solidFill>
            </a:endParaRPr>
          </a:p>
          <a:p>
            <a:pPr marL="0" lvl="0" indent="0" algn="l" rtl="0">
              <a:spcBef>
                <a:spcPts val="0"/>
              </a:spcBef>
              <a:spcAft>
                <a:spcPts val="0"/>
              </a:spcAft>
              <a:buNone/>
            </a:pPr>
            <a:r>
              <a:rPr lang="zh-TW" sz="1200">
                <a:solidFill>
                  <a:schemeClr val="dk1"/>
                </a:solidFill>
                <a:latin typeface="Calibri"/>
                <a:ea typeface="Calibri"/>
                <a:cs typeface="Calibri"/>
                <a:sym typeface="Calibri"/>
              </a:rPr>
              <a:t>具體來說，對於一個n維向量v，Householder變換可以將其轉化為一個n維向量w，使得w的第二個元素到最後一個元素為0，而且兩個向量的範數相同，即||v||=||w||。這種變換可以表示為一個Householder矩陣，也稱為反射矩陣，它是一個對稱矩陣，並且它的平方等於單位矩陣。</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zh-TW" sz="1800">
                <a:latin typeface="DFKai-SB"/>
                <a:ea typeface="DFKai-SB"/>
                <a:cs typeface="DFKai-SB"/>
                <a:sym typeface="DFKai-SB"/>
              </a:rPr>
              <a:t>我們可以利用這個操作對</a:t>
            </a:r>
            <a:r>
              <a:rPr lang="zh-TW" sz="1800"/>
              <a:t>m * n(m ≥ n)</a:t>
            </a:r>
            <a:r>
              <a:rPr lang="zh-TW" sz="1800">
                <a:latin typeface="DFKai-SB"/>
                <a:ea typeface="DFKai-SB"/>
                <a:cs typeface="DFKai-SB"/>
                <a:sym typeface="DFKai-SB"/>
              </a:rPr>
              <a:t>的矩陣</a:t>
            </a:r>
            <a:r>
              <a:rPr lang="zh-TW" sz="1800"/>
              <a:t>A</a:t>
            </a:r>
            <a:r>
              <a:rPr lang="zh-TW" sz="1800">
                <a:latin typeface="DFKai-SB"/>
                <a:ea typeface="DFKai-SB"/>
                <a:cs typeface="DFKai-SB"/>
                <a:sym typeface="DFKai-SB"/>
              </a:rPr>
              <a:t>進行</a:t>
            </a:r>
            <a:r>
              <a:rPr lang="zh-TW" sz="1800"/>
              <a:t>QR</a:t>
            </a:r>
            <a:r>
              <a:rPr lang="zh-TW" sz="1800">
                <a:latin typeface="DFKai-SB"/>
                <a:ea typeface="DFKai-SB"/>
                <a:cs typeface="DFKai-SB"/>
                <a:sym typeface="DFKai-SB"/>
              </a:rPr>
              <a:t>分解。</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zh-TW" b="0" i="0">
                <a:solidFill>
                  <a:srgbClr val="333333"/>
                </a:solidFill>
                <a:latin typeface="Georgia"/>
                <a:ea typeface="Georgia"/>
                <a:cs typeface="Georgia"/>
                <a:sym typeface="Georgia"/>
              </a:rPr>
              <a:t>。</a:t>
            </a:r>
            <a:endParaRPr/>
          </a:p>
        </p:txBody>
      </p:sp>
      <p:sp>
        <p:nvSpPr>
          <p:cNvPr id="151" name="Google Shape;151;g23c818d4beb_2_9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3c818d4beb_2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23c818d4beb_2_10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TW" b="0" i="0">
                <a:solidFill>
                  <a:schemeClr val="dk1"/>
                </a:solidFill>
                <a:latin typeface="Arial"/>
                <a:ea typeface="Arial"/>
                <a:cs typeface="Arial"/>
                <a:sym typeface="Arial"/>
              </a:rPr>
              <a:t>Gram-Schmidt正交化是将一组线性无关的向量组构造为一组标准正交向量组的一种方法，可以用于将非正交矩阵转换为正交矩阵。</a:t>
            </a:r>
            <a:endParaRPr>
              <a:solidFill>
                <a:schemeClr val="dk1"/>
              </a:solidFill>
            </a:endParaRPr>
          </a:p>
          <a:p>
            <a:pPr marL="0" lvl="0" indent="0" algn="l" rtl="0">
              <a:spcBef>
                <a:spcPts val="0"/>
              </a:spcBef>
              <a:spcAft>
                <a:spcPts val="0"/>
              </a:spcAft>
              <a:buNone/>
            </a:pPr>
            <a:r>
              <a:rPr lang="zh-TW" b="0" i="0">
                <a:solidFill>
                  <a:schemeClr val="dk1"/>
                </a:solidFill>
                <a:latin typeface="Arial"/>
                <a:ea typeface="Arial"/>
                <a:cs typeface="Arial"/>
                <a:sym typeface="Arial"/>
              </a:rPr>
              <a:t>Householder变换是将向量反射到超平面上的一种方法，它可以用于将非对称矩阵转换为上三角矩阵。</a:t>
            </a:r>
            <a:endParaRPr>
              <a:solidFill>
                <a:schemeClr val="dk1"/>
              </a:solidFill>
            </a:endParaRPr>
          </a:p>
          <a:p>
            <a:pPr marL="0" lvl="0" indent="0" algn="l" rtl="0">
              <a:spcBef>
                <a:spcPts val="0"/>
              </a:spcBef>
              <a:spcAft>
                <a:spcPts val="0"/>
              </a:spcAft>
              <a:buNone/>
            </a:pPr>
            <a:r>
              <a:rPr lang="zh-TW" b="0" i="0">
                <a:solidFill>
                  <a:schemeClr val="dk1"/>
                </a:solidFill>
                <a:latin typeface="Arial"/>
                <a:ea typeface="Arial"/>
                <a:cs typeface="Arial"/>
                <a:sym typeface="Arial"/>
              </a:rPr>
              <a:t>Givens旋转是通过构造一个旋转矩阵来将两个非零向量正交化的方法，可以用于将矩阵中的任意非零元素置为零，从而使矩阵更易于处理。</a:t>
            </a:r>
            <a:endParaRPr>
              <a:solidFill>
                <a:schemeClr val="dk1"/>
              </a:solidFill>
            </a:endParaRPr>
          </a:p>
          <a:p>
            <a:pPr marL="0" lvl="0" indent="0" algn="l" rtl="0">
              <a:spcBef>
                <a:spcPts val="0"/>
              </a:spcBef>
              <a:spcAft>
                <a:spcPts val="0"/>
              </a:spcAft>
              <a:buNone/>
            </a:pPr>
            <a:r>
              <a:rPr lang="zh-TW" sz="1200">
                <a:solidFill>
                  <a:schemeClr val="dk1"/>
                </a:solidFill>
                <a:latin typeface="Calibri"/>
                <a:ea typeface="Calibri"/>
                <a:cs typeface="Calibri"/>
                <a:sym typeface="Calibri"/>
              </a:rPr>
              <a:t>具體來說，對於一個n維向量v，Householder變換可以將其轉化為一個n維向量w，使得w的第二個元素到最後一個元素為0，而且兩個向量的範數相同，即||v||=||w||。這種變換可以表示為一個Householder矩陣，也稱為反射矩陣，它是一個對稱矩陣，並且它的平方等於單位矩陣。</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62" name="Google Shape;162;g23c818d4beb_2_10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3c818d4beb_2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23c818d4beb_2_1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TW" b="0" i="0">
                <a:solidFill>
                  <a:schemeClr val="dk1"/>
                </a:solidFill>
                <a:latin typeface="Arial"/>
                <a:ea typeface="Arial"/>
                <a:cs typeface="Arial"/>
                <a:sym typeface="Arial"/>
              </a:rPr>
              <a:t>Gram-Schmidt正交化是将一组线性无关的向量组构造为一组标准正交向量组的一种方法，可以用于将非正交矩阵转换为正交矩阵。</a:t>
            </a:r>
            <a:endParaRPr>
              <a:solidFill>
                <a:schemeClr val="dk1"/>
              </a:solidFill>
            </a:endParaRPr>
          </a:p>
          <a:p>
            <a:pPr marL="0" lvl="0" indent="0" algn="l" rtl="0">
              <a:spcBef>
                <a:spcPts val="0"/>
              </a:spcBef>
              <a:spcAft>
                <a:spcPts val="0"/>
              </a:spcAft>
              <a:buNone/>
            </a:pPr>
            <a:r>
              <a:rPr lang="zh-TW" b="0" i="0">
                <a:solidFill>
                  <a:schemeClr val="dk1"/>
                </a:solidFill>
                <a:latin typeface="Arial"/>
                <a:ea typeface="Arial"/>
                <a:cs typeface="Arial"/>
                <a:sym typeface="Arial"/>
              </a:rPr>
              <a:t>Householder变换是将向量反射到超平面上的一种方法，它可以用于将非对称矩阵转换为上三角矩阵。</a:t>
            </a:r>
            <a:endParaRPr>
              <a:solidFill>
                <a:schemeClr val="dk1"/>
              </a:solidFill>
            </a:endParaRPr>
          </a:p>
          <a:p>
            <a:pPr marL="0" lvl="0" indent="0" algn="l" rtl="0">
              <a:spcBef>
                <a:spcPts val="0"/>
              </a:spcBef>
              <a:spcAft>
                <a:spcPts val="0"/>
              </a:spcAft>
              <a:buNone/>
            </a:pPr>
            <a:r>
              <a:rPr lang="zh-TW" b="0" i="0">
                <a:solidFill>
                  <a:schemeClr val="dk1"/>
                </a:solidFill>
                <a:latin typeface="Arial"/>
                <a:ea typeface="Arial"/>
                <a:cs typeface="Arial"/>
                <a:sym typeface="Arial"/>
              </a:rPr>
              <a:t>Givens旋转是通过构造一个旋转矩阵来将两个非零向量正交化的方法，可以用于将矩阵中的任意非零元素置为零，从而使矩阵更易于处理。</a:t>
            </a:r>
            <a:endParaRPr>
              <a:solidFill>
                <a:schemeClr val="dk1"/>
              </a:solidFill>
            </a:endParaRPr>
          </a:p>
          <a:p>
            <a:pPr marL="0" lvl="0" indent="0" algn="l" rtl="0">
              <a:spcBef>
                <a:spcPts val="0"/>
              </a:spcBef>
              <a:spcAft>
                <a:spcPts val="0"/>
              </a:spcAft>
              <a:buNone/>
            </a:pPr>
            <a:r>
              <a:rPr lang="zh-TW" sz="1200">
                <a:solidFill>
                  <a:schemeClr val="dk1"/>
                </a:solidFill>
                <a:latin typeface="Calibri"/>
                <a:ea typeface="Calibri"/>
                <a:cs typeface="Calibri"/>
                <a:sym typeface="Calibri"/>
              </a:rPr>
              <a:t>具體來說，對於一個n維向量v，Householder變換可以將其轉化為一個n維向量w，使得w的第二個元素到最後一個元素為0，而且兩個向量的範數相同，即||v||=||w||。這種變換可以表示為一個Householder矩陣，也稱為反射矩陣，它是一個對稱矩陣，並且它的平方等於單位矩陣。</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71" name="Google Shape;171;g23c818d4beb_2_1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3c818d4beb_2_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g23c818d4beb_2_1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TW" b="0" i="0">
                <a:solidFill>
                  <a:schemeClr val="dk1"/>
                </a:solidFill>
                <a:latin typeface="Arial"/>
                <a:ea typeface="Arial"/>
                <a:cs typeface="Arial"/>
                <a:sym typeface="Arial"/>
              </a:rPr>
              <a:t>Gram-Schmidt正交化是将一组线性无关的向量组构造为一组标准正交向量组的一种方法，可以用于将非正交矩阵转换为正交矩阵。</a:t>
            </a:r>
            <a:endParaRPr>
              <a:solidFill>
                <a:schemeClr val="dk1"/>
              </a:solidFill>
            </a:endParaRPr>
          </a:p>
          <a:p>
            <a:pPr marL="0" lvl="0" indent="0" algn="l" rtl="0">
              <a:spcBef>
                <a:spcPts val="0"/>
              </a:spcBef>
              <a:spcAft>
                <a:spcPts val="0"/>
              </a:spcAft>
              <a:buNone/>
            </a:pPr>
            <a:r>
              <a:rPr lang="zh-TW" b="0" i="0">
                <a:solidFill>
                  <a:schemeClr val="dk1"/>
                </a:solidFill>
                <a:latin typeface="Arial"/>
                <a:ea typeface="Arial"/>
                <a:cs typeface="Arial"/>
                <a:sym typeface="Arial"/>
              </a:rPr>
              <a:t>Householder变换是将向量反射到超平面上的一种方法，它可以用于将非对称矩阵转换为上三角矩阵。</a:t>
            </a:r>
            <a:endParaRPr>
              <a:solidFill>
                <a:schemeClr val="dk1"/>
              </a:solidFill>
            </a:endParaRPr>
          </a:p>
          <a:p>
            <a:pPr marL="0" lvl="0" indent="0" algn="l" rtl="0">
              <a:spcBef>
                <a:spcPts val="0"/>
              </a:spcBef>
              <a:spcAft>
                <a:spcPts val="0"/>
              </a:spcAft>
              <a:buNone/>
            </a:pPr>
            <a:r>
              <a:rPr lang="zh-TW" b="0" i="0">
                <a:solidFill>
                  <a:schemeClr val="dk1"/>
                </a:solidFill>
                <a:latin typeface="Arial"/>
                <a:ea typeface="Arial"/>
                <a:cs typeface="Arial"/>
                <a:sym typeface="Arial"/>
              </a:rPr>
              <a:t>Givens旋转是通过构造一个旋转矩阵来将两个非零向量正交化的方法，可以用于将矩阵中的任意非零元素置为零，从而使矩阵更易于处理。</a:t>
            </a:r>
            <a:endParaRPr>
              <a:solidFill>
                <a:schemeClr val="dk1"/>
              </a:solidFill>
            </a:endParaRPr>
          </a:p>
          <a:p>
            <a:pPr marL="0" lvl="0" indent="0" algn="l" rtl="0">
              <a:spcBef>
                <a:spcPts val="0"/>
              </a:spcBef>
              <a:spcAft>
                <a:spcPts val="0"/>
              </a:spcAft>
              <a:buNone/>
            </a:pPr>
            <a:r>
              <a:rPr lang="zh-TW" sz="1200">
                <a:solidFill>
                  <a:schemeClr val="dk1"/>
                </a:solidFill>
                <a:latin typeface="Calibri"/>
                <a:ea typeface="Calibri"/>
                <a:cs typeface="Calibri"/>
                <a:sym typeface="Calibri"/>
              </a:rPr>
              <a:t>具體來說，對於一個n維向量v，Householder變換可以將其轉化為一個n維向量w，使得w的第二個元素到最後一個元素為0，而且兩個向量的範數相同，即||v||=||w||。這種變換可以表示為一個Householder矩陣，也稱為反射矩陣，它是一個對稱矩陣，並且它的平方等於單位矩陣。</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80" name="Google Shape;180;g23c818d4beb_2_1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3c818d4beb_2_1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23c818d4beb_2_1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TW" b="0" i="0">
                <a:solidFill>
                  <a:schemeClr val="dk1"/>
                </a:solidFill>
                <a:latin typeface="Arial"/>
                <a:ea typeface="Arial"/>
                <a:cs typeface="Arial"/>
                <a:sym typeface="Arial"/>
              </a:rPr>
              <a:t>Gram-Schmidt正交化是将一组线性无关的向量组构造为一组标准正交向量组的一种方法，可以用于将非正交矩阵转换为正交矩阵。</a:t>
            </a:r>
            <a:endParaRPr>
              <a:solidFill>
                <a:schemeClr val="dk1"/>
              </a:solidFill>
            </a:endParaRPr>
          </a:p>
          <a:p>
            <a:pPr marL="0" lvl="0" indent="0" algn="l" rtl="0">
              <a:spcBef>
                <a:spcPts val="0"/>
              </a:spcBef>
              <a:spcAft>
                <a:spcPts val="0"/>
              </a:spcAft>
              <a:buNone/>
            </a:pPr>
            <a:r>
              <a:rPr lang="zh-TW" b="0" i="0">
                <a:solidFill>
                  <a:schemeClr val="dk1"/>
                </a:solidFill>
                <a:latin typeface="Arial"/>
                <a:ea typeface="Arial"/>
                <a:cs typeface="Arial"/>
                <a:sym typeface="Arial"/>
              </a:rPr>
              <a:t>Householder变换是将向量反射到超平面上的一种方法，它可以用于将非对称矩阵转换为上三角矩阵。</a:t>
            </a:r>
            <a:endParaRPr>
              <a:solidFill>
                <a:schemeClr val="dk1"/>
              </a:solidFill>
            </a:endParaRPr>
          </a:p>
          <a:p>
            <a:pPr marL="0" lvl="0" indent="0" algn="l" rtl="0">
              <a:spcBef>
                <a:spcPts val="0"/>
              </a:spcBef>
              <a:spcAft>
                <a:spcPts val="0"/>
              </a:spcAft>
              <a:buNone/>
            </a:pPr>
            <a:r>
              <a:rPr lang="zh-TW" b="0" i="0">
                <a:solidFill>
                  <a:schemeClr val="dk1"/>
                </a:solidFill>
                <a:latin typeface="Arial"/>
                <a:ea typeface="Arial"/>
                <a:cs typeface="Arial"/>
                <a:sym typeface="Arial"/>
              </a:rPr>
              <a:t>Givens旋转是通过构造一个旋转矩阵来将两个非零向量正交化的方法，可以用于将矩阵中的任意非零元素置为零，从而使矩阵更易于处理。</a:t>
            </a:r>
            <a:endParaRPr>
              <a:solidFill>
                <a:schemeClr val="dk1"/>
              </a:solidFill>
            </a:endParaRPr>
          </a:p>
          <a:p>
            <a:pPr marL="0" lvl="0" indent="0" algn="l" rtl="0">
              <a:spcBef>
                <a:spcPts val="0"/>
              </a:spcBef>
              <a:spcAft>
                <a:spcPts val="0"/>
              </a:spcAft>
              <a:buNone/>
            </a:pPr>
            <a:r>
              <a:rPr lang="zh-TW" sz="1200">
                <a:solidFill>
                  <a:schemeClr val="dk1"/>
                </a:solidFill>
                <a:latin typeface="Calibri"/>
                <a:ea typeface="Calibri"/>
                <a:cs typeface="Calibri"/>
                <a:sym typeface="Calibri"/>
              </a:rPr>
              <a:t>具體來說，對於一個n維向量v，Householder變換可以將其轉化為一個n維向量w，使得w的第二個元素到最後一個元素為0，而且兩個向量的範數相同，即||v||=||w||。這種變換可以表示為一個Householder矩陣，也稱為反射矩陣，它是一個對稱矩陣，並且它的平方等於單位矩陣。</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89" name="Google Shape;189;g23c818d4beb_2_1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3c818d4beb_2_1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g23c818d4beb_2_1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TW"/>
              <a:t>以2個4 x 4 矩陣A、B相乘為例，分成一個2x4(A) 4x2(B) ，2x4由兩個2x2的block形成，4x2也是， 得到結果會等於 AB左上角2x2的block。剩下3個block以此類推。</a:t>
            </a:r>
            <a:endParaRPr/>
          </a:p>
          <a:p>
            <a:pPr marL="0" lvl="0" indent="0" algn="l" rtl="0">
              <a:spcBef>
                <a:spcPts val="0"/>
              </a:spcBef>
              <a:spcAft>
                <a:spcPts val="0"/>
              </a:spcAft>
              <a:buNone/>
            </a:pPr>
            <a:endParaRPr/>
          </a:p>
          <a:p>
            <a:pPr marL="0" lvl="0" indent="0" algn="l" rtl="0">
              <a:spcBef>
                <a:spcPts val="0"/>
              </a:spcBef>
              <a:spcAft>
                <a:spcPts val="0"/>
              </a:spcAft>
              <a:buNone/>
            </a:pPr>
            <a:r>
              <a:rPr lang="zh-TW"/>
              <a:t>架構的部分 Reuse 2x4的A(行)，重新讀後面兩列的B。</a:t>
            </a:r>
            <a:endParaRPr/>
          </a:p>
          <a:p>
            <a:pPr marL="0" lvl="0" indent="0" algn="l" rtl="0">
              <a:spcBef>
                <a:spcPts val="0"/>
              </a:spcBef>
              <a:spcAft>
                <a:spcPts val="0"/>
              </a:spcAft>
              <a:buNone/>
            </a:pPr>
            <a:endParaRPr/>
          </a:p>
          <a:p>
            <a:pPr marL="0" lvl="0" indent="0" algn="l" rtl="0">
              <a:spcBef>
                <a:spcPts val="0"/>
              </a:spcBef>
              <a:spcAft>
                <a:spcPts val="0"/>
              </a:spcAft>
              <a:buNone/>
            </a:pPr>
            <a:r>
              <a:rPr lang="zh-TW"/>
              <a:t>我有試過將array變成stream output，但HLS tool會偵測不到他怎麼傳輸，舉例來說 我write回去8次，但，Host端會收到16次，導致讀取錯誤。</a:t>
            </a:r>
            <a:endParaRPr/>
          </a:p>
        </p:txBody>
      </p:sp>
      <p:sp>
        <p:nvSpPr>
          <p:cNvPr id="198" name="Google Shape;198;g23c818d4beb_2_1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200150" y="1790058"/>
            <a:ext cx="6743700" cy="123444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05725" tIns="137150" rIns="205725" bIns="137150" anchor="ctr" anchorCtr="1">
            <a:normAutofit/>
          </a:bodyPr>
          <a:lstStyle>
            <a:lvl1pPr lvl="0" algn="ctr">
              <a:lnSpc>
                <a:spcPct val="90000"/>
              </a:lnSpc>
              <a:spcBef>
                <a:spcPts val="0"/>
              </a:spcBef>
              <a:spcAft>
                <a:spcPts val="0"/>
              </a:spcAft>
              <a:buClr>
                <a:srgbClr val="262626"/>
              </a:buClr>
              <a:buSzPts val="2900"/>
              <a:buFont typeface="Gill Sans"/>
              <a:buNone/>
              <a:defRPr sz="29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2021396" y="3264408"/>
            <a:ext cx="5101209" cy="929921"/>
          </a:xfrm>
          <a:prstGeom prst="rect">
            <a:avLst/>
          </a:prstGeom>
          <a:noFill/>
          <a:ln>
            <a:noFill/>
          </a:ln>
        </p:spPr>
        <p:txBody>
          <a:bodyPr spcFirstLastPara="1" wrap="square" lIns="68575" tIns="34275" rIns="68575" bIns="34275" anchor="t" anchorCtr="0">
            <a:normAutofit/>
          </a:bodyPr>
          <a:lstStyle>
            <a:lvl1pPr lvl="0" algn="ctr">
              <a:lnSpc>
                <a:spcPct val="100000"/>
              </a:lnSpc>
              <a:spcBef>
                <a:spcPts val="800"/>
              </a:spcBef>
              <a:spcAft>
                <a:spcPts val="0"/>
              </a:spcAft>
              <a:buSzPts val="1500"/>
              <a:buNone/>
              <a:defRPr sz="1500">
                <a:solidFill>
                  <a:srgbClr val="3F3F3F"/>
                </a:solidFill>
              </a:defRPr>
            </a:lvl1pPr>
            <a:lvl2pPr lvl="1" algn="ctr">
              <a:lnSpc>
                <a:spcPct val="100000"/>
              </a:lnSpc>
              <a:spcBef>
                <a:spcPts val="800"/>
              </a:spcBef>
              <a:spcAft>
                <a:spcPts val="0"/>
              </a:spcAft>
              <a:buSzPts val="1500"/>
              <a:buNone/>
              <a:defRPr sz="1500"/>
            </a:lvl2pPr>
            <a:lvl3pPr lvl="2" algn="ctr">
              <a:lnSpc>
                <a:spcPct val="100000"/>
              </a:lnSpc>
              <a:spcBef>
                <a:spcPts val="800"/>
              </a:spcBef>
              <a:spcAft>
                <a:spcPts val="0"/>
              </a:spcAft>
              <a:buSzPts val="1400"/>
              <a:buNone/>
              <a:defRPr sz="1400"/>
            </a:lvl3pPr>
            <a:lvl4pPr lvl="3" algn="ctr">
              <a:lnSpc>
                <a:spcPct val="100000"/>
              </a:lnSpc>
              <a:spcBef>
                <a:spcPts val="800"/>
              </a:spcBef>
              <a:spcAft>
                <a:spcPts val="0"/>
              </a:spcAft>
              <a:buSzPts val="1200"/>
              <a:buNone/>
              <a:defRPr sz="1200"/>
            </a:lvl4pPr>
            <a:lvl5pPr lvl="4" algn="ctr">
              <a:lnSpc>
                <a:spcPct val="100000"/>
              </a:lnSpc>
              <a:spcBef>
                <a:spcPts val="800"/>
              </a:spcBef>
              <a:spcAft>
                <a:spcPts val="0"/>
              </a:spcAft>
              <a:buSzPts val="1200"/>
              <a:buNone/>
              <a:defRPr sz="1200"/>
            </a:lvl5pPr>
            <a:lvl6pPr lvl="5" algn="ctr">
              <a:lnSpc>
                <a:spcPct val="100000"/>
              </a:lnSpc>
              <a:spcBef>
                <a:spcPts val="800"/>
              </a:spcBef>
              <a:spcAft>
                <a:spcPts val="0"/>
              </a:spcAft>
              <a:buSzPts val="1200"/>
              <a:buNone/>
              <a:defRPr sz="1200"/>
            </a:lvl6pPr>
            <a:lvl7pPr lvl="6" algn="ctr">
              <a:lnSpc>
                <a:spcPct val="100000"/>
              </a:lnSpc>
              <a:spcBef>
                <a:spcPts val="800"/>
              </a:spcBef>
              <a:spcAft>
                <a:spcPts val="0"/>
              </a:spcAft>
              <a:buSzPts val="1200"/>
              <a:buNone/>
              <a:defRPr sz="1200"/>
            </a:lvl7pPr>
            <a:lvl8pPr lvl="7" algn="ctr">
              <a:lnSpc>
                <a:spcPct val="100000"/>
              </a:lnSpc>
              <a:spcBef>
                <a:spcPts val="800"/>
              </a:spcBef>
              <a:spcAft>
                <a:spcPts val="0"/>
              </a:spcAft>
              <a:buSzPts val="1200"/>
              <a:buNone/>
              <a:defRPr sz="1200"/>
            </a:lvl8pPr>
            <a:lvl9pPr lvl="8" algn="ctr">
              <a:lnSpc>
                <a:spcPct val="100000"/>
              </a:lnSpc>
              <a:spcBef>
                <a:spcPts val="800"/>
              </a:spcBef>
              <a:spcAft>
                <a:spcPts val="0"/>
              </a:spcAft>
              <a:buSzPts val="1200"/>
              <a:buNone/>
              <a:defRPr sz="1200"/>
            </a:lvl9pPr>
          </a:lstStyle>
          <a:p>
            <a:endParaRPr/>
          </a:p>
        </p:txBody>
      </p:sp>
      <p:sp>
        <p:nvSpPr>
          <p:cNvPr id="59" name="Google Shape;59;p14"/>
          <p:cNvSpPr txBox="1">
            <a:spLocks noGrp="1"/>
          </p:cNvSpPr>
          <p:nvPr>
            <p:ph type="dt" idx="10"/>
          </p:nvPr>
        </p:nvSpPr>
        <p:spPr>
          <a:xfrm>
            <a:off x="5866072" y="4679112"/>
            <a:ext cx="2065310" cy="242976"/>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1200150" y="4677156"/>
            <a:ext cx="4425892" cy="24003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a:spLocks noGrp="1"/>
          </p:cNvSpPr>
          <p:nvPr>
            <p:ph type="sldNum" idx="12"/>
          </p:nvPr>
        </p:nvSpPr>
        <p:spPr>
          <a:xfrm>
            <a:off x="8069192" y="4663440"/>
            <a:ext cx="274320" cy="274320"/>
          </a:xfrm>
          <a:prstGeom prst="ellipse">
            <a:avLst/>
          </a:prstGeom>
          <a:solidFill>
            <a:srgbClr val="1D1D1D">
              <a:alpha val="69803"/>
            </a:srgbClr>
          </a:solidFill>
          <a:ln>
            <a:noFill/>
          </a:ln>
        </p:spPr>
        <p:txBody>
          <a:bodyPr spcFirstLastPara="1" wrap="square" lIns="13700" tIns="34275" rIns="13700"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1673352" y="723519"/>
            <a:ext cx="5797296" cy="89154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37150" tIns="137150" rIns="137150" bIns="137150" anchor="ctr" anchorCtr="0">
            <a:normAutofit/>
          </a:bodyPr>
          <a:lstStyle>
            <a:lvl1pPr lvl="0" algn="ctr">
              <a:lnSpc>
                <a:spcPct val="90000"/>
              </a:lnSpc>
              <a:spcBef>
                <a:spcPts val="0"/>
              </a:spcBef>
              <a:spcAft>
                <a:spcPts val="0"/>
              </a:spcAft>
              <a:buClr>
                <a:srgbClr val="26262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1673352" y="1978533"/>
            <a:ext cx="5797296" cy="2326487"/>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800"/>
              </a:spcBef>
              <a:spcAft>
                <a:spcPts val="0"/>
              </a:spcAft>
              <a:buSzPts val="1400"/>
              <a:buChar char="•"/>
              <a:defRPr/>
            </a:lvl1pPr>
            <a:lvl2pPr marL="914400" lvl="1" indent="-317500" algn="l">
              <a:lnSpc>
                <a:spcPct val="100000"/>
              </a:lnSpc>
              <a:spcBef>
                <a:spcPts val="800"/>
              </a:spcBef>
              <a:spcAft>
                <a:spcPts val="0"/>
              </a:spcAft>
              <a:buSzPts val="1400"/>
              <a:buChar char="•"/>
              <a:defRPr/>
            </a:lvl2pPr>
            <a:lvl3pPr marL="1371600" lvl="2" indent="-317500" algn="l">
              <a:lnSpc>
                <a:spcPct val="100000"/>
              </a:lnSpc>
              <a:spcBef>
                <a:spcPts val="800"/>
              </a:spcBef>
              <a:spcAft>
                <a:spcPts val="0"/>
              </a:spcAft>
              <a:buSzPts val="1400"/>
              <a:buChar char="•"/>
              <a:defRPr/>
            </a:lvl3pPr>
            <a:lvl4pPr marL="1828800" lvl="3" indent="-317500" algn="l">
              <a:lnSpc>
                <a:spcPct val="100000"/>
              </a:lnSpc>
              <a:spcBef>
                <a:spcPts val="800"/>
              </a:spcBef>
              <a:spcAft>
                <a:spcPts val="0"/>
              </a:spcAft>
              <a:buSzPts val="1400"/>
              <a:buChar char="•"/>
              <a:defRPr/>
            </a:lvl4pPr>
            <a:lvl5pPr marL="2286000" lvl="4" indent="-317500" algn="l">
              <a:lnSpc>
                <a:spcPct val="100000"/>
              </a:lnSpc>
              <a:spcBef>
                <a:spcPts val="800"/>
              </a:spcBef>
              <a:spcAft>
                <a:spcPts val="0"/>
              </a:spcAft>
              <a:buSzPts val="1400"/>
              <a:buChar char="•"/>
              <a:defRPr/>
            </a:lvl5pPr>
            <a:lvl6pPr marL="2743200" lvl="5" indent="-317500" algn="l">
              <a:lnSpc>
                <a:spcPct val="100000"/>
              </a:lnSpc>
              <a:spcBef>
                <a:spcPts val="800"/>
              </a:spcBef>
              <a:spcAft>
                <a:spcPts val="0"/>
              </a:spcAft>
              <a:buSzPts val="1400"/>
              <a:buChar char="•"/>
              <a:defRPr/>
            </a:lvl6pPr>
            <a:lvl7pPr marL="3200400" lvl="6" indent="-317500" algn="l">
              <a:lnSpc>
                <a:spcPct val="100000"/>
              </a:lnSpc>
              <a:spcBef>
                <a:spcPts val="800"/>
              </a:spcBef>
              <a:spcAft>
                <a:spcPts val="0"/>
              </a:spcAft>
              <a:buSzPts val="1400"/>
              <a:buChar char="•"/>
              <a:defRPr/>
            </a:lvl7pPr>
            <a:lvl8pPr marL="3657600" lvl="7" indent="-317500" algn="l">
              <a:lnSpc>
                <a:spcPct val="100000"/>
              </a:lnSpc>
              <a:spcBef>
                <a:spcPts val="800"/>
              </a:spcBef>
              <a:spcAft>
                <a:spcPts val="0"/>
              </a:spcAft>
              <a:buSzPts val="1400"/>
              <a:buChar char="•"/>
              <a:defRPr/>
            </a:lvl8pPr>
            <a:lvl9pPr marL="4114800" lvl="8" indent="-317500" algn="l">
              <a:lnSpc>
                <a:spcPct val="100000"/>
              </a:lnSpc>
              <a:spcBef>
                <a:spcPts val="800"/>
              </a:spcBef>
              <a:spcAft>
                <a:spcPts val="0"/>
              </a:spcAft>
              <a:buSzPts val="1400"/>
              <a:buChar char="•"/>
              <a:defRPr/>
            </a:lvl9pPr>
          </a:lstStyle>
          <a:p>
            <a:endParaRPr/>
          </a:p>
        </p:txBody>
      </p:sp>
      <p:sp>
        <p:nvSpPr>
          <p:cNvPr id="65" name="Google Shape;65;p15"/>
          <p:cNvSpPr txBox="1">
            <a:spLocks noGrp="1"/>
          </p:cNvSpPr>
          <p:nvPr>
            <p:ph type="dt" idx="10"/>
          </p:nvPr>
        </p:nvSpPr>
        <p:spPr>
          <a:xfrm>
            <a:off x="5866072" y="4679112"/>
            <a:ext cx="2065310" cy="242976"/>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1200150" y="4677156"/>
            <a:ext cx="4425892" cy="24003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a:spLocks noGrp="1"/>
          </p:cNvSpPr>
          <p:nvPr>
            <p:ph type="sldNum" idx="12"/>
          </p:nvPr>
        </p:nvSpPr>
        <p:spPr>
          <a:xfrm>
            <a:off x="8069192" y="4663440"/>
            <a:ext cx="274320" cy="274320"/>
          </a:xfrm>
          <a:prstGeom prst="ellipse">
            <a:avLst/>
          </a:prstGeom>
          <a:solidFill>
            <a:srgbClr val="1D1D1D">
              <a:alpha val="69803"/>
            </a:srgbClr>
          </a:solidFill>
          <a:ln>
            <a:noFill/>
          </a:ln>
        </p:spPr>
        <p:txBody>
          <a:bodyPr spcFirstLastPara="1" wrap="square" lIns="13700" tIns="34275" rIns="13700"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1200150" y="1790058"/>
            <a:ext cx="6743700" cy="123444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05725" tIns="137150" rIns="205725" bIns="137150" anchor="ctr" anchorCtr="1">
            <a:normAutofit/>
          </a:bodyPr>
          <a:lstStyle>
            <a:lvl1pPr lvl="0" algn="ctr">
              <a:lnSpc>
                <a:spcPct val="90000"/>
              </a:lnSpc>
              <a:spcBef>
                <a:spcPts val="0"/>
              </a:spcBef>
              <a:spcAft>
                <a:spcPts val="0"/>
              </a:spcAft>
              <a:buClr>
                <a:srgbClr val="262626"/>
              </a:buClr>
              <a:buSzPts val="2900"/>
              <a:buFont typeface="Gill Sans"/>
              <a:buNone/>
              <a:defRPr sz="29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2021396" y="3264349"/>
            <a:ext cx="5101209" cy="948811"/>
          </a:xfrm>
          <a:prstGeom prst="rect">
            <a:avLst/>
          </a:prstGeom>
          <a:noFill/>
          <a:ln>
            <a:noFill/>
          </a:ln>
        </p:spPr>
        <p:txBody>
          <a:bodyPr spcFirstLastPara="1" wrap="square" lIns="68575" tIns="34275" rIns="68575" bIns="34275" anchor="t" anchorCtr="1">
            <a:normAutofit/>
          </a:bodyPr>
          <a:lstStyle>
            <a:lvl1pPr marL="457200" lvl="0" indent="-228600" algn="l">
              <a:lnSpc>
                <a:spcPct val="100000"/>
              </a:lnSpc>
              <a:spcBef>
                <a:spcPts val="800"/>
              </a:spcBef>
              <a:spcAft>
                <a:spcPts val="0"/>
              </a:spcAft>
              <a:buSzPts val="1500"/>
              <a:buNone/>
              <a:defRPr sz="1500">
                <a:solidFill>
                  <a:schemeClr val="dk1"/>
                </a:solidFill>
              </a:defRPr>
            </a:lvl1pPr>
            <a:lvl2pPr marL="914400" lvl="1" indent="-228600" algn="l">
              <a:lnSpc>
                <a:spcPct val="100000"/>
              </a:lnSpc>
              <a:spcBef>
                <a:spcPts val="800"/>
              </a:spcBef>
              <a:spcAft>
                <a:spcPts val="0"/>
              </a:spcAft>
              <a:buSzPts val="1500"/>
              <a:buNone/>
              <a:defRPr sz="1500">
                <a:solidFill>
                  <a:srgbClr val="888888"/>
                </a:solidFill>
              </a:defRPr>
            </a:lvl2pPr>
            <a:lvl3pPr marL="1371600" lvl="2" indent="-228600" algn="l">
              <a:lnSpc>
                <a:spcPct val="100000"/>
              </a:lnSpc>
              <a:spcBef>
                <a:spcPts val="800"/>
              </a:spcBef>
              <a:spcAft>
                <a:spcPts val="0"/>
              </a:spcAft>
              <a:buSzPts val="1400"/>
              <a:buNone/>
              <a:defRPr sz="1400">
                <a:solidFill>
                  <a:srgbClr val="888888"/>
                </a:solidFill>
              </a:defRPr>
            </a:lvl3pPr>
            <a:lvl4pPr marL="1828800" lvl="3" indent="-228600" algn="l">
              <a:lnSpc>
                <a:spcPct val="100000"/>
              </a:lnSpc>
              <a:spcBef>
                <a:spcPts val="800"/>
              </a:spcBef>
              <a:spcAft>
                <a:spcPts val="0"/>
              </a:spcAft>
              <a:buSzPts val="1200"/>
              <a:buNone/>
              <a:defRPr sz="1200">
                <a:solidFill>
                  <a:srgbClr val="888888"/>
                </a:solidFill>
              </a:defRPr>
            </a:lvl4pPr>
            <a:lvl5pPr marL="2286000" lvl="4" indent="-228600" algn="l">
              <a:lnSpc>
                <a:spcPct val="100000"/>
              </a:lnSpc>
              <a:spcBef>
                <a:spcPts val="800"/>
              </a:spcBef>
              <a:spcAft>
                <a:spcPts val="0"/>
              </a:spcAft>
              <a:buSzPts val="1200"/>
              <a:buNone/>
              <a:defRPr sz="1200">
                <a:solidFill>
                  <a:srgbClr val="888888"/>
                </a:solidFill>
              </a:defRPr>
            </a:lvl5pPr>
            <a:lvl6pPr marL="2743200" lvl="5" indent="-228600" algn="l">
              <a:lnSpc>
                <a:spcPct val="100000"/>
              </a:lnSpc>
              <a:spcBef>
                <a:spcPts val="800"/>
              </a:spcBef>
              <a:spcAft>
                <a:spcPts val="0"/>
              </a:spcAft>
              <a:buSzPts val="1200"/>
              <a:buNone/>
              <a:defRPr sz="1200">
                <a:solidFill>
                  <a:srgbClr val="888888"/>
                </a:solidFill>
              </a:defRPr>
            </a:lvl6pPr>
            <a:lvl7pPr marL="3200400" lvl="6" indent="-228600" algn="l">
              <a:lnSpc>
                <a:spcPct val="100000"/>
              </a:lnSpc>
              <a:spcBef>
                <a:spcPts val="800"/>
              </a:spcBef>
              <a:spcAft>
                <a:spcPts val="0"/>
              </a:spcAft>
              <a:buSzPts val="1200"/>
              <a:buNone/>
              <a:defRPr sz="1200">
                <a:solidFill>
                  <a:srgbClr val="888888"/>
                </a:solidFill>
              </a:defRPr>
            </a:lvl7pPr>
            <a:lvl8pPr marL="3657600" lvl="7" indent="-228600" algn="l">
              <a:lnSpc>
                <a:spcPct val="100000"/>
              </a:lnSpc>
              <a:spcBef>
                <a:spcPts val="800"/>
              </a:spcBef>
              <a:spcAft>
                <a:spcPts val="0"/>
              </a:spcAft>
              <a:buSzPts val="1200"/>
              <a:buNone/>
              <a:defRPr sz="1200">
                <a:solidFill>
                  <a:srgbClr val="888888"/>
                </a:solidFill>
              </a:defRPr>
            </a:lvl8pPr>
            <a:lvl9pPr marL="4114800" lvl="8" indent="-228600" algn="l">
              <a:lnSpc>
                <a:spcPct val="100000"/>
              </a:lnSpc>
              <a:spcBef>
                <a:spcPts val="800"/>
              </a:spcBef>
              <a:spcAft>
                <a:spcPts val="0"/>
              </a:spcAft>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5866072" y="4679112"/>
            <a:ext cx="2065310" cy="242976"/>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1200150" y="4677156"/>
            <a:ext cx="4425892" cy="24003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a:spLocks noGrp="1"/>
          </p:cNvSpPr>
          <p:nvPr>
            <p:ph type="sldNum" idx="12"/>
          </p:nvPr>
        </p:nvSpPr>
        <p:spPr>
          <a:xfrm>
            <a:off x="8069192" y="4663440"/>
            <a:ext cx="274320" cy="274320"/>
          </a:xfrm>
          <a:prstGeom prst="ellipse">
            <a:avLst/>
          </a:prstGeom>
          <a:solidFill>
            <a:srgbClr val="1D1D1D">
              <a:alpha val="69803"/>
            </a:srgbClr>
          </a:solidFill>
          <a:ln>
            <a:noFill/>
          </a:ln>
        </p:spPr>
        <p:txBody>
          <a:bodyPr spcFirstLastPara="1" wrap="square" lIns="13700" tIns="34275" rIns="13700"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兩個內容"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1673352" y="723519"/>
            <a:ext cx="5797296" cy="89154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37150" tIns="137150" rIns="137150" bIns="137150" anchor="ctr" anchorCtr="0">
            <a:normAutofit/>
          </a:bodyPr>
          <a:lstStyle>
            <a:lvl1pPr lvl="0" algn="ctr">
              <a:lnSpc>
                <a:spcPct val="90000"/>
              </a:lnSpc>
              <a:spcBef>
                <a:spcPts val="0"/>
              </a:spcBef>
              <a:spcAft>
                <a:spcPts val="0"/>
              </a:spcAft>
              <a:buClr>
                <a:srgbClr val="26262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1186434" y="1978533"/>
            <a:ext cx="3203828" cy="2326487"/>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800"/>
              </a:spcBef>
              <a:spcAft>
                <a:spcPts val="0"/>
              </a:spcAft>
              <a:buSzPts val="1400"/>
              <a:buChar char="•"/>
              <a:defRPr/>
            </a:lvl1pPr>
            <a:lvl2pPr marL="914400" lvl="1" indent="-317500" algn="l">
              <a:lnSpc>
                <a:spcPct val="100000"/>
              </a:lnSpc>
              <a:spcBef>
                <a:spcPts val="800"/>
              </a:spcBef>
              <a:spcAft>
                <a:spcPts val="0"/>
              </a:spcAft>
              <a:buSzPts val="1400"/>
              <a:buChar char="•"/>
              <a:defRPr/>
            </a:lvl2pPr>
            <a:lvl3pPr marL="1371600" lvl="2" indent="-317500" algn="l">
              <a:lnSpc>
                <a:spcPct val="100000"/>
              </a:lnSpc>
              <a:spcBef>
                <a:spcPts val="800"/>
              </a:spcBef>
              <a:spcAft>
                <a:spcPts val="0"/>
              </a:spcAft>
              <a:buSzPts val="1400"/>
              <a:buChar char="•"/>
              <a:defRPr/>
            </a:lvl3pPr>
            <a:lvl4pPr marL="1828800" lvl="3" indent="-317500" algn="l">
              <a:lnSpc>
                <a:spcPct val="100000"/>
              </a:lnSpc>
              <a:spcBef>
                <a:spcPts val="800"/>
              </a:spcBef>
              <a:spcAft>
                <a:spcPts val="0"/>
              </a:spcAft>
              <a:buSzPts val="1400"/>
              <a:buChar char="•"/>
              <a:defRPr/>
            </a:lvl4pPr>
            <a:lvl5pPr marL="2286000" lvl="4" indent="-317500" algn="l">
              <a:lnSpc>
                <a:spcPct val="100000"/>
              </a:lnSpc>
              <a:spcBef>
                <a:spcPts val="800"/>
              </a:spcBef>
              <a:spcAft>
                <a:spcPts val="0"/>
              </a:spcAft>
              <a:buSzPts val="1400"/>
              <a:buChar char="•"/>
              <a:defRPr/>
            </a:lvl5pPr>
            <a:lvl6pPr marL="2743200" lvl="5" indent="-317500" algn="l">
              <a:lnSpc>
                <a:spcPct val="100000"/>
              </a:lnSpc>
              <a:spcBef>
                <a:spcPts val="800"/>
              </a:spcBef>
              <a:spcAft>
                <a:spcPts val="0"/>
              </a:spcAft>
              <a:buSzPts val="1400"/>
              <a:buChar char="•"/>
              <a:defRPr/>
            </a:lvl6pPr>
            <a:lvl7pPr marL="3200400" lvl="6" indent="-317500" algn="l">
              <a:lnSpc>
                <a:spcPct val="100000"/>
              </a:lnSpc>
              <a:spcBef>
                <a:spcPts val="800"/>
              </a:spcBef>
              <a:spcAft>
                <a:spcPts val="0"/>
              </a:spcAft>
              <a:buSzPts val="1400"/>
              <a:buChar char="•"/>
              <a:defRPr/>
            </a:lvl7pPr>
            <a:lvl8pPr marL="3657600" lvl="7" indent="-317500" algn="l">
              <a:lnSpc>
                <a:spcPct val="100000"/>
              </a:lnSpc>
              <a:spcBef>
                <a:spcPts val="800"/>
              </a:spcBef>
              <a:spcAft>
                <a:spcPts val="0"/>
              </a:spcAft>
              <a:buSzPts val="1400"/>
              <a:buChar char="•"/>
              <a:defRPr/>
            </a:lvl8pPr>
            <a:lvl9pPr marL="4114800" lvl="8" indent="-317500" algn="l">
              <a:lnSpc>
                <a:spcPct val="100000"/>
              </a:lnSpc>
              <a:spcBef>
                <a:spcPts val="800"/>
              </a:spcBef>
              <a:spcAft>
                <a:spcPts val="0"/>
              </a:spcAft>
              <a:buSzPts val="1400"/>
              <a:buChar char="•"/>
              <a:defRPr/>
            </a:lvl9pPr>
          </a:lstStyle>
          <a:p>
            <a:endParaRPr/>
          </a:p>
        </p:txBody>
      </p:sp>
      <p:sp>
        <p:nvSpPr>
          <p:cNvPr id="77" name="Google Shape;77;p17"/>
          <p:cNvSpPr txBox="1">
            <a:spLocks noGrp="1"/>
          </p:cNvSpPr>
          <p:nvPr>
            <p:ph type="body" idx="2"/>
          </p:nvPr>
        </p:nvSpPr>
        <p:spPr>
          <a:xfrm>
            <a:off x="4753736" y="1978533"/>
            <a:ext cx="3202685" cy="2326487"/>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800"/>
              </a:spcBef>
              <a:spcAft>
                <a:spcPts val="0"/>
              </a:spcAft>
              <a:buSzPts val="1400"/>
              <a:buChar char="•"/>
              <a:defRPr/>
            </a:lvl1pPr>
            <a:lvl2pPr marL="914400" lvl="1" indent="-317500" algn="l">
              <a:lnSpc>
                <a:spcPct val="100000"/>
              </a:lnSpc>
              <a:spcBef>
                <a:spcPts val="800"/>
              </a:spcBef>
              <a:spcAft>
                <a:spcPts val="0"/>
              </a:spcAft>
              <a:buSzPts val="1400"/>
              <a:buChar char="•"/>
              <a:defRPr/>
            </a:lvl2pPr>
            <a:lvl3pPr marL="1371600" lvl="2" indent="-317500" algn="l">
              <a:lnSpc>
                <a:spcPct val="100000"/>
              </a:lnSpc>
              <a:spcBef>
                <a:spcPts val="800"/>
              </a:spcBef>
              <a:spcAft>
                <a:spcPts val="0"/>
              </a:spcAft>
              <a:buSzPts val="1400"/>
              <a:buChar char="•"/>
              <a:defRPr/>
            </a:lvl3pPr>
            <a:lvl4pPr marL="1828800" lvl="3" indent="-317500" algn="l">
              <a:lnSpc>
                <a:spcPct val="100000"/>
              </a:lnSpc>
              <a:spcBef>
                <a:spcPts val="800"/>
              </a:spcBef>
              <a:spcAft>
                <a:spcPts val="0"/>
              </a:spcAft>
              <a:buSzPts val="1400"/>
              <a:buChar char="•"/>
              <a:defRPr/>
            </a:lvl4pPr>
            <a:lvl5pPr marL="2286000" lvl="4" indent="-317500" algn="l">
              <a:lnSpc>
                <a:spcPct val="100000"/>
              </a:lnSpc>
              <a:spcBef>
                <a:spcPts val="800"/>
              </a:spcBef>
              <a:spcAft>
                <a:spcPts val="0"/>
              </a:spcAft>
              <a:buSzPts val="1400"/>
              <a:buChar char="•"/>
              <a:defRPr/>
            </a:lvl5pPr>
            <a:lvl6pPr marL="2743200" lvl="5" indent="-317500" algn="l">
              <a:lnSpc>
                <a:spcPct val="100000"/>
              </a:lnSpc>
              <a:spcBef>
                <a:spcPts val="800"/>
              </a:spcBef>
              <a:spcAft>
                <a:spcPts val="0"/>
              </a:spcAft>
              <a:buSzPts val="1400"/>
              <a:buChar char="•"/>
              <a:defRPr/>
            </a:lvl6pPr>
            <a:lvl7pPr marL="3200400" lvl="6" indent="-317500" algn="l">
              <a:lnSpc>
                <a:spcPct val="100000"/>
              </a:lnSpc>
              <a:spcBef>
                <a:spcPts val="800"/>
              </a:spcBef>
              <a:spcAft>
                <a:spcPts val="0"/>
              </a:spcAft>
              <a:buSzPts val="1400"/>
              <a:buChar char="•"/>
              <a:defRPr/>
            </a:lvl7pPr>
            <a:lvl8pPr marL="3657600" lvl="7" indent="-317500" algn="l">
              <a:lnSpc>
                <a:spcPct val="100000"/>
              </a:lnSpc>
              <a:spcBef>
                <a:spcPts val="800"/>
              </a:spcBef>
              <a:spcAft>
                <a:spcPts val="0"/>
              </a:spcAft>
              <a:buSzPts val="1400"/>
              <a:buChar char="•"/>
              <a:defRPr/>
            </a:lvl8pPr>
            <a:lvl9pPr marL="4114800" lvl="8" indent="-317500" algn="l">
              <a:lnSpc>
                <a:spcPct val="100000"/>
              </a:lnSpc>
              <a:spcBef>
                <a:spcPts val="800"/>
              </a:spcBef>
              <a:spcAft>
                <a:spcPts val="0"/>
              </a:spcAft>
              <a:buSzPts val="1400"/>
              <a:buChar char="•"/>
              <a:defRPr/>
            </a:lvl9pPr>
          </a:lstStyle>
          <a:p>
            <a:endParaRPr/>
          </a:p>
        </p:txBody>
      </p:sp>
      <p:sp>
        <p:nvSpPr>
          <p:cNvPr id="78" name="Google Shape;78;p17"/>
          <p:cNvSpPr txBox="1">
            <a:spLocks noGrp="1"/>
          </p:cNvSpPr>
          <p:nvPr>
            <p:ph type="dt" idx="10"/>
          </p:nvPr>
        </p:nvSpPr>
        <p:spPr>
          <a:xfrm>
            <a:off x="5866072" y="4679112"/>
            <a:ext cx="2065310" cy="242976"/>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1200150" y="4677156"/>
            <a:ext cx="4425892" cy="24003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a:spLocks noGrp="1"/>
          </p:cNvSpPr>
          <p:nvPr>
            <p:ph type="sldNum" idx="12"/>
          </p:nvPr>
        </p:nvSpPr>
        <p:spPr>
          <a:xfrm>
            <a:off x="8069192" y="4663440"/>
            <a:ext cx="274320" cy="274320"/>
          </a:xfrm>
          <a:prstGeom prst="ellipse">
            <a:avLst/>
          </a:prstGeom>
          <a:solidFill>
            <a:srgbClr val="1D1D1D">
              <a:alpha val="69803"/>
            </a:srgbClr>
          </a:solidFill>
          <a:ln>
            <a:noFill/>
          </a:ln>
        </p:spPr>
        <p:txBody>
          <a:bodyPr spcFirstLastPara="1" wrap="square" lIns="13700" tIns="34275" rIns="13700"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body" idx="1"/>
          </p:nvPr>
        </p:nvSpPr>
        <p:spPr>
          <a:xfrm>
            <a:off x="1187577" y="1735075"/>
            <a:ext cx="3202686" cy="528065"/>
          </a:xfrm>
          <a:prstGeom prst="rect">
            <a:avLst/>
          </a:prstGeom>
          <a:noFill/>
          <a:ln>
            <a:noFill/>
          </a:ln>
        </p:spPr>
        <p:txBody>
          <a:bodyPr spcFirstLastPara="1" wrap="square" lIns="68575" tIns="34275" rIns="68575" bIns="34275" anchor="b" anchorCtr="1">
            <a:normAutofit/>
          </a:bodyPr>
          <a:lstStyle>
            <a:lvl1pPr marL="457200" lvl="0" indent="-228600" algn="ctr">
              <a:lnSpc>
                <a:spcPct val="100000"/>
              </a:lnSpc>
              <a:spcBef>
                <a:spcPts val="800"/>
              </a:spcBef>
              <a:spcAft>
                <a:spcPts val="0"/>
              </a:spcAft>
              <a:buSzPts val="1400"/>
              <a:buNone/>
              <a:defRPr sz="1400" b="0" cap="none">
                <a:solidFill>
                  <a:schemeClr val="dk2"/>
                </a:solidFill>
              </a:defRPr>
            </a:lvl1pPr>
            <a:lvl2pPr marL="914400" lvl="1" indent="-228600" algn="l">
              <a:lnSpc>
                <a:spcPct val="100000"/>
              </a:lnSpc>
              <a:spcBef>
                <a:spcPts val="800"/>
              </a:spcBef>
              <a:spcAft>
                <a:spcPts val="0"/>
              </a:spcAft>
              <a:buSzPts val="1400"/>
              <a:buNone/>
              <a:defRPr sz="1400" b="1"/>
            </a:lvl2pPr>
            <a:lvl3pPr marL="1371600" lvl="2" indent="-228600" algn="l">
              <a:lnSpc>
                <a:spcPct val="100000"/>
              </a:lnSpc>
              <a:spcBef>
                <a:spcPts val="800"/>
              </a:spcBef>
              <a:spcAft>
                <a:spcPts val="0"/>
              </a:spcAft>
              <a:buSzPts val="1400"/>
              <a:buNone/>
              <a:defRPr sz="1400" b="1"/>
            </a:lvl3pPr>
            <a:lvl4pPr marL="1828800" lvl="3" indent="-228600" algn="l">
              <a:lnSpc>
                <a:spcPct val="100000"/>
              </a:lnSpc>
              <a:spcBef>
                <a:spcPts val="800"/>
              </a:spcBef>
              <a:spcAft>
                <a:spcPts val="0"/>
              </a:spcAft>
              <a:buSzPts val="1200"/>
              <a:buNone/>
              <a:defRPr sz="1200" b="1"/>
            </a:lvl4pPr>
            <a:lvl5pPr marL="2286000" lvl="4" indent="-228600" algn="l">
              <a:lnSpc>
                <a:spcPct val="100000"/>
              </a:lnSpc>
              <a:spcBef>
                <a:spcPts val="800"/>
              </a:spcBef>
              <a:spcAft>
                <a:spcPts val="0"/>
              </a:spcAft>
              <a:buSzPts val="1200"/>
              <a:buNone/>
              <a:defRPr sz="1200" b="1"/>
            </a:lvl5pPr>
            <a:lvl6pPr marL="2743200" lvl="5" indent="-228600" algn="l">
              <a:lnSpc>
                <a:spcPct val="100000"/>
              </a:lnSpc>
              <a:spcBef>
                <a:spcPts val="800"/>
              </a:spcBef>
              <a:spcAft>
                <a:spcPts val="0"/>
              </a:spcAft>
              <a:buSzPts val="1200"/>
              <a:buNone/>
              <a:defRPr sz="1200" b="1"/>
            </a:lvl6pPr>
            <a:lvl7pPr marL="3200400" lvl="6" indent="-228600" algn="l">
              <a:lnSpc>
                <a:spcPct val="100000"/>
              </a:lnSpc>
              <a:spcBef>
                <a:spcPts val="800"/>
              </a:spcBef>
              <a:spcAft>
                <a:spcPts val="0"/>
              </a:spcAft>
              <a:buSzPts val="1200"/>
              <a:buNone/>
              <a:defRPr sz="1200" b="1"/>
            </a:lvl7pPr>
            <a:lvl8pPr marL="3657600" lvl="7" indent="-228600" algn="l">
              <a:lnSpc>
                <a:spcPct val="100000"/>
              </a:lnSpc>
              <a:spcBef>
                <a:spcPts val="800"/>
              </a:spcBef>
              <a:spcAft>
                <a:spcPts val="0"/>
              </a:spcAft>
              <a:buSzPts val="1200"/>
              <a:buNone/>
              <a:defRPr sz="1200" b="1"/>
            </a:lvl8pPr>
            <a:lvl9pPr marL="4114800" lvl="8" indent="-228600" algn="l">
              <a:lnSpc>
                <a:spcPct val="100000"/>
              </a:lnSpc>
              <a:spcBef>
                <a:spcPts val="800"/>
              </a:spcBef>
              <a:spcAft>
                <a:spcPts val="0"/>
              </a:spcAft>
              <a:buSzPts val="1200"/>
              <a:buNone/>
              <a:defRPr sz="1200" b="1"/>
            </a:lvl9pPr>
          </a:lstStyle>
          <a:p>
            <a:endParaRPr/>
          </a:p>
        </p:txBody>
      </p:sp>
      <p:sp>
        <p:nvSpPr>
          <p:cNvPr id="83" name="Google Shape;83;p18"/>
          <p:cNvSpPr txBox="1">
            <a:spLocks noGrp="1"/>
          </p:cNvSpPr>
          <p:nvPr>
            <p:ph type="body" idx="2"/>
          </p:nvPr>
        </p:nvSpPr>
        <p:spPr>
          <a:xfrm>
            <a:off x="1187577" y="2357438"/>
            <a:ext cx="3202686" cy="1947582"/>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800"/>
              </a:spcBef>
              <a:spcAft>
                <a:spcPts val="0"/>
              </a:spcAft>
              <a:buSzPts val="1400"/>
              <a:buChar char="•"/>
              <a:defRPr/>
            </a:lvl1pPr>
            <a:lvl2pPr marL="914400" lvl="1" indent="-317500" algn="l">
              <a:lnSpc>
                <a:spcPct val="100000"/>
              </a:lnSpc>
              <a:spcBef>
                <a:spcPts val="800"/>
              </a:spcBef>
              <a:spcAft>
                <a:spcPts val="0"/>
              </a:spcAft>
              <a:buSzPts val="1400"/>
              <a:buChar char="•"/>
              <a:defRPr/>
            </a:lvl2pPr>
            <a:lvl3pPr marL="1371600" lvl="2" indent="-317500" algn="l">
              <a:lnSpc>
                <a:spcPct val="100000"/>
              </a:lnSpc>
              <a:spcBef>
                <a:spcPts val="800"/>
              </a:spcBef>
              <a:spcAft>
                <a:spcPts val="0"/>
              </a:spcAft>
              <a:buSzPts val="1400"/>
              <a:buChar char="•"/>
              <a:defRPr/>
            </a:lvl3pPr>
            <a:lvl4pPr marL="1828800" lvl="3" indent="-317500" algn="l">
              <a:lnSpc>
                <a:spcPct val="100000"/>
              </a:lnSpc>
              <a:spcBef>
                <a:spcPts val="800"/>
              </a:spcBef>
              <a:spcAft>
                <a:spcPts val="0"/>
              </a:spcAft>
              <a:buSzPts val="1400"/>
              <a:buChar char="•"/>
              <a:defRPr/>
            </a:lvl4pPr>
            <a:lvl5pPr marL="2286000" lvl="4" indent="-317500" algn="l">
              <a:lnSpc>
                <a:spcPct val="100000"/>
              </a:lnSpc>
              <a:spcBef>
                <a:spcPts val="800"/>
              </a:spcBef>
              <a:spcAft>
                <a:spcPts val="0"/>
              </a:spcAft>
              <a:buSzPts val="1400"/>
              <a:buChar char="•"/>
              <a:defRPr/>
            </a:lvl5pPr>
            <a:lvl6pPr marL="2743200" lvl="5" indent="-317500" algn="l">
              <a:lnSpc>
                <a:spcPct val="100000"/>
              </a:lnSpc>
              <a:spcBef>
                <a:spcPts val="800"/>
              </a:spcBef>
              <a:spcAft>
                <a:spcPts val="0"/>
              </a:spcAft>
              <a:buSzPts val="1400"/>
              <a:buChar char="•"/>
              <a:defRPr/>
            </a:lvl6pPr>
            <a:lvl7pPr marL="3200400" lvl="6" indent="-317500" algn="l">
              <a:lnSpc>
                <a:spcPct val="100000"/>
              </a:lnSpc>
              <a:spcBef>
                <a:spcPts val="800"/>
              </a:spcBef>
              <a:spcAft>
                <a:spcPts val="0"/>
              </a:spcAft>
              <a:buSzPts val="1400"/>
              <a:buChar char="•"/>
              <a:defRPr/>
            </a:lvl7pPr>
            <a:lvl8pPr marL="3657600" lvl="7" indent="-317500" algn="l">
              <a:lnSpc>
                <a:spcPct val="100000"/>
              </a:lnSpc>
              <a:spcBef>
                <a:spcPts val="800"/>
              </a:spcBef>
              <a:spcAft>
                <a:spcPts val="0"/>
              </a:spcAft>
              <a:buSzPts val="1400"/>
              <a:buChar char="•"/>
              <a:defRPr/>
            </a:lvl8pPr>
            <a:lvl9pPr marL="4114800" lvl="8" indent="-317500" algn="l">
              <a:lnSpc>
                <a:spcPct val="100000"/>
              </a:lnSpc>
              <a:spcBef>
                <a:spcPts val="800"/>
              </a:spcBef>
              <a:spcAft>
                <a:spcPts val="0"/>
              </a:spcAft>
              <a:buSzPts val="1400"/>
              <a:buChar char="•"/>
              <a:defRPr/>
            </a:lvl9pPr>
          </a:lstStyle>
          <a:p>
            <a:endParaRPr/>
          </a:p>
        </p:txBody>
      </p:sp>
      <p:sp>
        <p:nvSpPr>
          <p:cNvPr id="84" name="Google Shape;84;p18"/>
          <p:cNvSpPr txBox="1">
            <a:spLocks noGrp="1"/>
          </p:cNvSpPr>
          <p:nvPr>
            <p:ph type="body" idx="3"/>
          </p:nvPr>
        </p:nvSpPr>
        <p:spPr>
          <a:xfrm>
            <a:off x="4753737" y="2357438"/>
            <a:ext cx="3190113" cy="1947582"/>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800"/>
              </a:spcBef>
              <a:spcAft>
                <a:spcPts val="0"/>
              </a:spcAft>
              <a:buSzPts val="1400"/>
              <a:buChar char="•"/>
              <a:defRPr/>
            </a:lvl1pPr>
            <a:lvl2pPr marL="914400" lvl="1" indent="-317500" algn="l">
              <a:lnSpc>
                <a:spcPct val="100000"/>
              </a:lnSpc>
              <a:spcBef>
                <a:spcPts val="800"/>
              </a:spcBef>
              <a:spcAft>
                <a:spcPts val="0"/>
              </a:spcAft>
              <a:buSzPts val="1400"/>
              <a:buChar char="•"/>
              <a:defRPr/>
            </a:lvl2pPr>
            <a:lvl3pPr marL="1371600" lvl="2" indent="-317500" algn="l">
              <a:lnSpc>
                <a:spcPct val="100000"/>
              </a:lnSpc>
              <a:spcBef>
                <a:spcPts val="800"/>
              </a:spcBef>
              <a:spcAft>
                <a:spcPts val="0"/>
              </a:spcAft>
              <a:buSzPts val="1400"/>
              <a:buChar char="•"/>
              <a:defRPr/>
            </a:lvl3pPr>
            <a:lvl4pPr marL="1828800" lvl="3" indent="-317500" algn="l">
              <a:lnSpc>
                <a:spcPct val="100000"/>
              </a:lnSpc>
              <a:spcBef>
                <a:spcPts val="800"/>
              </a:spcBef>
              <a:spcAft>
                <a:spcPts val="0"/>
              </a:spcAft>
              <a:buSzPts val="1400"/>
              <a:buChar char="•"/>
              <a:defRPr/>
            </a:lvl4pPr>
            <a:lvl5pPr marL="2286000" lvl="4" indent="-304800" algn="l">
              <a:lnSpc>
                <a:spcPct val="100000"/>
              </a:lnSpc>
              <a:spcBef>
                <a:spcPts val="800"/>
              </a:spcBef>
              <a:spcAft>
                <a:spcPts val="0"/>
              </a:spcAft>
              <a:buSzPts val="1200"/>
              <a:buChar char="•"/>
              <a:defRPr/>
            </a:lvl5pPr>
            <a:lvl6pPr marL="2743200" lvl="5" indent="-317500" algn="l">
              <a:lnSpc>
                <a:spcPct val="100000"/>
              </a:lnSpc>
              <a:spcBef>
                <a:spcPts val="800"/>
              </a:spcBef>
              <a:spcAft>
                <a:spcPts val="0"/>
              </a:spcAft>
              <a:buSzPts val="1400"/>
              <a:buChar char="•"/>
              <a:defRPr/>
            </a:lvl6pPr>
            <a:lvl7pPr marL="3200400" lvl="6" indent="-317500" algn="l">
              <a:lnSpc>
                <a:spcPct val="100000"/>
              </a:lnSpc>
              <a:spcBef>
                <a:spcPts val="800"/>
              </a:spcBef>
              <a:spcAft>
                <a:spcPts val="0"/>
              </a:spcAft>
              <a:buSzPts val="1400"/>
              <a:buChar char="•"/>
              <a:defRPr/>
            </a:lvl7pPr>
            <a:lvl8pPr marL="3657600" lvl="7" indent="-317500" algn="l">
              <a:lnSpc>
                <a:spcPct val="100000"/>
              </a:lnSpc>
              <a:spcBef>
                <a:spcPts val="800"/>
              </a:spcBef>
              <a:spcAft>
                <a:spcPts val="0"/>
              </a:spcAft>
              <a:buSzPts val="1400"/>
              <a:buChar char="•"/>
              <a:defRPr/>
            </a:lvl8pPr>
            <a:lvl9pPr marL="4114800" lvl="8" indent="-317500" algn="l">
              <a:lnSpc>
                <a:spcPct val="100000"/>
              </a:lnSpc>
              <a:spcBef>
                <a:spcPts val="800"/>
              </a:spcBef>
              <a:spcAft>
                <a:spcPts val="0"/>
              </a:spcAft>
              <a:buSzPts val="1400"/>
              <a:buChar char="•"/>
              <a:defRPr/>
            </a:lvl9pPr>
          </a:lstStyle>
          <a:p>
            <a:endParaRPr/>
          </a:p>
        </p:txBody>
      </p:sp>
      <p:sp>
        <p:nvSpPr>
          <p:cNvPr id="85" name="Google Shape;85;p18"/>
          <p:cNvSpPr txBox="1">
            <a:spLocks noGrp="1"/>
          </p:cNvSpPr>
          <p:nvPr>
            <p:ph type="body" idx="4"/>
          </p:nvPr>
        </p:nvSpPr>
        <p:spPr>
          <a:xfrm>
            <a:off x="4753737" y="1735075"/>
            <a:ext cx="3202686" cy="528065"/>
          </a:xfrm>
          <a:prstGeom prst="rect">
            <a:avLst/>
          </a:prstGeom>
          <a:noFill/>
          <a:ln>
            <a:noFill/>
          </a:ln>
        </p:spPr>
        <p:txBody>
          <a:bodyPr spcFirstLastPara="1" wrap="square" lIns="68575" tIns="34275" rIns="68575" bIns="34275" anchor="b" anchorCtr="1">
            <a:normAutofit/>
          </a:bodyPr>
          <a:lstStyle>
            <a:lvl1pPr marL="457200" lvl="0" indent="-228600" algn="ctr">
              <a:lnSpc>
                <a:spcPct val="100000"/>
              </a:lnSpc>
              <a:spcBef>
                <a:spcPts val="800"/>
              </a:spcBef>
              <a:spcAft>
                <a:spcPts val="0"/>
              </a:spcAft>
              <a:buSzPts val="1400"/>
              <a:buNone/>
              <a:defRPr sz="1400" b="0" cap="none">
                <a:solidFill>
                  <a:schemeClr val="dk2"/>
                </a:solidFill>
              </a:defRPr>
            </a:lvl1pPr>
            <a:lvl2pPr marL="914400" lvl="1" indent="-228600" algn="l">
              <a:lnSpc>
                <a:spcPct val="100000"/>
              </a:lnSpc>
              <a:spcBef>
                <a:spcPts val="800"/>
              </a:spcBef>
              <a:spcAft>
                <a:spcPts val="0"/>
              </a:spcAft>
              <a:buSzPts val="1400"/>
              <a:buNone/>
              <a:defRPr sz="1400" b="1"/>
            </a:lvl2pPr>
            <a:lvl3pPr marL="1371600" lvl="2" indent="-228600" algn="l">
              <a:lnSpc>
                <a:spcPct val="100000"/>
              </a:lnSpc>
              <a:spcBef>
                <a:spcPts val="800"/>
              </a:spcBef>
              <a:spcAft>
                <a:spcPts val="0"/>
              </a:spcAft>
              <a:buSzPts val="1400"/>
              <a:buNone/>
              <a:defRPr sz="1400" b="1"/>
            </a:lvl3pPr>
            <a:lvl4pPr marL="1828800" lvl="3" indent="-228600" algn="l">
              <a:lnSpc>
                <a:spcPct val="100000"/>
              </a:lnSpc>
              <a:spcBef>
                <a:spcPts val="800"/>
              </a:spcBef>
              <a:spcAft>
                <a:spcPts val="0"/>
              </a:spcAft>
              <a:buSzPts val="1200"/>
              <a:buNone/>
              <a:defRPr sz="1200" b="1"/>
            </a:lvl4pPr>
            <a:lvl5pPr marL="2286000" lvl="4" indent="-228600" algn="l">
              <a:lnSpc>
                <a:spcPct val="100000"/>
              </a:lnSpc>
              <a:spcBef>
                <a:spcPts val="800"/>
              </a:spcBef>
              <a:spcAft>
                <a:spcPts val="0"/>
              </a:spcAft>
              <a:buSzPts val="1200"/>
              <a:buNone/>
              <a:defRPr sz="1200" b="1"/>
            </a:lvl5pPr>
            <a:lvl6pPr marL="2743200" lvl="5" indent="-228600" algn="l">
              <a:lnSpc>
                <a:spcPct val="100000"/>
              </a:lnSpc>
              <a:spcBef>
                <a:spcPts val="800"/>
              </a:spcBef>
              <a:spcAft>
                <a:spcPts val="0"/>
              </a:spcAft>
              <a:buSzPts val="1200"/>
              <a:buNone/>
              <a:defRPr sz="1200" b="1"/>
            </a:lvl6pPr>
            <a:lvl7pPr marL="3200400" lvl="6" indent="-228600" algn="l">
              <a:lnSpc>
                <a:spcPct val="100000"/>
              </a:lnSpc>
              <a:spcBef>
                <a:spcPts val="800"/>
              </a:spcBef>
              <a:spcAft>
                <a:spcPts val="0"/>
              </a:spcAft>
              <a:buSzPts val="1200"/>
              <a:buNone/>
              <a:defRPr sz="1200" b="1"/>
            </a:lvl7pPr>
            <a:lvl8pPr marL="3657600" lvl="7" indent="-228600" algn="l">
              <a:lnSpc>
                <a:spcPct val="100000"/>
              </a:lnSpc>
              <a:spcBef>
                <a:spcPts val="800"/>
              </a:spcBef>
              <a:spcAft>
                <a:spcPts val="0"/>
              </a:spcAft>
              <a:buSzPts val="1200"/>
              <a:buNone/>
              <a:defRPr sz="1200" b="1"/>
            </a:lvl8pPr>
            <a:lvl9pPr marL="4114800" lvl="8" indent="-228600" algn="l">
              <a:lnSpc>
                <a:spcPct val="100000"/>
              </a:lnSpc>
              <a:spcBef>
                <a:spcPts val="800"/>
              </a:spcBef>
              <a:spcAft>
                <a:spcPts val="0"/>
              </a:spcAft>
              <a:buSzPts val="1200"/>
              <a:buNone/>
              <a:defRPr sz="1200" b="1"/>
            </a:lvl9pPr>
          </a:lstStyle>
          <a:p>
            <a:endParaRPr/>
          </a:p>
        </p:txBody>
      </p:sp>
      <p:sp>
        <p:nvSpPr>
          <p:cNvPr id="86" name="Google Shape;86;p18"/>
          <p:cNvSpPr txBox="1">
            <a:spLocks noGrp="1"/>
          </p:cNvSpPr>
          <p:nvPr>
            <p:ph type="dt" idx="10"/>
          </p:nvPr>
        </p:nvSpPr>
        <p:spPr>
          <a:xfrm>
            <a:off x="5866072" y="4679112"/>
            <a:ext cx="2065310" cy="242976"/>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7" name="Google Shape;87;p18"/>
          <p:cNvSpPr txBox="1">
            <a:spLocks noGrp="1"/>
          </p:cNvSpPr>
          <p:nvPr>
            <p:ph type="ftr" idx="11"/>
          </p:nvPr>
        </p:nvSpPr>
        <p:spPr>
          <a:xfrm>
            <a:off x="1200150" y="4677156"/>
            <a:ext cx="4425892" cy="24003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a:spLocks noGrp="1"/>
          </p:cNvSpPr>
          <p:nvPr>
            <p:ph type="sldNum" idx="12"/>
          </p:nvPr>
        </p:nvSpPr>
        <p:spPr>
          <a:xfrm>
            <a:off x="8069192" y="4663440"/>
            <a:ext cx="274320" cy="274320"/>
          </a:xfrm>
          <a:prstGeom prst="ellipse">
            <a:avLst/>
          </a:prstGeom>
          <a:solidFill>
            <a:srgbClr val="1D1D1D">
              <a:alpha val="69803"/>
            </a:srgbClr>
          </a:solidFill>
          <a:ln>
            <a:noFill/>
          </a:ln>
        </p:spPr>
        <p:txBody>
          <a:bodyPr spcFirstLastPara="1" wrap="square" lIns="13700" tIns="34275" rIns="13700"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zh-TW"/>
              <a:t>‹#›</a:t>
            </a:fld>
            <a:endParaRPr/>
          </a:p>
        </p:txBody>
      </p:sp>
      <p:sp>
        <p:nvSpPr>
          <p:cNvPr id="89" name="Google Shape;89;p18"/>
          <p:cNvSpPr txBox="1">
            <a:spLocks noGrp="1"/>
          </p:cNvSpPr>
          <p:nvPr>
            <p:ph type="title"/>
          </p:nvPr>
        </p:nvSpPr>
        <p:spPr>
          <a:xfrm>
            <a:off x="1673352" y="723519"/>
            <a:ext cx="5797296" cy="89154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37150" tIns="137150" rIns="137150" bIns="137150" anchor="ctr" anchorCtr="0">
            <a:normAutofit/>
          </a:bodyPr>
          <a:lstStyle>
            <a:lvl1pPr lvl="0" algn="ctr">
              <a:lnSpc>
                <a:spcPct val="90000"/>
              </a:lnSpc>
              <a:spcBef>
                <a:spcPts val="0"/>
              </a:spcBef>
              <a:spcAft>
                <a:spcPts val="0"/>
              </a:spcAft>
              <a:buClr>
                <a:srgbClr val="26262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673352" y="723519"/>
            <a:ext cx="5797296" cy="89154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37150" tIns="137150" rIns="137150" bIns="137150" anchor="ctr" anchorCtr="0">
            <a:normAutofit/>
          </a:bodyPr>
          <a:lstStyle>
            <a:lvl1pPr lvl="0" algn="ctr">
              <a:lnSpc>
                <a:spcPct val="90000"/>
              </a:lnSpc>
              <a:spcBef>
                <a:spcPts val="0"/>
              </a:spcBef>
              <a:spcAft>
                <a:spcPts val="0"/>
              </a:spcAft>
              <a:buClr>
                <a:srgbClr val="26262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5866072" y="4679112"/>
            <a:ext cx="2065310" cy="242976"/>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1200150" y="4677156"/>
            <a:ext cx="4425892" cy="24003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a:spLocks noGrp="1"/>
          </p:cNvSpPr>
          <p:nvPr>
            <p:ph type="sldNum" idx="12"/>
          </p:nvPr>
        </p:nvSpPr>
        <p:spPr>
          <a:xfrm>
            <a:off x="8069192" y="4663440"/>
            <a:ext cx="274320" cy="274320"/>
          </a:xfrm>
          <a:prstGeom prst="ellipse">
            <a:avLst/>
          </a:prstGeom>
          <a:solidFill>
            <a:srgbClr val="1D1D1D">
              <a:alpha val="69803"/>
            </a:srgbClr>
          </a:solidFill>
          <a:ln>
            <a:noFill/>
          </a:ln>
        </p:spPr>
        <p:txBody>
          <a:bodyPr spcFirstLastPara="1" wrap="square" lIns="13700" tIns="34275" rIns="13700"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5866072" y="4679112"/>
            <a:ext cx="2065310" cy="242976"/>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1200150" y="4677156"/>
            <a:ext cx="4425892" cy="24003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a:spLocks noGrp="1"/>
          </p:cNvSpPr>
          <p:nvPr>
            <p:ph type="sldNum" idx="12"/>
          </p:nvPr>
        </p:nvSpPr>
        <p:spPr>
          <a:xfrm>
            <a:off x="8069192" y="4663440"/>
            <a:ext cx="274320" cy="274320"/>
          </a:xfrm>
          <a:prstGeom prst="ellipse">
            <a:avLst/>
          </a:prstGeom>
          <a:solidFill>
            <a:srgbClr val="1D1D1D">
              <a:alpha val="69803"/>
            </a:srgbClr>
          </a:solidFill>
          <a:ln>
            <a:noFill/>
          </a:ln>
        </p:spPr>
        <p:txBody>
          <a:bodyPr spcFirstLastPara="1" wrap="square" lIns="13700" tIns="34275" rIns="13700"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含輔助字幕的內容" type="objTx">
  <p:cSld name="OBJECT_WITH_CAPTION_TEXT">
    <p:spTree>
      <p:nvGrpSpPr>
        <p:cNvPr id="1" name="Shape 99"/>
        <p:cNvGrpSpPr/>
        <p:nvPr/>
      </p:nvGrpSpPr>
      <p:grpSpPr>
        <a:xfrm>
          <a:off x="0" y="0"/>
          <a:ext cx="0" cy="0"/>
          <a:chOff x="0" y="0"/>
          <a:chExt cx="0" cy="0"/>
        </a:xfrm>
      </p:grpSpPr>
      <p:sp>
        <p:nvSpPr>
          <p:cNvPr id="100" name="Google Shape;100;p21"/>
          <p:cNvSpPr/>
          <p:nvPr/>
        </p:nvSpPr>
        <p:spPr>
          <a:xfrm>
            <a:off x="4572000" y="0"/>
            <a:ext cx="4572000" cy="5143500"/>
          </a:xfrm>
          <a:prstGeom prst="rect">
            <a:avLst/>
          </a:prstGeom>
          <a:solidFill>
            <a:schemeClr val="l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1" name="Google Shape;101;p21"/>
          <p:cNvSpPr txBox="1">
            <a:spLocks noGrp="1"/>
          </p:cNvSpPr>
          <p:nvPr>
            <p:ph type="title"/>
          </p:nvPr>
        </p:nvSpPr>
        <p:spPr>
          <a:xfrm>
            <a:off x="603504" y="1682871"/>
            <a:ext cx="3364992" cy="856123"/>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37150" tIns="137150" rIns="137150" bIns="137150" anchor="ctr" anchorCtr="1">
            <a:normAutofit/>
          </a:bodyPr>
          <a:lstStyle>
            <a:lvl1pPr lvl="0" algn="ctr">
              <a:lnSpc>
                <a:spcPct val="90000"/>
              </a:lnSpc>
              <a:spcBef>
                <a:spcPts val="0"/>
              </a:spcBef>
              <a:spcAft>
                <a:spcPts val="0"/>
              </a:spcAft>
              <a:buClr>
                <a:srgbClr val="262626"/>
              </a:buClr>
              <a:buSzPts val="1700"/>
              <a:buFont typeface="Gill Sans"/>
              <a:buNone/>
              <a:defRPr sz="17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2" name="Google Shape;102;p21"/>
          <p:cNvSpPr txBox="1">
            <a:spLocks noGrp="1"/>
          </p:cNvSpPr>
          <p:nvPr>
            <p:ph type="body" idx="1"/>
          </p:nvPr>
        </p:nvSpPr>
        <p:spPr>
          <a:xfrm>
            <a:off x="5052060" y="603504"/>
            <a:ext cx="3611880" cy="3936492"/>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800"/>
              </a:spcBef>
              <a:spcAft>
                <a:spcPts val="0"/>
              </a:spcAft>
              <a:buSzPts val="1400"/>
              <a:buChar char="•"/>
              <a:defRPr sz="1400">
                <a:solidFill>
                  <a:schemeClr val="dk1"/>
                </a:solidFill>
              </a:defRPr>
            </a:lvl1pPr>
            <a:lvl2pPr marL="914400" lvl="1" indent="-304800" algn="l">
              <a:lnSpc>
                <a:spcPct val="100000"/>
              </a:lnSpc>
              <a:spcBef>
                <a:spcPts val="800"/>
              </a:spcBef>
              <a:spcAft>
                <a:spcPts val="0"/>
              </a:spcAft>
              <a:buSzPts val="1200"/>
              <a:buChar char="•"/>
              <a:defRPr sz="1200">
                <a:solidFill>
                  <a:schemeClr val="dk1"/>
                </a:solidFill>
              </a:defRPr>
            </a:lvl2pPr>
            <a:lvl3pPr marL="1371600" lvl="2" indent="-304800" algn="l">
              <a:lnSpc>
                <a:spcPct val="100000"/>
              </a:lnSpc>
              <a:spcBef>
                <a:spcPts val="800"/>
              </a:spcBef>
              <a:spcAft>
                <a:spcPts val="0"/>
              </a:spcAft>
              <a:buSzPts val="1200"/>
              <a:buChar char="•"/>
              <a:defRPr sz="1200">
                <a:solidFill>
                  <a:schemeClr val="dk1"/>
                </a:solidFill>
              </a:defRPr>
            </a:lvl3pPr>
            <a:lvl4pPr marL="1828800" lvl="3" indent="-304800" algn="l">
              <a:lnSpc>
                <a:spcPct val="100000"/>
              </a:lnSpc>
              <a:spcBef>
                <a:spcPts val="800"/>
              </a:spcBef>
              <a:spcAft>
                <a:spcPts val="0"/>
              </a:spcAft>
              <a:buSzPts val="1200"/>
              <a:buChar char="•"/>
              <a:defRPr sz="1200">
                <a:solidFill>
                  <a:schemeClr val="dk1"/>
                </a:solidFill>
              </a:defRPr>
            </a:lvl4pPr>
            <a:lvl5pPr marL="2286000" lvl="4" indent="-304800" algn="l">
              <a:lnSpc>
                <a:spcPct val="100000"/>
              </a:lnSpc>
              <a:spcBef>
                <a:spcPts val="800"/>
              </a:spcBef>
              <a:spcAft>
                <a:spcPts val="0"/>
              </a:spcAft>
              <a:buSzPts val="1200"/>
              <a:buChar char="•"/>
              <a:defRPr sz="1200">
                <a:solidFill>
                  <a:schemeClr val="dk1"/>
                </a:solidFill>
              </a:defRPr>
            </a:lvl5pPr>
            <a:lvl6pPr marL="2743200" lvl="5" indent="-304800" algn="l">
              <a:lnSpc>
                <a:spcPct val="100000"/>
              </a:lnSpc>
              <a:spcBef>
                <a:spcPts val="800"/>
              </a:spcBef>
              <a:spcAft>
                <a:spcPts val="0"/>
              </a:spcAft>
              <a:buSzPts val="1200"/>
              <a:buChar char="•"/>
              <a:defRPr sz="1200"/>
            </a:lvl6pPr>
            <a:lvl7pPr marL="3200400" lvl="6" indent="-304800" algn="l">
              <a:lnSpc>
                <a:spcPct val="100000"/>
              </a:lnSpc>
              <a:spcBef>
                <a:spcPts val="800"/>
              </a:spcBef>
              <a:spcAft>
                <a:spcPts val="0"/>
              </a:spcAft>
              <a:buSzPts val="1200"/>
              <a:buChar char="•"/>
              <a:defRPr sz="1200"/>
            </a:lvl7pPr>
            <a:lvl8pPr marL="3657600" lvl="7" indent="-304800" algn="l">
              <a:lnSpc>
                <a:spcPct val="100000"/>
              </a:lnSpc>
              <a:spcBef>
                <a:spcPts val="800"/>
              </a:spcBef>
              <a:spcAft>
                <a:spcPts val="0"/>
              </a:spcAft>
              <a:buSzPts val="1200"/>
              <a:buChar char="•"/>
              <a:defRPr sz="1200"/>
            </a:lvl8pPr>
            <a:lvl9pPr marL="4114800" lvl="8" indent="-304800" algn="l">
              <a:lnSpc>
                <a:spcPct val="100000"/>
              </a:lnSpc>
              <a:spcBef>
                <a:spcPts val="800"/>
              </a:spcBef>
              <a:spcAft>
                <a:spcPts val="0"/>
              </a:spcAft>
              <a:buSzPts val="1200"/>
              <a:buChar char="•"/>
              <a:defRPr sz="1200"/>
            </a:lvl9pPr>
          </a:lstStyle>
          <a:p>
            <a:endParaRPr/>
          </a:p>
        </p:txBody>
      </p:sp>
      <p:sp>
        <p:nvSpPr>
          <p:cNvPr id="103" name="Google Shape;103;p21"/>
          <p:cNvSpPr txBox="1">
            <a:spLocks noGrp="1"/>
          </p:cNvSpPr>
          <p:nvPr>
            <p:ph type="body" idx="2"/>
          </p:nvPr>
        </p:nvSpPr>
        <p:spPr>
          <a:xfrm>
            <a:off x="836676" y="2662439"/>
            <a:ext cx="2846070" cy="1645527"/>
          </a:xfrm>
          <a:prstGeom prst="rect">
            <a:avLst/>
          </a:prstGeom>
          <a:noFill/>
          <a:ln>
            <a:noFill/>
          </a:ln>
        </p:spPr>
        <p:txBody>
          <a:bodyPr spcFirstLastPara="1" wrap="square" lIns="68575" tIns="34275" rIns="68575" bIns="34275" anchor="t" anchorCtr="1">
            <a:normAutofit/>
          </a:bodyPr>
          <a:lstStyle>
            <a:lvl1pPr marL="457200" lvl="0" indent="-228600" algn="ctr">
              <a:lnSpc>
                <a:spcPct val="100000"/>
              </a:lnSpc>
              <a:spcBef>
                <a:spcPts val="800"/>
              </a:spcBef>
              <a:spcAft>
                <a:spcPts val="0"/>
              </a:spcAft>
              <a:buSzPts val="1100"/>
              <a:buNone/>
              <a:defRPr sz="1100">
                <a:solidFill>
                  <a:schemeClr val="dk1"/>
                </a:solidFill>
              </a:defRPr>
            </a:lvl1pPr>
            <a:lvl2pPr marL="914400" lvl="1" indent="-228600" algn="l">
              <a:lnSpc>
                <a:spcPct val="100000"/>
              </a:lnSpc>
              <a:spcBef>
                <a:spcPts val="800"/>
              </a:spcBef>
              <a:spcAft>
                <a:spcPts val="0"/>
              </a:spcAft>
              <a:buSzPts val="1100"/>
              <a:buNone/>
              <a:defRPr sz="1100"/>
            </a:lvl2pPr>
            <a:lvl3pPr marL="1371600" lvl="2" indent="-228600" algn="l">
              <a:lnSpc>
                <a:spcPct val="100000"/>
              </a:lnSpc>
              <a:spcBef>
                <a:spcPts val="800"/>
              </a:spcBef>
              <a:spcAft>
                <a:spcPts val="0"/>
              </a:spcAft>
              <a:buSzPts val="900"/>
              <a:buNone/>
              <a:defRPr sz="900"/>
            </a:lvl3pPr>
            <a:lvl4pPr marL="1828800" lvl="3" indent="-228600" algn="l">
              <a:lnSpc>
                <a:spcPct val="100000"/>
              </a:lnSpc>
              <a:spcBef>
                <a:spcPts val="800"/>
              </a:spcBef>
              <a:spcAft>
                <a:spcPts val="0"/>
              </a:spcAft>
              <a:buSzPts val="800"/>
              <a:buNone/>
              <a:defRPr sz="800"/>
            </a:lvl4pPr>
            <a:lvl5pPr marL="2286000" lvl="4" indent="-228600" algn="l">
              <a:lnSpc>
                <a:spcPct val="100000"/>
              </a:lnSpc>
              <a:spcBef>
                <a:spcPts val="800"/>
              </a:spcBef>
              <a:spcAft>
                <a:spcPts val="0"/>
              </a:spcAft>
              <a:buSzPts val="800"/>
              <a:buNone/>
              <a:defRPr sz="800"/>
            </a:lvl5pPr>
            <a:lvl6pPr marL="2743200" lvl="5" indent="-228600" algn="l">
              <a:lnSpc>
                <a:spcPct val="100000"/>
              </a:lnSpc>
              <a:spcBef>
                <a:spcPts val="800"/>
              </a:spcBef>
              <a:spcAft>
                <a:spcPts val="0"/>
              </a:spcAft>
              <a:buSzPts val="800"/>
              <a:buNone/>
              <a:defRPr sz="800"/>
            </a:lvl6pPr>
            <a:lvl7pPr marL="3200400" lvl="6" indent="-228600" algn="l">
              <a:lnSpc>
                <a:spcPct val="100000"/>
              </a:lnSpc>
              <a:spcBef>
                <a:spcPts val="800"/>
              </a:spcBef>
              <a:spcAft>
                <a:spcPts val="0"/>
              </a:spcAft>
              <a:buSzPts val="800"/>
              <a:buNone/>
              <a:defRPr sz="800"/>
            </a:lvl7pPr>
            <a:lvl8pPr marL="3657600" lvl="7" indent="-228600" algn="l">
              <a:lnSpc>
                <a:spcPct val="100000"/>
              </a:lnSpc>
              <a:spcBef>
                <a:spcPts val="800"/>
              </a:spcBef>
              <a:spcAft>
                <a:spcPts val="0"/>
              </a:spcAft>
              <a:buSzPts val="800"/>
              <a:buNone/>
              <a:defRPr sz="800"/>
            </a:lvl8pPr>
            <a:lvl9pPr marL="4114800" lvl="8" indent="-228600" algn="l">
              <a:lnSpc>
                <a:spcPct val="100000"/>
              </a:lnSpc>
              <a:spcBef>
                <a:spcPts val="800"/>
              </a:spcBef>
              <a:spcAft>
                <a:spcPts val="0"/>
              </a:spcAft>
              <a:buSzPts val="800"/>
              <a:buNone/>
              <a:defRPr sz="800"/>
            </a:lvl9pPr>
          </a:lstStyle>
          <a:p>
            <a:endParaRPr/>
          </a:p>
        </p:txBody>
      </p:sp>
      <p:sp>
        <p:nvSpPr>
          <p:cNvPr id="104" name="Google Shape;104;p21"/>
          <p:cNvSpPr txBox="1">
            <a:spLocks noGrp="1"/>
          </p:cNvSpPr>
          <p:nvPr>
            <p:ph type="dt" idx="10"/>
          </p:nvPr>
        </p:nvSpPr>
        <p:spPr>
          <a:xfrm>
            <a:off x="5866072" y="4679112"/>
            <a:ext cx="2065310" cy="242976"/>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ftr" idx="11"/>
          </p:nvPr>
        </p:nvSpPr>
        <p:spPr>
          <a:xfrm>
            <a:off x="603504" y="4677156"/>
            <a:ext cx="3843598" cy="24003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dk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6" name="Google Shape;106;p21"/>
          <p:cNvSpPr>
            <a:spLocks noGrp="1"/>
          </p:cNvSpPr>
          <p:nvPr>
            <p:ph type="sldNum" idx="12"/>
          </p:nvPr>
        </p:nvSpPr>
        <p:spPr>
          <a:xfrm>
            <a:off x="8069192" y="4663440"/>
            <a:ext cx="274320" cy="274320"/>
          </a:xfrm>
          <a:prstGeom prst="ellipse">
            <a:avLst/>
          </a:prstGeom>
          <a:solidFill>
            <a:srgbClr val="1D1D1D">
              <a:alpha val="69803"/>
            </a:srgbClr>
          </a:solidFill>
          <a:ln>
            <a:noFill/>
          </a:ln>
        </p:spPr>
        <p:txBody>
          <a:bodyPr spcFirstLastPara="1" wrap="square" lIns="13700" tIns="34275" rIns="13700"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含輔助字幕的圖片" type="picTx">
  <p:cSld name="PICTURE_WITH_CAPTION_TEXT">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606392" y="1682871"/>
            <a:ext cx="3371249" cy="85098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37150" tIns="137150" rIns="137150" bIns="137150" anchor="ctr" anchorCtr="1">
            <a:noAutofit/>
          </a:bodyPr>
          <a:lstStyle>
            <a:lvl1pPr lvl="0" algn="ctr">
              <a:lnSpc>
                <a:spcPct val="90000"/>
              </a:lnSpc>
              <a:spcBef>
                <a:spcPts val="0"/>
              </a:spcBef>
              <a:spcAft>
                <a:spcPts val="0"/>
              </a:spcAft>
              <a:buClr>
                <a:srgbClr val="262626"/>
              </a:buClr>
              <a:buSzPts val="1700"/>
              <a:buFont typeface="Gill Sans"/>
              <a:buNone/>
              <a:defRPr sz="17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9" name="Google Shape;109;p22"/>
          <p:cNvSpPr>
            <a:spLocks noGrp="1"/>
          </p:cNvSpPr>
          <p:nvPr>
            <p:ph type="pic" idx="2"/>
          </p:nvPr>
        </p:nvSpPr>
        <p:spPr>
          <a:xfrm>
            <a:off x="4571999" y="0"/>
            <a:ext cx="4576573" cy="5143500"/>
          </a:xfrm>
          <a:prstGeom prst="rect">
            <a:avLst/>
          </a:prstGeom>
          <a:solidFill>
            <a:srgbClr val="D8D8D8"/>
          </a:solidFill>
          <a:ln>
            <a:noFill/>
          </a:ln>
        </p:spPr>
      </p:sp>
      <p:sp>
        <p:nvSpPr>
          <p:cNvPr id="110" name="Google Shape;110;p22"/>
          <p:cNvSpPr txBox="1">
            <a:spLocks noGrp="1"/>
          </p:cNvSpPr>
          <p:nvPr>
            <p:ph type="body" idx="1"/>
          </p:nvPr>
        </p:nvSpPr>
        <p:spPr>
          <a:xfrm>
            <a:off x="836676" y="2662439"/>
            <a:ext cx="2846070" cy="1645528"/>
          </a:xfrm>
          <a:prstGeom prst="rect">
            <a:avLst/>
          </a:prstGeom>
          <a:noFill/>
          <a:ln>
            <a:noFill/>
          </a:ln>
        </p:spPr>
        <p:txBody>
          <a:bodyPr spcFirstLastPara="1" wrap="square" lIns="68575" tIns="34275" rIns="68575" bIns="34275" anchor="t" anchorCtr="1">
            <a:normAutofit/>
          </a:bodyPr>
          <a:lstStyle>
            <a:lvl1pPr marL="457200" lvl="0" indent="-228600" algn="ctr">
              <a:lnSpc>
                <a:spcPct val="100000"/>
              </a:lnSpc>
              <a:spcBef>
                <a:spcPts val="800"/>
              </a:spcBef>
              <a:spcAft>
                <a:spcPts val="0"/>
              </a:spcAft>
              <a:buSzPts val="1100"/>
              <a:buNone/>
              <a:defRPr sz="1100">
                <a:solidFill>
                  <a:schemeClr val="dk1"/>
                </a:solidFill>
              </a:defRPr>
            </a:lvl1pPr>
            <a:lvl2pPr marL="914400" lvl="1" indent="-228600" algn="l">
              <a:lnSpc>
                <a:spcPct val="100000"/>
              </a:lnSpc>
              <a:spcBef>
                <a:spcPts val="800"/>
              </a:spcBef>
              <a:spcAft>
                <a:spcPts val="0"/>
              </a:spcAft>
              <a:buSzPts val="1100"/>
              <a:buNone/>
              <a:defRPr sz="1100"/>
            </a:lvl2pPr>
            <a:lvl3pPr marL="1371600" lvl="2" indent="-228600" algn="l">
              <a:lnSpc>
                <a:spcPct val="100000"/>
              </a:lnSpc>
              <a:spcBef>
                <a:spcPts val="800"/>
              </a:spcBef>
              <a:spcAft>
                <a:spcPts val="0"/>
              </a:spcAft>
              <a:buSzPts val="900"/>
              <a:buNone/>
              <a:defRPr sz="900"/>
            </a:lvl3pPr>
            <a:lvl4pPr marL="1828800" lvl="3" indent="-228600" algn="l">
              <a:lnSpc>
                <a:spcPct val="100000"/>
              </a:lnSpc>
              <a:spcBef>
                <a:spcPts val="800"/>
              </a:spcBef>
              <a:spcAft>
                <a:spcPts val="0"/>
              </a:spcAft>
              <a:buSzPts val="800"/>
              <a:buNone/>
              <a:defRPr sz="800"/>
            </a:lvl4pPr>
            <a:lvl5pPr marL="2286000" lvl="4" indent="-228600" algn="l">
              <a:lnSpc>
                <a:spcPct val="100000"/>
              </a:lnSpc>
              <a:spcBef>
                <a:spcPts val="800"/>
              </a:spcBef>
              <a:spcAft>
                <a:spcPts val="0"/>
              </a:spcAft>
              <a:buSzPts val="800"/>
              <a:buNone/>
              <a:defRPr sz="800"/>
            </a:lvl5pPr>
            <a:lvl6pPr marL="2743200" lvl="5" indent="-228600" algn="l">
              <a:lnSpc>
                <a:spcPct val="100000"/>
              </a:lnSpc>
              <a:spcBef>
                <a:spcPts val="800"/>
              </a:spcBef>
              <a:spcAft>
                <a:spcPts val="0"/>
              </a:spcAft>
              <a:buSzPts val="800"/>
              <a:buNone/>
              <a:defRPr sz="800"/>
            </a:lvl6pPr>
            <a:lvl7pPr marL="3200400" lvl="6" indent="-228600" algn="l">
              <a:lnSpc>
                <a:spcPct val="100000"/>
              </a:lnSpc>
              <a:spcBef>
                <a:spcPts val="800"/>
              </a:spcBef>
              <a:spcAft>
                <a:spcPts val="0"/>
              </a:spcAft>
              <a:buSzPts val="800"/>
              <a:buNone/>
              <a:defRPr sz="800"/>
            </a:lvl7pPr>
            <a:lvl8pPr marL="3657600" lvl="7" indent="-228600" algn="l">
              <a:lnSpc>
                <a:spcPct val="100000"/>
              </a:lnSpc>
              <a:spcBef>
                <a:spcPts val="800"/>
              </a:spcBef>
              <a:spcAft>
                <a:spcPts val="0"/>
              </a:spcAft>
              <a:buSzPts val="800"/>
              <a:buNone/>
              <a:defRPr sz="800"/>
            </a:lvl8pPr>
            <a:lvl9pPr marL="4114800" lvl="8" indent="-228600" algn="l">
              <a:lnSpc>
                <a:spcPct val="100000"/>
              </a:lnSpc>
              <a:spcBef>
                <a:spcPts val="800"/>
              </a:spcBef>
              <a:spcAft>
                <a:spcPts val="0"/>
              </a:spcAft>
              <a:buSzPts val="800"/>
              <a:buNone/>
              <a:defRPr sz="800"/>
            </a:lvl9pPr>
          </a:lstStyle>
          <a:p>
            <a:endParaRPr/>
          </a:p>
        </p:txBody>
      </p:sp>
      <p:sp>
        <p:nvSpPr>
          <p:cNvPr id="111" name="Google Shape;111;p22"/>
          <p:cNvSpPr txBox="1">
            <a:spLocks noGrp="1"/>
          </p:cNvSpPr>
          <p:nvPr>
            <p:ph type="dt" idx="10"/>
          </p:nvPr>
        </p:nvSpPr>
        <p:spPr>
          <a:xfrm>
            <a:off x="5866072" y="4679112"/>
            <a:ext cx="2065310" cy="242976"/>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ftr" idx="11"/>
          </p:nvPr>
        </p:nvSpPr>
        <p:spPr>
          <a:xfrm>
            <a:off x="603504" y="4677156"/>
            <a:ext cx="3843598" cy="24003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dk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3" name="Google Shape;113;p22"/>
          <p:cNvSpPr>
            <a:spLocks noGrp="1"/>
          </p:cNvSpPr>
          <p:nvPr>
            <p:ph type="sldNum" idx="12"/>
          </p:nvPr>
        </p:nvSpPr>
        <p:spPr>
          <a:xfrm>
            <a:off x="8069192" y="4663440"/>
            <a:ext cx="274320" cy="274320"/>
          </a:xfrm>
          <a:prstGeom prst="ellipse">
            <a:avLst/>
          </a:prstGeom>
          <a:solidFill>
            <a:srgbClr val="1D1D1D">
              <a:alpha val="69803"/>
            </a:srgbClr>
          </a:solidFill>
          <a:ln>
            <a:noFill/>
          </a:ln>
        </p:spPr>
        <p:txBody>
          <a:bodyPr spcFirstLastPara="1" wrap="square" lIns="13700" tIns="34275" rIns="13700"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1673352" y="723519"/>
            <a:ext cx="5797296" cy="89154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37150" tIns="137150" rIns="137150" bIns="137150" anchor="ctr" anchorCtr="0">
            <a:normAutofit/>
          </a:bodyPr>
          <a:lstStyle>
            <a:lvl1pPr lvl="0" algn="ctr">
              <a:lnSpc>
                <a:spcPct val="90000"/>
              </a:lnSpc>
              <a:spcBef>
                <a:spcPts val="0"/>
              </a:spcBef>
              <a:spcAft>
                <a:spcPts val="0"/>
              </a:spcAft>
              <a:buClr>
                <a:srgbClr val="26262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6" name="Google Shape;116;p23"/>
          <p:cNvSpPr txBox="1">
            <a:spLocks noGrp="1"/>
          </p:cNvSpPr>
          <p:nvPr>
            <p:ph type="body" idx="1"/>
          </p:nvPr>
        </p:nvSpPr>
        <p:spPr>
          <a:xfrm rot="5400000">
            <a:off x="3408756" y="243129"/>
            <a:ext cx="2326487" cy="5797296"/>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800"/>
              </a:spcBef>
              <a:spcAft>
                <a:spcPts val="0"/>
              </a:spcAft>
              <a:buSzPts val="1400"/>
              <a:buChar char="•"/>
              <a:defRPr/>
            </a:lvl1pPr>
            <a:lvl2pPr marL="914400" lvl="1" indent="-317500" algn="l">
              <a:lnSpc>
                <a:spcPct val="100000"/>
              </a:lnSpc>
              <a:spcBef>
                <a:spcPts val="800"/>
              </a:spcBef>
              <a:spcAft>
                <a:spcPts val="0"/>
              </a:spcAft>
              <a:buSzPts val="1400"/>
              <a:buChar char="•"/>
              <a:defRPr/>
            </a:lvl2pPr>
            <a:lvl3pPr marL="1371600" lvl="2" indent="-317500" algn="l">
              <a:lnSpc>
                <a:spcPct val="100000"/>
              </a:lnSpc>
              <a:spcBef>
                <a:spcPts val="800"/>
              </a:spcBef>
              <a:spcAft>
                <a:spcPts val="0"/>
              </a:spcAft>
              <a:buSzPts val="1400"/>
              <a:buChar char="•"/>
              <a:defRPr/>
            </a:lvl3pPr>
            <a:lvl4pPr marL="1828800" lvl="3" indent="-317500" algn="l">
              <a:lnSpc>
                <a:spcPct val="100000"/>
              </a:lnSpc>
              <a:spcBef>
                <a:spcPts val="800"/>
              </a:spcBef>
              <a:spcAft>
                <a:spcPts val="0"/>
              </a:spcAft>
              <a:buSzPts val="1400"/>
              <a:buChar char="•"/>
              <a:defRPr/>
            </a:lvl4pPr>
            <a:lvl5pPr marL="2286000" lvl="4" indent="-317500" algn="l">
              <a:lnSpc>
                <a:spcPct val="100000"/>
              </a:lnSpc>
              <a:spcBef>
                <a:spcPts val="800"/>
              </a:spcBef>
              <a:spcAft>
                <a:spcPts val="0"/>
              </a:spcAft>
              <a:buSzPts val="1400"/>
              <a:buChar char="•"/>
              <a:defRPr/>
            </a:lvl5pPr>
            <a:lvl6pPr marL="2743200" lvl="5" indent="-317500" algn="l">
              <a:lnSpc>
                <a:spcPct val="100000"/>
              </a:lnSpc>
              <a:spcBef>
                <a:spcPts val="800"/>
              </a:spcBef>
              <a:spcAft>
                <a:spcPts val="0"/>
              </a:spcAft>
              <a:buSzPts val="1400"/>
              <a:buChar char="•"/>
              <a:defRPr/>
            </a:lvl6pPr>
            <a:lvl7pPr marL="3200400" lvl="6" indent="-317500" algn="l">
              <a:lnSpc>
                <a:spcPct val="100000"/>
              </a:lnSpc>
              <a:spcBef>
                <a:spcPts val="800"/>
              </a:spcBef>
              <a:spcAft>
                <a:spcPts val="0"/>
              </a:spcAft>
              <a:buSzPts val="1400"/>
              <a:buChar char="•"/>
              <a:defRPr/>
            </a:lvl7pPr>
            <a:lvl8pPr marL="3657600" lvl="7" indent="-317500" algn="l">
              <a:lnSpc>
                <a:spcPct val="100000"/>
              </a:lnSpc>
              <a:spcBef>
                <a:spcPts val="800"/>
              </a:spcBef>
              <a:spcAft>
                <a:spcPts val="0"/>
              </a:spcAft>
              <a:buSzPts val="1400"/>
              <a:buChar char="•"/>
              <a:defRPr/>
            </a:lvl8pPr>
            <a:lvl9pPr marL="4114800" lvl="8" indent="-317500" algn="l">
              <a:lnSpc>
                <a:spcPct val="100000"/>
              </a:lnSpc>
              <a:spcBef>
                <a:spcPts val="800"/>
              </a:spcBef>
              <a:spcAft>
                <a:spcPts val="0"/>
              </a:spcAft>
              <a:buSzPts val="1400"/>
              <a:buChar char="•"/>
              <a:defRPr/>
            </a:lvl9pPr>
          </a:lstStyle>
          <a:p>
            <a:endParaRPr/>
          </a:p>
        </p:txBody>
      </p:sp>
      <p:sp>
        <p:nvSpPr>
          <p:cNvPr id="117" name="Google Shape;117;p23"/>
          <p:cNvSpPr txBox="1">
            <a:spLocks noGrp="1"/>
          </p:cNvSpPr>
          <p:nvPr>
            <p:ph type="dt" idx="10"/>
          </p:nvPr>
        </p:nvSpPr>
        <p:spPr>
          <a:xfrm>
            <a:off x="5866072" y="4679112"/>
            <a:ext cx="2065310" cy="242976"/>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ftr" idx="11"/>
          </p:nvPr>
        </p:nvSpPr>
        <p:spPr>
          <a:xfrm>
            <a:off x="1200150" y="4677156"/>
            <a:ext cx="4425892" cy="24003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9" name="Google Shape;119;p23"/>
          <p:cNvSpPr>
            <a:spLocks noGrp="1"/>
          </p:cNvSpPr>
          <p:nvPr>
            <p:ph type="sldNum" idx="12"/>
          </p:nvPr>
        </p:nvSpPr>
        <p:spPr>
          <a:xfrm>
            <a:off x="8069192" y="4663440"/>
            <a:ext cx="274320" cy="274320"/>
          </a:xfrm>
          <a:prstGeom prst="ellipse">
            <a:avLst/>
          </a:prstGeom>
          <a:solidFill>
            <a:srgbClr val="1D1D1D">
              <a:alpha val="69803"/>
            </a:srgbClr>
          </a:solidFill>
          <a:ln>
            <a:noFill/>
          </a:ln>
        </p:spPr>
        <p:txBody>
          <a:bodyPr spcFirstLastPara="1" wrap="square" lIns="13700" tIns="34275" rIns="13700"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rot="5400000">
            <a:off x="5108007" y="2084772"/>
            <a:ext cx="3737610" cy="973956"/>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37150" tIns="137150" rIns="137150" bIns="137150" anchor="ctr" anchorCtr="0">
            <a:normAutofit/>
          </a:bodyPr>
          <a:lstStyle>
            <a:lvl1pPr lvl="0" algn="ctr">
              <a:lnSpc>
                <a:spcPct val="90000"/>
              </a:lnSpc>
              <a:spcBef>
                <a:spcPts val="0"/>
              </a:spcBef>
              <a:spcAft>
                <a:spcPts val="0"/>
              </a:spcAft>
              <a:buClr>
                <a:srgbClr val="26262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2" name="Google Shape;122;p24"/>
          <p:cNvSpPr txBox="1">
            <a:spLocks noGrp="1"/>
          </p:cNvSpPr>
          <p:nvPr>
            <p:ph type="body" idx="1"/>
          </p:nvPr>
        </p:nvSpPr>
        <p:spPr>
          <a:xfrm rot="5400000">
            <a:off x="2128980" y="247317"/>
            <a:ext cx="3737610" cy="4648867"/>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800"/>
              </a:spcBef>
              <a:spcAft>
                <a:spcPts val="0"/>
              </a:spcAft>
              <a:buSzPts val="1400"/>
              <a:buChar char="•"/>
              <a:defRPr/>
            </a:lvl1pPr>
            <a:lvl2pPr marL="914400" lvl="1" indent="-317500" algn="l">
              <a:lnSpc>
                <a:spcPct val="100000"/>
              </a:lnSpc>
              <a:spcBef>
                <a:spcPts val="800"/>
              </a:spcBef>
              <a:spcAft>
                <a:spcPts val="0"/>
              </a:spcAft>
              <a:buSzPts val="1400"/>
              <a:buChar char="•"/>
              <a:defRPr/>
            </a:lvl2pPr>
            <a:lvl3pPr marL="1371600" lvl="2" indent="-317500" algn="l">
              <a:lnSpc>
                <a:spcPct val="100000"/>
              </a:lnSpc>
              <a:spcBef>
                <a:spcPts val="800"/>
              </a:spcBef>
              <a:spcAft>
                <a:spcPts val="0"/>
              </a:spcAft>
              <a:buSzPts val="1400"/>
              <a:buChar char="•"/>
              <a:defRPr/>
            </a:lvl3pPr>
            <a:lvl4pPr marL="1828800" lvl="3" indent="-317500" algn="l">
              <a:lnSpc>
                <a:spcPct val="100000"/>
              </a:lnSpc>
              <a:spcBef>
                <a:spcPts val="800"/>
              </a:spcBef>
              <a:spcAft>
                <a:spcPts val="0"/>
              </a:spcAft>
              <a:buSzPts val="1400"/>
              <a:buChar char="•"/>
              <a:defRPr/>
            </a:lvl4pPr>
            <a:lvl5pPr marL="2286000" lvl="4" indent="-317500" algn="l">
              <a:lnSpc>
                <a:spcPct val="100000"/>
              </a:lnSpc>
              <a:spcBef>
                <a:spcPts val="800"/>
              </a:spcBef>
              <a:spcAft>
                <a:spcPts val="0"/>
              </a:spcAft>
              <a:buSzPts val="1400"/>
              <a:buChar char="•"/>
              <a:defRPr/>
            </a:lvl5pPr>
            <a:lvl6pPr marL="2743200" lvl="5" indent="-317500" algn="l">
              <a:lnSpc>
                <a:spcPct val="100000"/>
              </a:lnSpc>
              <a:spcBef>
                <a:spcPts val="800"/>
              </a:spcBef>
              <a:spcAft>
                <a:spcPts val="0"/>
              </a:spcAft>
              <a:buSzPts val="1400"/>
              <a:buChar char="•"/>
              <a:defRPr/>
            </a:lvl6pPr>
            <a:lvl7pPr marL="3200400" lvl="6" indent="-317500" algn="l">
              <a:lnSpc>
                <a:spcPct val="100000"/>
              </a:lnSpc>
              <a:spcBef>
                <a:spcPts val="800"/>
              </a:spcBef>
              <a:spcAft>
                <a:spcPts val="0"/>
              </a:spcAft>
              <a:buSzPts val="1400"/>
              <a:buChar char="•"/>
              <a:defRPr/>
            </a:lvl7pPr>
            <a:lvl8pPr marL="3657600" lvl="7" indent="-317500" algn="l">
              <a:lnSpc>
                <a:spcPct val="100000"/>
              </a:lnSpc>
              <a:spcBef>
                <a:spcPts val="800"/>
              </a:spcBef>
              <a:spcAft>
                <a:spcPts val="0"/>
              </a:spcAft>
              <a:buSzPts val="1400"/>
              <a:buChar char="•"/>
              <a:defRPr/>
            </a:lvl8pPr>
            <a:lvl9pPr marL="4114800" lvl="8" indent="-317500" algn="l">
              <a:lnSpc>
                <a:spcPct val="100000"/>
              </a:lnSpc>
              <a:spcBef>
                <a:spcPts val="800"/>
              </a:spcBef>
              <a:spcAft>
                <a:spcPts val="0"/>
              </a:spcAft>
              <a:buSzPts val="1400"/>
              <a:buChar char="•"/>
              <a:defRPr/>
            </a:lvl9pPr>
          </a:lstStyle>
          <a:p>
            <a:endParaRPr/>
          </a:p>
        </p:txBody>
      </p:sp>
      <p:sp>
        <p:nvSpPr>
          <p:cNvPr id="123" name="Google Shape;123;p24"/>
          <p:cNvSpPr txBox="1">
            <a:spLocks noGrp="1"/>
          </p:cNvSpPr>
          <p:nvPr>
            <p:ph type="dt" idx="10"/>
          </p:nvPr>
        </p:nvSpPr>
        <p:spPr>
          <a:xfrm>
            <a:off x="5866072" y="4679112"/>
            <a:ext cx="2065310" cy="242976"/>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ftr" idx="11"/>
          </p:nvPr>
        </p:nvSpPr>
        <p:spPr>
          <a:xfrm>
            <a:off x="1200150" y="4677156"/>
            <a:ext cx="4425892" cy="24003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5" name="Google Shape;125;p24"/>
          <p:cNvSpPr>
            <a:spLocks noGrp="1"/>
          </p:cNvSpPr>
          <p:nvPr>
            <p:ph type="sldNum" idx="12"/>
          </p:nvPr>
        </p:nvSpPr>
        <p:spPr>
          <a:xfrm>
            <a:off x="8069192" y="4663440"/>
            <a:ext cx="274320" cy="274320"/>
          </a:xfrm>
          <a:prstGeom prst="ellipse">
            <a:avLst/>
          </a:prstGeom>
          <a:solidFill>
            <a:srgbClr val="1D1D1D">
              <a:alpha val="69803"/>
            </a:srgbClr>
          </a:solidFill>
          <a:ln>
            <a:noFill/>
          </a:ln>
        </p:spPr>
        <p:txBody>
          <a:bodyPr spcFirstLastPara="1" wrap="square" lIns="13700" tIns="34275" rIns="13700"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673352" y="723519"/>
            <a:ext cx="5797296" cy="89154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37150" tIns="137150" rIns="137150" bIns="137150" anchor="ctr" anchorCtr="0">
            <a:normAutofit/>
          </a:bodyPr>
          <a:lstStyle>
            <a:lvl1pPr marR="0" lvl="0" algn="ctr" rtl="0">
              <a:lnSpc>
                <a:spcPct val="90000"/>
              </a:lnSpc>
              <a:spcBef>
                <a:spcPts val="0"/>
              </a:spcBef>
              <a:spcAft>
                <a:spcPts val="0"/>
              </a:spcAft>
              <a:buClr>
                <a:srgbClr val="262626"/>
              </a:buClr>
              <a:buSzPts val="2100"/>
              <a:buFont typeface="Gill Sans"/>
              <a:buNone/>
              <a:defRPr sz="2100" b="0" i="0" u="none" strike="noStrike" cap="none">
                <a:solidFill>
                  <a:srgbClr val="262626"/>
                </a:solidFill>
                <a:latin typeface="Gill Sans"/>
                <a:ea typeface="Gill Sans"/>
                <a:cs typeface="Gill Sans"/>
                <a:sym typeface="Gill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1673352" y="1978533"/>
            <a:ext cx="5797296" cy="2326487"/>
          </a:xfrm>
          <a:prstGeom prst="rect">
            <a:avLst/>
          </a:prstGeom>
          <a:noFill/>
          <a:ln>
            <a:noFill/>
          </a:ln>
        </p:spPr>
        <p:txBody>
          <a:bodyPr spcFirstLastPara="1" wrap="square" lIns="68575" tIns="34275" rIns="68575" bIns="34275" anchor="t" anchorCtr="0">
            <a:normAutofit/>
          </a:bodyPr>
          <a:lstStyle>
            <a:lvl1pPr marL="457200" marR="0" lvl="0" indent="-317500" algn="l" rtl="0">
              <a:lnSpc>
                <a:spcPct val="100000"/>
              </a:lnSpc>
              <a:spcBef>
                <a:spcPts val="800"/>
              </a:spcBef>
              <a:spcAft>
                <a:spcPts val="0"/>
              </a:spcAft>
              <a:buClr>
                <a:schemeClr val="accent2"/>
              </a:buClr>
              <a:buSzPts val="1400"/>
              <a:buFont typeface="Arial"/>
              <a:buChar char="•"/>
              <a:defRPr sz="1400" b="0" i="0" u="none" strike="noStrike" cap="none">
                <a:solidFill>
                  <a:srgbClr val="262626"/>
                </a:solidFill>
                <a:latin typeface="Gill Sans"/>
                <a:ea typeface="Gill Sans"/>
                <a:cs typeface="Gill Sans"/>
                <a:sym typeface="Gill Sans"/>
              </a:defRPr>
            </a:lvl1pPr>
            <a:lvl2pPr marL="914400" marR="0" lvl="1" indent="-304800" algn="l" rtl="0">
              <a:lnSpc>
                <a:spcPct val="100000"/>
              </a:lnSpc>
              <a:spcBef>
                <a:spcPts val="800"/>
              </a:spcBef>
              <a:spcAft>
                <a:spcPts val="0"/>
              </a:spcAft>
              <a:buClr>
                <a:schemeClr val="accent2"/>
              </a:buClr>
              <a:buSzPts val="1200"/>
              <a:buFont typeface="Arial"/>
              <a:buChar char="•"/>
              <a:defRPr sz="1200" b="0" i="0" u="none" strike="noStrike" cap="none">
                <a:solidFill>
                  <a:srgbClr val="262626"/>
                </a:solidFill>
                <a:latin typeface="Gill Sans"/>
                <a:ea typeface="Gill Sans"/>
                <a:cs typeface="Gill Sans"/>
                <a:sym typeface="Gill Sans"/>
              </a:defRPr>
            </a:lvl2pPr>
            <a:lvl3pPr marL="1371600" marR="0" lvl="2" indent="-304800" algn="l" rtl="0">
              <a:lnSpc>
                <a:spcPct val="100000"/>
              </a:lnSpc>
              <a:spcBef>
                <a:spcPts val="800"/>
              </a:spcBef>
              <a:spcAft>
                <a:spcPts val="0"/>
              </a:spcAft>
              <a:buClr>
                <a:schemeClr val="accent2"/>
              </a:buClr>
              <a:buSzPts val="1200"/>
              <a:buFont typeface="Arial"/>
              <a:buChar char="•"/>
              <a:defRPr sz="1200" b="0" i="0" u="none" strike="noStrike" cap="none">
                <a:solidFill>
                  <a:srgbClr val="262626"/>
                </a:solidFill>
                <a:latin typeface="Gill Sans"/>
                <a:ea typeface="Gill Sans"/>
                <a:cs typeface="Gill Sans"/>
                <a:sym typeface="Gill Sans"/>
              </a:defRPr>
            </a:lvl3pPr>
            <a:lvl4pPr marL="1828800" marR="0" lvl="3" indent="-304800" algn="l" rtl="0">
              <a:lnSpc>
                <a:spcPct val="100000"/>
              </a:lnSpc>
              <a:spcBef>
                <a:spcPts val="800"/>
              </a:spcBef>
              <a:spcAft>
                <a:spcPts val="0"/>
              </a:spcAft>
              <a:buClr>
                <a:schemeClr val="accent2"/>
              </a:buClr>
              <a:buSzPts val="1200"/>
              <a:buFont typeface="Arial"/>
              <a:buChar char="•"/>
              <a:defRPr sz="1200" b="0" i="0" u="none" strike="noStrike" cap="none">
                <a:solidFill>
                  <a:srgbClr val="262626"/>
                </a:solidFill>
                <a:latin typeface="Gill Sans"/>
                <a:ea typeface="Gill Sans"/>
                <a:cs typeface="Gill Sans"/>
                <a:sym typeface="Gill Sans"/>
              </a:defRPr>
            </a:lvl4pPr>
            <a:lvl5pPr marL="2286000" marR="0" lvl="4" indent="-304800" algn="l" rtl="0">
              <a:lnSpc>
                <a:spcPct val="100000"/>
              </a:lnSpc>
              <a:spcBef>
                <a:spcPts val="800"/>
              </a:spcBef>
              <a:spcAft>
                <a:spcPts val="0"/>
              </a:spcAft>
              <a:buClr>
                <a:schemeClr val="accent2"/>
              </a:buClr>
              <a:buSzPts val="1200"/>
              <a:buFont typeface="Arial"/>
              <a:buChar char="•"/>
              <a:defRPr sz="1200" b="0" i="0" u="none" strike="noStrike" cap="none">
                <a:solidFill>
                  <a:srgbClr val="262626"/>
                </a:solidFill>
                <a:latin typeface="Gill Sans"/>
                <a:ea typeface="Gill Sans"/>
                <a:cs typeface="Gill Sans"/>
                <a:sym typeface="Gill Sans"/>
              </a:defRPr>
            </a:lvl5pPr>
            <a:lvl6pPr marL="2743200" marR="0" lvl="5" indent="-304800" algn="l" rtl="0">
              <a:lnSpc>
                <a:spcPct val="100000"/>
              </a:lnSpc>
              <a:spcBef>
                <a:spcPts val="800"/>
              </a:spcBef>
              <a:spcAft>
                <a:spcPts val="0"/>
              </a:spcAft>
              <a:buClr>
                <a:schemeClr val="accent2"/>
              </a:buClr>
              <a:buSzPts val="1200"/>
              <a:buFont typeface="Arial"/>
              <a:buChar char="•"/>
              <a:defRPr sz="1200" b="0" i="0" u="none" strike="noStrike" cap="none">
                <a:solidFill>
                  <a:schemeClr val="dk1"/>
                </a:solidFill>
                <a:latin typeface="Gill Sans"/>
                <a:ea typeface="Gill Sans"/>
                <a:cs typeface="Gill Sans"/>
                <a:sym typeface="Gill Sans"/>
              </a:defRPr>
            </a:lvl6pPr>
            <a:lvl7pPr marL="3200400" marR="0" lvl="6" indent="-304800" algn="l" rtl="0">
              <a:lnSpc>
                <a:spcPct val="100000"/>
              </a:lnSpc>
              <a:spcBef>
                <a:spcPts val="800"/>
              </a:spcBef>
              <a:spcAft>
                <a:spcPts val="0"/>
              </a:spcAft>
              <a:buClr>
                <a:schemeClr val="accent2"/>
              </a:buClr>
              <a:buSzPts val="1200"/>
              <a:buFont typeface="Arial"/>
              <a:buChar char="•"/>
              <a:defRPr sz="1200" b="0" i="0" u="none" strike="noStrike" cap="none">
                <a:solidFill>
                  <a:schemeClr val="dk1"/>
                </a:solidFill>
                <a:latin typeface="Gill Sans"/>
                <a:ea typeface="Gill Sans"/>
                <a:cs typeface="Gill Sans"/>
                <a:sym typeface="Gill Sans"/>
              </a:defRPr>
            </a:lvl7pPr>
            <a:lvl8pPr marL="3657600" marR="0" lvl="7" indent="-304800" algn="l" rtl="0">
              <a:lnSpc>
                <a:spcPct val="100000"/>
              </a:lnSpc>
              <a:spcBef>
                <a:spcPts val="800"/>
              </a:spcBef>
              <a:spcAft>
                <a:spcPts val="0"/>
              </a:spcAft>
              <a:buClr>
                <a:schemeClr val="accent2"/>
              </a:buClr>
              <a:buSzPts val="1200"/>
              <a:buFont typeface="Arial"/>
              <a:buChar char="•"/>
              <a:defRPr sz="1200" b="0" i="0" u="none" strike="noStrike" cap="none">
                <a:solidFill>
                  <a:schemeClr val="dk1"/>
                </a:solidFill>
                <a:latin typeface="Gill Sans"/>
                <a:ea typeface="Gill Sans"/>
                <a:cs typeface="Gill Sans"/>
                <a:sym typeface="Gill Sans"/>
              </a:defRPr>
            </a:lvl8pPr>
            <a:lvl9pPr marL="4114800" marR="0" lvl="8" indent="-304800" algn="l" rtl="0">
              <a:lnSpc>
                <a:spcPct val="100000"/>
              </a:lnSpc>
              <a:spcBef>
                <a:spcPts val="800"/>
              </a:spcBef>
              <a:spcAft>
                <a:spcPts val="0"/>
              </a:spcAft>
              <a:buClr>
                <a:schemeClr val="accent2"/>
              </a:buClr>
              <a:buSzPts val="1200"/>
              <a:buFont typeface="Arial"/>
              <a:buChar char="•"/>
              <a:defRPr sz="1200" b="0" i="0" u="none" strike="noStrike" cap="none">
                <a:solidFill>
                  <a:schemeClr val="dk1"/>
                </a:solidFill>
                <a:latin typeface="Gill Sans"/>
                <a:ea typeface="Gill Sans"/>
                <a:cs typeface="Gill Sans"/>
                <a:sym typeface="Gill Sans"/>
              </a:defRPr>
            </a:lvl9pPr>
          </a:lstStyle>
          <a:p>
            <a:endParaRPr/>
          </a:p>
        </p:txBody>
      </p:sp>
      <p:sp>
        <p:nvSpPr>
          <p:cNvPr id="53" name="Google Shape;53;p13"/>
          <p:cNvSpPr txBox="1">
            <a:spLocks noGrp="1"/>
          </p:cNvSpPr>
          <p:nvPr>
            <p:ph type="dt" idx="10"/>
          </p:nvPr>
        </p:nvSpPr>
        <p:spPr>
          <a:xfrm>
            <a:off x="5866072" y="4679112"/>
            <a:ext cx="2065310" cy="242976"/>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80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9pPr>
          </a:lstStyle>
          <a:p>
            <a:endParaRPr/>
          </a:p>
        </p:txBody>
      </p:sp>
      <p:sp>
        <p:nvSpPr>
          <p:cNvPr id="54" name="Google Shape;54;p13"/>
          <p:cNvSpPr txBox="1">
            <a:spLocks noGrp="1"/>
          </p:cNvSpPr>
          <p:nvPr>
            <p:ph type="ftr" idx="11"/>
          </p:nvPr>
        </p:nvSpPr>
        <p:spPr>
          <a:xfrm>
            <a:off x="1200150" y="4677156"/>
            <a:ext cx="4425892" cy="24003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80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9pPr>
          </a:lstStyle>
          <a:p>
            <a:endParaRPr/>
          </a:p>
        </p:txBody>
      </p:sp>
      <p:sp>
        <p:nvSpPr>
          <p:cNvPr id="55" name="Google Shape;55;p13"/>
          <p:cNvSpPr>
            <a:spLocks noGrp="1"/>
          </p:cNvSpPr>
          <p:nvPr>
            <p:ph type="sldNum" idx="12"/>
          </p:nvPr>
        </p:nvSpPr>
        <p:spPr>
          <a:xfrm>
            <a:off x="8069192" y="4663440"/>
            <a:ext cx="274320" cy="274320"/>
          </a:xfrm>
          <a:prstGeom prst="ellipse">
            <a:avLst/>
          </a:prstGeom>
          <a:solidFill>
            <a:srgbClr val="1D1D1D">
              <a:alpha val="69803"/>
            </a:srgbClr>
          </a:solidFill>
          <a:ln>
            <a:noFill/>
          </a:ln>
        </p:spPr>
        <p:txBody>
          <a:bodyPr spcFirstLastPara="1" wrap="square" lIns="13700" tIns="34275" rIns="13700" bIns="34275" anchor="ctr" anchorCtr="0">
            <a:noAutofit/>
          </a:bodyPr>
          <a:lstStyle>
            <a:lvl1pPr marL="0" marR="0" lvl="0" indent="0" algn="ctr" rtl="0">
              <a:spcBef>
                <a:spcPts val="0"/>
              </a:spcBef>
              <a:buNone/>
              <a:defRPr sz="800" b="0" i="0" u="none" strike="noStrike" cap="none">
                <a:solidFill>
                  <a:srgbClr val="FFFFFF"/>
                </a:solidFill>
                <a:latin typeface="Gill Sans"/>
                <a:ea typeface="Gill Sans"/>
                <a:cs typeface="Gill Sans"/>
                <a:sym typeface="Gill Sans"/>
              </a:defRPr>
            </a:lvl1pPr>
            <a:lvl2pPr marL="0" marR="0" lvl="1" indent="0" algn="ctr" rtl="0">
              <a:spcBef>
                <a:spcPts val="0"/>
              </a:spcBef>
              <a:buNone/>
              <a:defRPr sz="800" b="0" i="0" u="none" strike="noStrike" cap="none">
                <a:solidFill>
                  <a:srgbClr val="FFFFFF"/>
                </a:solidFill>
                <a:latin typeface="Gill Sans"/>
                <a:ea typeface="Gill Sans"/>
                <a:cs typeface="Gill Sans"/>
                <a:sym typeface="Gill Sans"/>
              </a:defRPr>
            </a:lvl2pPr>
            <a:lvl3pPr marL="0" marR="0" lvl="2" indent="0" algn="ctr" rtl="0">
              <a:spcBef>
                <a:spcPts val="0"/>
              </a:spcBef>
              <a:buNone/>
              <a:defRPr sz="800" b="0" i="0" u="none" strike="noStrike" cap="none">
                <a:solidFill>
                  <a:srgbClr val="FFFFFF"/>
                </a:solidFill>
                <a:latin typeface="Gill Sans"/>
                <a:ea typeface="Gill Sans"/>
                <a:cs typeface="Gill Sans"/>
                <a:sym typeface="Gill Sans"/>
              </a:defRPr>
            </a:lvl3pPr>
            <a:lvl4pPr marL="0" marR="0" lvl="3" indent="0" algn="ctr" rtl="0">
              <a:spcBef>
                <a:spcPts val="0"/>
              </a:spcBef>
              <a:buNone/>
              <a:defRPr sz="800" b="0" i="0" u="none" strike="noStrike" cap="none">
                <a:solidFill>
                  <a:srgbClr val="FFFFFF"/>
                </a:solidFill>
                <a:latin typeface="Gill Sans"/>
                <a:ea typeface="Gill Sans"/>
                <a:cs typeface="Gill Sans"/>
                <a:sym typeface="Gill Sans"/>
              </a:defRPr>
            </a:lvl4pPr>
            <a:lvl5pPr marL="0" marR="0" lvl="4" indent="0" algn="ctr" rtl="0">
              <a:spcBef>
                <a:spcPts val="0"/>
              </a:spcBef>
              <a:buNone/>
              <a:defRPr sz="800" b="0" i="0" u="none" strike="noStrike" cap="none">
                <a:solidFill>
                  <a:srgbClr val="FFFFFF"/>
                </a:solidFill>
                <a:latin typeface="Gill Sans"/>
                <a:ea typeface="Gill Sans"/>
                <a:cs typeface="Gill Sans"/>
                <a:sym typeface="Gill Sans"/>
              </a:defRPr>
            </a:lvl5pPr>
            <a:lvl6pPr marL="0" marR="0" lvl="5" indent="0" algn="ctr" rtl="0">
              <a:spcBef>
                <a:spcPts val="0"/>
              </a:spcBef>
              <a:buNone/>
              <a:defRPr sz="800" b="0" i="0" u="none" strike="noStrike" cap="none">
                <a:solidFill>
                  <a:srgbClr val="FFFFFF"/>
                </a:solidFill>
                <a:latin typeface="Gill Sans"/>
                <a:ea typeface="Gill Sans"/>
                <a:cs typeface="Gill Sans"/>
                <a:sym typeface="Gill Sans"/>
              </a:defRPr>
            </a:lvl6pPr>
            <a:lvl7pPr marL="0" marR="0" lvl="6" indent="0" algn="ctr" rtl="0">
              <a:spcBef>
                <a:spcPts val="0"/>
              </a:spcBef>
              <a:buNone/>
              <a:defRPr sz="800" b="0" i="0" u="none" strike="noStrike" cap="none">
                <a:solidFill>
                  <a:srgbClr val="FFFFFF"/>
                </a:solidFill>
                <a:latin typeface="Gill Sans"/>
                <a:ea typeface="Gill Sans"/>
                <a:cs typeface="Gill Sans"/>
                <a:sym typeface="Gill Sans"/>
              </a:defRPr>
            </a:lvl7pPr>
            <a:lvl8pPr marL="0" marR="0" lvl="7" indent="0" algn="ctr" rtl="0">
              <a:spcBef>
                <a:spcPts val="0"/>
              </a:spcBef>
              <a:buNone/>
              <a:defRPr sz="800" b="0" i="0" u="none" strike="noStrike" cap="none">
                <a:solidFill>
                  <a:srgbClr val="FFFFFF"/>
                </a:solidFill>
                <a:latin typeface="Gill Sans"/>
                <a:ea typeface="Gill Sans"/>
                <a:cs typeface="Gill Sans"/>
                <a:sym typeface="Gill Sans"/>
              </a:defRPr>
            </a:lvl8pPr>
            <a:lvl9pPr marL="0" marR="0" lvl="8" indent="0" algn="ctr" rtl="0">
              <a:spcBef>
                <a:spcPts val="0"/>
              </a:spcBef>
              <a:buNone/>
              <a:defRPr sz="8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sssh311318/Lab_C_solver_QRF" TargetMode="External"/><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ctrTitle"/>
          </p:nvPr>
        </p:nvSpPr>
        <p:spPr>
          <a:xfrm>
            <a:off x="1171036" y="1792138"/>
            <a:ext cx="6668219" cy="1630393"/>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05725" tIns="137150" rIns="205725" bIns="137150" anchor="ctr" anchorCtr="1">
            <a:normAutofit/>
          </a:bodyPr>
          <a:lstStyle/>
          <a:p>
            <a:pPr marL="0" lvl="0" indent="0" algn="ctr" rtl="0">
              <a:lnSpc>
                <a:spcPct val="90000"/>
              </a:lnSpc>
              <a:spcBef>
                <a:spcPts val="0"/>
              </a:spcBef>
              <a:spcAft>
                <a:spcPts val="0"/>
              </a:spcAft>
              <a:buClr>
                <a:srgbClr val="262626"/>
              </a:buClr>
              <a:buSzPts val="6000"/>
              <a:buFont typeface="Calibri"/>
              <a:buNone/>
            </a:pPr>
            <a:r>
              <a:rPr lang="zh-TW" sz="6000" cap="none">
                <a:latin typeface="Calibri"/>
                <a:ea typeface="Calibri"/>
                <a:cs typeface="Calibri"/>
                <a:sym typeface="Calibri"/>
              </a:rPr>
              <a:t>QR Factorization</a:t>
            </a:r>
            <a:endParaRPr sz="6000" cap="none">
              <a:latin typeface="Calibri"/>
              <a:ea typeface="Calibri"/>
              <a:cs typeface="Calibri"/>
              <a:sym typeface="Calibri"/>
            </a:endParaRPr>
          </a:p>
        </p:txBody>
      </p:sp>
      <p:sp>
        <p:nvSpPr>
          <p:cNvPr id="131" name="Google Shape;131;p25"/>
          <p:cNvSpPr txBox="1">
            <a:spLocks noGrp="1"/>
          </p:cNvSpPr>
          <p:nvPr>
            <p:ph type="subTitle" idx="1"/>
          </p:nvPr>
        </p:nvSpPr>
        <p:spPr>
          <a:xfrm>
            <a:off x="858899" y="3801812"/>
            <a:ext cx="7063740" cy="1268730"/>
          </a:xfrm>
          <a:prstGeom prst="rect">
            <a:avLst/>
          </a:prstGeom>
          <a:noFill/>
          <a:ln>
            <a:noFill/>
          </a:ln>
        </p:spPr>
        <p:txBody>
          <a:bodyPr spcFirstLastPara="1" wrap="square" lIns="68575" tIns="34275" rIns="68575" bIns="34275" anchor="t" anchorCtr="0">
            <a:normAutofit/>
          </a:bodyPr>
          <a:lstStyle/>
          <a:p>
            <a:pPr marL="0" lvl="0" indent="0" algn="ctr" rtl="0">
              <a:lnSpc>
                <a:spcPct val="100000"/>
              </a:lnSpc>
              <a:spcBef>
                <a:spcPts val="0"/>
              </a:spcBef>
              <a:spcAft>
                <a:spcPts val="0"/>
              </a:spcAft>
              <a:buSzPts val="1500"/>
              <a:buNone/>
            </a:pPr>
            <a:r>
              <a:rPr lang="zh-TW" b="1"/>
              <a:t>吳承哲, 許睿哲 </a:t>
            </a:r>
            <a:endParaRPr b="1"/>
          </a:p>
          <a:p>
            <a:pPr marL="0" lvl="0" indent="0" algn="ctr" rtl="0">
              <a:lnSpc>
                <a:spcPct val="100000"/>
              </a:lnSpc>
              <a:spcBef>
                <a:spcPts val="800"/>
              </a:spcBef>
              <a:spcAft>
                <a:spcPts val="0"/>
              </a:spcAft>
              <a:buSzPts val="1500"/>
              <a:buNone/>
            </a:pPr>
            <a:endParaRPr>
              <a:latin typeface="Gill Sans"/>
              <a:ea typeface="Gill Sans"/>
              <a:cs typeface="Gill Sans"/>
              <a:sym typeface="Gill Sans"/>
            </a:endParaRPr>
          </a:p>
        </p:txBody>
      </p:sp>
      <p:sp>
        <p:nvSpPr>
          <p:cNvPr id="132" name="Google Shape;132;p25"/>
          <p:cNvSpPr txBox="1"/>
          <p:nvPr/>
        </p:nvSpPr>
        <p:spPr>
          <a:xfrm>
            <a:off x="1010731" y="563751"/>
            <a:ext cx="6988829" cy="692498"/>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TW" sz="4100" b="0" i="0" u="none" strike="noStrike" cap="none">
                <a:solidFill>
                  <a:schemeClr val="dk1"/>
                </a:solidFill>
                <a:latin typeface="Calibri"/>
                <a:ea typeface="Calibri"/>
                <a:cs typeface="Calibri"/>
                <a:sym typeface="Calibri"/>
              </a:rPr>
              <a:t>Lab #C Vitis Library - solver</a:t>
            </a:r>
            <a:endParaRPr sz="1200">
              <a:solidFill>
                <a:schemeClr val="dk1"/>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4"/>
          <p:cNvSpPr txBox="1">
            <a:spLocks noGrp="1"/>
          </p:cNvSpPr>
          <p:nvPr>
            <p:ph type="ctrTitle"/>
          </p:nvPr>
        </p:nvSpPr>
        <p:spPr>
          <a:xfrm>
            <a:off x="332825" y="142200"/>
            <a:ext cx="6143400" cy="97380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05725" tIns="137150" rIns="205725" bIns="137150" anchor="ctr" anchorCtr="1">
            <a:normAutofit/>
          </a:bodyPr>
          <a:lstStyle/>
          <a:p>
            <a:pPr marL="0" lvl="0" indent="0" algn="ctr" rtl="0">
              <a:lnSpc>
                <a:spcPct val="90000"/>
              </a:lnSpc>
              <a:spcBef>
                <a:spcPts val="0"/>
              </a:spcBef>
              <a:spcAft>
                <a:spcPts val="0"/>
              </a:spcAft>
              <a:buClr>
                <a:srgbClr val="262626"/>
              </a:buClr>
              <a:buSzPts val="3300"/>
              <a:buFont typeface="Calibri"/>
              <a:buNone/>
            </a:pPr>
            <a:r>
              <a:rPr lang="zh-TW" sz="3300" b="1">
                <a:latin typeface="Calibri"/>
                <a:ea typeface="Calibri"/>
                <a:cs typeface="Calibri"/>
                <a:sym typeface="Calibri"/>
              </a:rPr>
              <a:t>Kernel Function(geqrf.hpp)</a:t>
            </a:r>
            <a:endParaRPr sz="2700" b="1" cap="none"/>
          </a:p>
        </p:txBody>
      </p:sp>
      <p:pic>
        <p:nvPicPr>
          <p:cNvPr id="209" name="Google Shape;209;p34"/>
          <p:cNvPicPr preferRelativeResize="0"/>
          <p:nvPr/>
        </p:nvPicPr>
        <p:blipFill>
          <a:blip r:embed="rId3">
            <a:alphaModFix/>
          </a:blip>
          <a:stretch>
            <a:fillRect/>
          </a:stretch>
        </p:blipFill>
        <p:spPr>
          <a:xfrm>
            <a:off x="332825" y="1226750"/>
            <a:ext cx="4720860" cy="3722700"/>
          </a:xfrm>
          <a:prstGeom prst="rect">
            <a:avLst/>
          </a:prstGeom>
          <a:noFill/>
          <a:ln>
            <a:noFill/>
          </a:ln>
        </p:spPr>
      </p:pic>
      <p:sp>
        <p:nvSpPr>
          <p:cNvPr id="210" name="Google Shape;210;p34"/>
          <p:cNvSpPr/>
          <p:nvPr/>
        </p:nvSpPr>
        <p:spPr>
          <a:xfrm>
            <a:off x="885000" y="3206875"/>
            <a:ext cx="4123200" cy="1977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ctrTitle"/>
          </p:nvPr>
        </p:nvSpPr>
        <p:spPr>
          <a:xfrm>
            <a:off x="332825" y="142200"/>
            <a:ext cx="6341100" cy="97380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05725" tIns="137150" rIns="205725" bIns="137150" anchor="ctr" anchorCtr="1">
            <a:normAutofit fontScale="90000"/>
          </a:bodyPr>
          <a:lstStyle/>
          <a:p>
            <a:pPr marL="0" lvl="0" indent="0" algn="ctr" rtl="0">
              <a:lnSpc>
                <a:spcPct val="90000"/>
              </a:lnSpc>
              <a:spcBef>
                <a:spcPts val="0"/>
              </a:spcBef>
              <a:spcAft>
                <a:spcPts val="0"/>
              </a:spcAft>
              <a:buClr>
                <a:srgbClr val="262626"/>
              </a:buClr>
              <a:buSzPct val="100000"/>
              <a:buFont typeface="Calibri"/>
              <a:buNone/>
            </a:pPr>
            <a:r>
              <a:rPr lang="zh-TW" sz="3300" b="1">
                <a:latin typeface="Calibri"/>
                <a:ea typeface="Calibri"/>
                <a:cs typeface="Calibri"/>
                <a:sym typeface="Calibri"/>
              </a:rPr>
              <a:t>Kernel Function(func. qrf@geqrf.hpp)</a:t>
            </a:r>
            <a:endParaRPr sz="2700" b="1" cap="none"/>
          </a:p>
        </p:txBody>
      </p:sp>
      <p:pic>
        <p:nvPicPr>
          <p:cNvPr id="217" name="Google Shape;217;p35"/>
          <p:cNvPicPr preferRelativeResize="0"/>
          <p:nvPr/>
        </p:nvPicPr>
        <p:blipFill>
          <a:blip r:embed="rId3">
            <a:alphaModFix/>
          </a:blip>
          <a:stretch>
            <a:fillRect/>
          </a:stretch>
        </p:blipFill>
        <p:spPr>
          <a:xfrm>
            <a:off x="332825" y="1258000"/>
            <a:ext cx="5689659" cy="3722700"/>
          </a:xfrm>
          <a:prstGeom prst="rect">
            <a:avLst/>
          </a:prstGeom>
          <a:noFill/>
          <a:ln>
            <a:noFill/>
          </a:ln>
        </p:spPr>
      </p:pic>
      <p:sp>
        <p:nvSpPr>
          <p:cNvPr id="218" name="Google Shape;218;p35"/>
          <p:cNvSpPr txBox="1"/>
          <p:nvPr/>
        </p:nvSpPr>
        <p:spPr>
          <a:xfrm>
            <a:off x="4630739" y="4535795"/>
            <a:ext cx="2029200" cy="444900"/>
          </a:xfrm>
          <a:prstGeom prst="rect">
            <a:avLst/>
          </a:prstGeom>
          <a:blipFill rotWithShape="1">
            <a:blip r:embed="rId4">
              <a:alphaModFix/>
            </a:blip>
            <a:stretch>
              <a:fillRect b="-2939"/>
            </a:stretch>
          </a:blipFill>
          <a:ln w="28575" cap="flat" cmpd="sng">
            <a:solidFill>
              <a:srgbClr val="1E1E1E"/>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zh-TW" sz="1400">
                <a:latin typeface="Gill Sans"/>
                <a:ea typeface="Gill Sans"/>
                <a:cs typeface="Gill Sans"/>
                <a:sym typeface="Gill Sans"/>
              </a:rPr>
              <a:t> </a:t>
            </a:r>
            <a:endParaRPr sz="1100"/>
          </a:p>
        </p:txBody>
      </p:sp>
      <p:pic>
        <p:nvPicPr>
          <p:cNvPr id="219" name="Google Shape;219;p35"/>
          <p:cNvPicPr preferRelativeResize="0"/>
          <p:nvPr/>
        </p:nvPicPr>
        <p:blipFill>
          <a:blip r:embed="rId5">
            <a:alphaModFix/>
          </a:blip>
          <a:stretch>
            <a:fillRect/>
          </a:stretch>
        </p:blipFill>
        <p:spPr>
          <a:xfrm>
            <a:off x="6916450" y="4535800"/>
            <a:ext cx="1473850" cy="444775"/>
          </a:xfrm>
          <a:prstGeom prst="rect">
            <a:avLst/>
          </a:prstGeom>
          <a:noFill/>
          <a:ln w="28575" cap="flat" cmpd="sng">
            <a:solidFill>
              <a:schemeClr val="dk1"/>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6"/>
          <p:cNvSpPr txBox="1">
            <a:spLocks noGrp="1"/>
          </p:cNvSpPr>
          <p:nvPr>
            <p:ph type="ctrTitle"/>
          </p:nvPr>
        </p:nvSpPr>
        <p:spPr>
          <a:xfrm>
            <a:off x="332825" y="142200"/>
            <a:ext cx="6341100" cy="97380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05725" tIns="137150" rIns="205725" bIns="137150" anchor="ctr" anchorCtr="1">
            <a:normAutofit fontScale="90000"/>
          </a:bodyPr>
          <a:lstStyle/>
          <a:p>
            <a:pPr marL="0" lvl="0" indent="0" algn="ctr" rtl="0">
              <a:lnSpc>
                <a:spcPct val="90000"/>
              </a:lnSpc>
              <a:spcBef>
                <a:spcPts val="0"/>
              </a:spcBef>
              <a:spcAft>
                <a:spcPts val="0"/>
              </a:spcAft>
              <a:buClr>
                <a:srgbClr val="262626"/>
              </a:buClr>
              <a:buSzPct val="100000"/>
              <a:buFont typeface="Calibri"/>
              <a:buNone/>
            </a:pPr>
            <a:r>
              <a:rPr lang="zh-TW" sz="3300" b="1">
                <a:latin typeface="Calibri"/>
                <a:ea typeface="Calibri"/>
                <a:cs typeface="Calibri"/>
                <a:sym typeface="Calibri"/>
              </a:rPr>
              <a:t>Kernel Function(func. qrf@geqrf.hpp)</a:t>
            </a:r>
            <a:endParaRPr sz="2700" b="1" cap="none"/>
          </a:p>
        </p:txBody>
      </p:sp>
      <p:pic>
        <p:nvPicPr>
          <p:cNvPr id="226" name="Google Shape;226;p36"/>
          <p:cNvPicPr preferRelativeResize="0"/>
          <p:nvPr/>
        </p:nvPicPr>
        <p:blipFill>
          <a:blip r:embed="rId3">
            <a:alphaModFix/>
          </a:blip>
          <a:stretch>
            <a:fillRect/>
          </a:stretch>
        </p:blipFill>
        <p:spPr>
          <a:xfrm>
            <a:off x="332825" y="1258000"/>
            <a:ext cx="4376799" cy="3722700"/>
          </a:xfrm>
          <a:prstGeom prst="rect">
            <a:avLst/>
          </a:prstGeom>
          <a:noFill/>
          <a:ln>
            <a:noFill/>
          </a:ln>
        </p:spPr>
      </p:pic>
      <p:pic>
        <p:nvPicPr>
          <p:cNvPr id="227" name="Google Shape;227;p36"/>
          <p:cNvPicPr preferRelativeResize="0"/>
          <p:nvPr/>
        </p:nvPicPr>
        <p:blipFill>
          <a:blip r:embed="rId4">
            <a:alphaModFix/>
          </a:blip>
          <a:stretch>
            <a:fillRect/>
          </a:stretch>
        </p:blipFill>
        <p:spPr>
          <a:xfrm>
            <a:off x="4862024" y="1268400"/>
            <a:ext cx="4129576" cy="2214179"/>
          </a:xfrm>
          <a:prstGeom prst="rect">
            <a:avLst/>
          </a:prstGeom>
          <a:noFill/>
          <a:ln>
            <a:noFill/>
          </a:ln>
        </p:spPr>
      </p:pic>
      <p:sp>
        <p:nvSpPr>
          <p:cNvPr id="228" name="Google Shape;228;p36"/>
          <p:cNvSpPr txBox="1"/>
          <p:nvPr/>
        </p:nvSpPr>
        <p:spPr>
          <a:xfrm>
            <a:off x="4709614" y="4535795"/>
            <a:ext cx="2029200" cy="444900"/>
          </a:xfrm>
          <a:prstGeom prst="rect">
            <a:avLst/>
          </a:prstGeom>
          <a:blipFill rotWithShape="1">
            <a:blip r:embed="rId5">
              <a:alphaModFix/>
            </a:blip>
            <a:stretch>
              <a:fillRect b="-2939"/>
            </a:stretch>
          </a:blipFill>
          <a:ln w="28575" cap="flat" cmpd="sng">
            <a:solidFill>
              <a:srgbClr val="1E1E1E"/>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zh-TW" sz="1400">
                <a:latin typeface="Gill Sans"/>
                <a:ea typeface="Gill Sans"/>
                <a:cs typeface="Gill Sans"/>
                <a:sym typeface="Gill Sans"/>
              </a:rPr>
              <a:t> </a:t>
            </a:r>
            <a:endParaRPr sz="1100"/>
          </a:p>
        </p:txBody>
      </p:sp>
      <p:pic>
        <p:nvPicPr>
          <p:cNvPr id="229" name="Google Shape;229;p36"/>
          <p:cNvPicPr preferRelativeResize="0"/>
          <p:nvPr/>
        </p:nvPicPr>
        <p:blipFill>
          <a:blip r:embed="rId6">
            <a:alphaModFix/>
          </a:blip>
          <a:stretch>
            <a:fillRect/>
          </a:stretch>
        </p:blipFill>
        <p:spPr>
          <a:xfrm>
            <a:off x="6995325" y="4535800"/>
            <a:ext cx="1473850" cy="444775"/>
          </a:xfrm>
          <a:prstGeom prst="rect">
            <a:avLst/>
          </a:prstGeom>
          <a:noFill/>
          <a:ln w="28575" cap="flat" cmpd="sng">
            <a:solidFill>
              <a:schemeClr val="dk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a:spLocks noGrp="1"/>
          </p:cNvSpPr>
          <p:nvPr>
            <p:ph type="ctrTitle"/>
          </p:nvPr>
        </p:nvSpPr>
        <p:spPr>
          <a:xfrm>
            <a:off x="332825" y="142200"/>
            <a:ext cx="6341100" cy="97380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05725" tIns="137150" rIns="205725" bIns="137150" anchor="ctr" anchorCtr="1">
            <a:normAutofit fontScale="90000"/>
          </a:bodyPr>
          <a:lstStyle/>
          <a:p>
            <a:pPr marL="0" lvl="0" indent="0" algn="ctr" rtl="0">
              <a:lnSpc>
                <a:spcPct val="90000"/>
              </a:lnSpc>
              <a:spcBef>
                <a:spcPts val="0"/>
              </a:spcBef>
              <a:spcAft>
                <a:spcPts val="0"/>
              </a:spcAft>
              <a:buClr>
                <a:srgbClr val="262626"/>
              </a:buClr>
              <a:buSzPct val="100000"/>
              <a:buFont typeface="Calibri"/>
              <a:buNone/>
            </a:pPr>
            <a:r>
              <a:rPr lang="zh-TW" sz="3300" b="1">
                <a:latin typeface="Calibri"/>
                <a:ea typeface="Calibri"/>
                <a:cs typeface="Calibri"/>
                <a:sym typeface="Calibri"/>
              </a:rPr>
              <a:t>Kernel Function(func. qrf@geqrf.hpp)</a:t>
            </a:r>
            <a:endParaRPr sz="2700" b="1" cap="none"/>
          </a:p>
        </p:txBody>
      </p:sp>
      <p:pic>
        <p:nvPicPr>
          <p:cNvPr id="236" name="Google Shape;236;p37"/>
          <p:cNvPicPr preferRelativeResize="0"/>
          <p:nvPr/>
        </p:nvPicPr>
        <p:blipFill>
          <a:blip r:embed="rId3">
            <a:alphaModFix/>
          </a:blip>
          <a:stretch>
            <a:fillRect/>
          </a:stretch>
        </p:blipFill>
        <p:spPr>
          <a:xfrm>
            <a:off x="104225" y="1226750"/>
            <a:ext cx="4874125" cy="1043050"/>
          </a:xfrm>
          <a:prstGeom prst="rect">
            <a:avLst/>
          </a:prstGeom>
          <a:noFill/>
          <a:ln>
            <a:noFill/>
          </a:ln>
        </p:spPr>
      </p:pic>
      <p:pic>
        <p:nvPicPr>
          <p:cNvPr id="237" name="Google Shape;237;p37"/>
          <p:cNvPicPr preferRelativeResize="0"/>
          <p:nvPr/>
        </p:nvPicPr>
        <p:blipFill>
          <a:blip r:embed="rId4">
            <a:alphaModFix/>
          </a:blip>
          <a:stretch>
            <a:fillRect/>
          </a:stretch>
        </p:blipFill>
        <p:spPr>
          <a:xfrm>
            <a:off x="104225" y="2269800"/>
            <a:ext cx="4874125" cy="2126195"/>
          </a:xfrm>
          <a:prstGeom prst="rect">
            <a:avLst/>
          </a:prstGeom>
          <a:noFill/>
          <a:ln>
            <a:noFill/>
          </a:ln>
        </p:spPr>
      </p:pic>
      <p:pic>
        <p:nvPicPr>
          <p:cNvPr id="238" name="Google Shape;238;p37"/>
          <p:cNvPicPr preferRelativeResize="0"/>
          <p:nvPr/>
        </p:nvPicPr>
        <p:blipFill>
          <a:blip r:embed="rId5">
            <a:alphaModFix/>
          </a:blip>
          <a:stretch>
            <a:fillRect/>
          </a:stretch>
        </p:blipFill>
        <p:spPr>
          <a:xfrm>
            <a:off x="4978350" y="1226750"/>
            <a:ext cx="4165651" cy="1672990"/>
          </a:xfrm>
          <a:prstGeom prst="rect">
            <a:avLst/>
          </a:prstGeom>
          <a:noFill/>
          <a:ln>
            <a:noFill/>
          </a:ln>
        </p:spPr>
      </p:pic>
      <p:sp>
        <p:nvSpPr>
          <p:cNvPr id="239" name="Google Shape;239;p37"/>
          <p:cNvSpPr/>
          <p:nvPr/>
        </p:nvSpPr>
        <p:spPr>
          <a:xfrm>
            <a:off x="5674500" y="2228150"/>
            <a:ext cx="2676000" cy="1977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7"/>
          <p:cNvSpPr txBox="1"/>
          <p:nvPr/>
        </p:nvSpPr>
        <p:spPr>
          <a:xfrm>
            <a:off x="4978339" y="4262670"/>
            <a:ext cx="2029200" cy="444900"/>
          </a:xfrm>
          <a:prstGeom prst="rect">
            <a:avLst/>
          </a:prstGeom>
          <a:blipFill rotWithShape="1">
            <a:blip r:embed="rId6">
              <a:alphaModFix/>
            </a:blip>
            <a:stretch>
              <a:fillRect b="-2939"/>
            </a:stretch>
          </a:blipFill>
          <a:ln w="28575" cap="flat" cmpd="sng">
            <a:solidFill>
              <a:srgbClr val="1E1E1E"/>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zh-TW" sz="1400">
                <a:latin typeface="Gill Sans"/>
                <a:ea typeface="Gill Sans"/>
                <a:cs typeface="Gill Sans"/>
                <a:sym typeface="Gill Sans"/>
              </a:rPr>
              <a:t> </a:t>
            </a:r>
            <a:endParaRPr sz="1100"/>
          </a:p>
        </p:txBody>
      </p:sp>
      <p:pic>
        <p:nvPicPr>
          <p:cNvPr id="241" name="Google Shape;241;p37"/>
          <p:cNvPicPr preferRelativeResize="0"/>
          <p:nvPr/>
        </p:nvPicPr>
        <p:blipFill>
          <a:blip r:embed="rId7">
            <a:alphaModFix/>
          </a:blip>
          <a:stretch>
            <a:fillRect/>
          </a:stretch>
        </p:blipFill>
        <p:spPr>
          <a:xfrm>
            <a:off x="7264050" y="4262675"/>
            <a:ext cx="1473850" cy="444775"/>
          </a:xfrm>
          <a:prstGeom prst="rect">
            <a:avLst/>
          </a:prstGeom>
          <a:noFill/>
          <a:ln w="28575" cap="flat" cmpd="sng">
            <a:solidFill>
              <a:schemeClr val="dk1"/>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8"/>
          <p:cNvSpPr txBox="1">
            <a:spLocks noGrp="1"/>
          </p:cNvSpPr>
          <p:nvPr>
            <p:ph type="ctrTitle"/>
          </p:nvPr>
        </p:nvSpPr>
        <p:spPr>
          <a:xfrm>
            <a:off x="332825" y="142200"/>
            <a:ext cx="6757800" cy="97380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05725" tIns="137150" rIns="205725" bIns="137150" anchor="ctr" anchorCtr="1">
            <a:normAutofit fontScale="90000"/>
          </a:bodyPr>
          <a:lstStyle/>
          <a:p>
            <a:pPr marL="0" lvl="0" indent="0" algn="ctr" rtl="0">
              <a:lnSpc>
                <a:spcPct val="90000"/>
              </a:lnSpc>
              <a:spcBef>
                <a:spcPts val="0"/>
              </a:spcBef>
              <a:spcAft>
                <a:spcPts val="0"/>
              </a:spcAft>
              <a:buClr>
                <a:srgbClr val="262626"/>
              </a:buClr>
              <a:buSzPct val="100000"/>
              <a:buFont typeface="Calibri"/>
              <a:buNone/>
            </a:pPr>
            <a:r>
              <a:rPr lang="zh-TW" sz="3300" b="1">
                <a:latin typeface="Calibri"/>
                <a:ea typeface="Calibri"/>
                <a:cs typeface="Calibri"/>
                <a:sym typeface="Calibri"/>
              </a:rPr>
              <a:t>Kernel Function(func. update@func. qrf)</a:t>
            </a:r>
            <a:endParaRPr sz="2700" b="1" cap="none"/>
          </a:p>
        </p:txBody>
      </p:sp>
      <p:pic>
        <p:nvPicPr>
          <p:cNvPr id="248" name="Google Shape;248;p38"/>
          <p:cNvPicPr preferRelativeResize="0"/>
          <p:nvPr/>
        </p:nvPicPr>
        <p:blipFill>
          <a:blip r:embed="rId3">
            <a:alphaModFix/>
          </a:blip>
          <a:stretch>
            <a:fillRect/>
          </a:stretch>
        </p:blipFill>
        <p:spPr>
          <a:xfrm>
            <a:off x="152400" y="1268400"/>
            <a:ext cx="8839200" cy="1506121"/>
          </a:xfrm>
          <a:prstGeom prst="rect">
            <a:avLst/>
          </a:prstGeom>
          <a:noFill/>
          <a:ln>
            <a:noFill/>
          </a:ln>
        </p:spPr>
      </p:pic>
      <p:sp>
        <p:nvSpPr>
          <p:cNvPr id="249" name="Google Shape;249;p38"/>
          <p:cNvSpPr/>
          <p:nvPr/>
        </p:nvSpPr>
        <p:spPr>
          <a:xfrm>
            <a:off x="1280650" y="2228150"/>
            <a:ext cx="5278800" cy="1977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9"/>
          <p:cNvSpPr txBox="1">
            <a:spLocks noGrp="1"/>
          </p:cNvSpPr>
          <p:nvPr>
            <p:ph type="ctrTitle"/>
          </p:nvPr>
        </p:nvSpPr>
        <p:spPr>
          <a:xfrm>
            <a:off x="208925" y="142200"/>
            <a:ext cx="8839200" cy="97380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05725" tIns="137150" rIns="205725" bIns="137150" anchor="ctr" anchorCtr="1">
            <a:normAutofit fontScale="90000"/>
          </a:bodyPr>
          <a:lstStyle/>
          <a:p>
            <a:pPr marL="0" lvl="0" indent="0" algn="ctr" rtl="0">
              <a:lnSpc>
                <a:spcPct val="90000"/>
              </a:lnSpc>
              <a:spcBef>
                <a:spcPts val="0"/>
              </a:spcBef>
              <a:spcAft>
                <a:spcPts val="0"/>
              </a:spcAft>
              <a:buClr>
                <a:srgbClr val="262626"/>
              </a:buClr>
              <a:buSzPct val="100000"/>
              <a:buFont typeface="Calibri"/>
              <a:buNone/>
            </a:pPr>
            <a:r>
              <a:rPr lang="zh-TW" sz="3300" b="1">
                <a:latin typeface="Calibri"/>
                <a:ea typeface="Calibri"/>
                <a:cs typeface="Calibri"/>
                <a:sym typeface="Calibri"/>
              </a:rPr>
              <a:t>Kernel Function(func. updateColumns@func. update)</a:t>
            </a:r>
            <a:endParaRPr sz="2700" b="1" cap="none"/>
          </a:p>
        </p:txBody>
      </p:sp>
      <p:pic>
        <p:nvPicPr>
          <p:cNvPr id="256" name="Google Shape;256;p39"/>
          <p:cNvPicPr preferRelativeResize="0"/>
          <p:nvPr/>
        </p:nvPicPr>
        <p:blipFill>
          <a:blip r:embed="rId3">
            <a:alphaModFix/>
          </a:blip>
          <a:stretch>
            <a:fillRect/>
          </a:stretch>
        </p:blipFill>
        <p:spPr>
          <a:xfrm>
            <a:off x="208925" y="1485900"/>
            <a:ext cx="4495800" cy="2171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0"/>
          <p:cNvSpPr txBox="1">
            <a:spLocks noGrp="1"/>
          </p:cNvSpPr>
          <p:nvPr>
            <p:ph type="ctrTitle"/>
          </p:nvPr>
        </p:nvSpPr>
        <p:spPr>
          <a:xfrm>
            <a:off x="208925" y="142200"/>
            <a:ext cx="8839200" cy="97380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05725" tIns="137150" rIns="205725" bIns="137150" anchor="ctr" anchorCtr="1">
            <a:normAutofit fontScale="90000"/>
          </a:bodyPr>
          <a:lstStyle/>
          <a:p>
            <a:pPr marL="0" lvl="0" indent="0" algn="ctr" rtl="0">
              <a:lnSpc>
                <a:spcPct val="90000"/>
              </a:lnSpc>
              <a:spcBef>
                <a:spcPts val="0"/>
              </a:spcBef>
              <a:spcAft>
                <a:spcPts val="0"/>
              </a:spcAft>
              <a:buClr>
                <a:srgbClr val="262626"/>
              </a:buClr>
              <a:buSzPct val="100000"/>
              <a:buFont typeface="Calibri"/>
              <a:buNone/>
            </a:pPr>
            <a:r>
              <a:rPr lang="zh-TW" sz="3300" b="1">
                <a:latin typeface="Calibri"/>
                <a:ea typeface="Calibri"/>
                <a:cs typeface="Calibri"/>
                <a:sym typeface="Calibri"/>
              </a:rPr>
              <a:t>Kernel Function(func. updateColumns@func. update)</a:t>
            </a:r>
            <a:endParaRPr sz="2700" b="1" cap="none"/>
          </a:p>
        </p:txBody>
      </p:sp>
      <p:pic>
        <p:nvPicPr>
          <p:cNvPr id="263" name="Google Shape;263;p40"/>
          <p:cNvPicPr preferRelativeResize="0"/>
          <p:nvPr/>
        </p:nvPicPr>
        <p:blipFill>
          <a:blip r:embed="rId3">
            <a:alphaModFix/>
          </a:blip>
          <a:stretch>
            <a:fillRect/>
          </a:stretch>
        </p:blipFill>
        <p:spPr>
          <a:xfrm>
            <a:off x="0" y="1257975"/>
            <a:ext cx="5003699" cy="3187900"/>
          </a:xfrm>
          <a:prstGeom prst="rect">
            <a:avLst/>
          </a:prstGeom>
          <a:noFill/>
          <a:ln>
            <a:noFill/>
          </a:ln>
        </p:spPr>
      </p:pic>
      <p:pic>
        <p:nvPicPr>
          <p:cNvPr id="264" name="Google Shape;264;p40"/>
          <p:cNvPicPr preferRelativeResize="0"/>
          <p:nvPr/>
        </p:nvPicPr>
        <p:blipFill>
          <a:blip r:embed="rId4">
            <a:alphaModFix/>
          </a:blip>
          <a:stretch>
            <a:fillRect/>
          </a:stretch>
        </p:blipFill>
        <p:spPr>
          <a:xfrm>
            <a:off x="5040450" y="1226763"/>
            <a:ext cx="4007682" cy="3250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1"/>
          <p:cNvSpPr txBox="1">
            <a:spLocks noGrp="1"/>
          </p:cNvSpPr>
          <p:nvPr>
            <p:ph type="ctrTitle"/>
          </p:nvPr>
        </p:nvSpPr>
        <p:spPr>
          <a:xfrm>
            <a:off x="208925" y="142200"/>
            <a:ext cx="8839200" cy="97380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05725" tIns="137150" rIns="205725" bIns="137150" anchor="ctr" anchorCtr="1">
            <a:normAutofit fontScale="90000"/>
          </a:bodyPr>
          <a:lstStyle/>
          <a:p>
            <a:pPr marL="0" lvl="0" indent="0" algn="ctr" rtl="0">
              <a:lnSpc>
                <a:spcPct val="90000"/>
              </a:lnSpc>
              <a:spcBef>
                <a:spcPts val="0"/>
              </a:spcBef>
              <a:spcAft>
                <a:spcPts val="0"/>
              </a:spcAft>
              <a:buClr>
                <a:srgbClr val="262626"/>
              </a:buClr>
              <a:buSzPct val="100000"/>
              <a:buFont typeface="Calibri"/>
              <a:buNone/>
            </a:pPr>
            <a:r>
              <a:rPr lang="zh-TW" sz="3300" b="1">
                <a:latin typeface="Calibri"/>
                <a:ea typeface="Calibri"/>
                <a:cs typeface="Calibri"/>
                <a:sym typeface="Calibri"/>
              </a:rPr>
              <a:t>Kernel Function(func. updateColumns@func. update)</a:t>
            </a:r>
            <a:endParaRPr sz="2700" b="1" cap="none"/>
          </a:p>
        </p:txBody>
      </p:sp>
      <p:pic>
        <p:nvPicPr>
          <p:cNvPr id="271" name="Google Shape;271;p41"/>
          <p:cNvPicPr preferRelativeResize="0"/>
          <p:nvPr/>
        </p:nvPicPr>
        <p:blipFill>
          <a:blip r:embed="rId3">
            <a:alphaModFix/>
          </a:blip>
          <a:stretch>
            <a:fillRect/>
          </a:stretch>
        </p:blipFill>
        <p:spPr>
          <a:xfrm>
            <a:off x="5992750" y="1226750"/>
            <a:ext cx="2409825" cy="485775"/>
          </a:xfrm>
          <a:prstGeom prst="rect">
            <a:avLst/>
          </a:prstGeom>
          <a:noFill/>
          <a:ln w="28575" cap="flat" cmpd="sng">
            <a:solidFill>
              <a:schemeClr val="dk2"/>
            </a:solidFill>
            <a:prstDash val="solid"/>
            <a:round/>
            <a:headEnd type="none" w="sm" len="sm"/>
            <a:tailEnd type="none" w="sm" len="sm"/>
          </a:ln>
        </p:spPr>
      </p:pic>
      <p:pic>
        <p:nvPicPr>
          <p:cNvPr id="272" name="Google Shape;272;p41"/>
          <p:cNvPicPr preferRelativeResize="0"/>
          <p:nvPr/>
        </p:nvPicPr>
        <p:blipFill>
          <a:blip r:embed="rId4">
            <a:alphaModFix/>
          </a:blip>
          <a:stretch>
            <a:fillRect/>
          </a:stretch>
        </p:blipFill>
        <p:spPr>
          <a:xfrm>
            <a:off x="208925" y="1226750"/>
            <a:ext cx="5590525" cy="3823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2"/>
          <p:cNvSpPr txBox="1"/>
          <p:nvPr/>
        </p:nvSpPr>
        <p:spPr>
          <a:xfrm>
            <a:off x="337657" y="258010"/>
            <a:ext cx="5514600" cy="98580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37150" tIns="137150" rIns="137150" bIns="137150" anchor="ctr" anchorCtr="0">
            <a:normAutofit/>
          </a:bodyPr>
          <a:lstStyle/>
          <a:p>
            <a:pPr marL="0" marR="0" lvl="0" indent="0" algn="ctr" rtl="0">
              <a:lnSpc>
                <a:spcPct val="90000"/>
              </a:lnSpc>
              <a:spcBef>
                <a:spcPts val="0"/>
              </a:spcBef>
              <a:spcAft>
                <a:spcPts val="0"/>
              </a:spcAft>
              <a:buClr>
                <a:srgbClr val="262626"/>
              </a:buClr>
              <a:buSzPts val="3300"/>
              <a:buFont typeface="Calibri"/>
              <a:buNone/>
            </a:pPr>
            <a:r>
              <a:rPr lang="zh-TW" sz="3300" b="1">
                <a:solidFill>
                  <a:srgbClr val="262626"/>
                </a:solidFill>
                <a:latin typeface="Calibri"/>
                <a:ea typeface="Calibri"/>
                <a:cs typeface="Calibri"/>
                <a:sym typeface="Calibri"/>
              </a:rPr>
              <a:t>OpenCL Timeline Trace</a:t>
            </a:r>
            <a:endParaRPr sz="2700" b="1" cap="none">
              <a:solidFill>
                <a:srgbClr val="262626"/>
              </a:solidFill>
              <a:latin typeface="Gill Sans"/>
              <a:ea typeface="Gill Sans"/>
              <a:cs typeface="Gill Sans"/>
              <a:sym typeface="Gill Sans"/>
            </a:endParaRPr>
          </a:p>
        </p:txBody>
      </p:sp>
      <p:sp>
        <p:nvSpPr>
          <p:cNvPr id="279" name="Google Shape;279;p42"/>
          <p:cNvSpPr txBox="1"/>
          <p:nvPr/>
        </p:nvSpPr>
        <p:spPr>
          <a:xfrm>
            <a:off x="5977525" y="1574775"/>
            <a:ext cx="2827808" cy="2977708"/>
          </a:xfrm>
          <a:prstGeom prst="rect">
            <a:avLst/>
          </a:prstGeom>
          <a:solidFill>
            <a:srgbClr val="C2CED1"/>
          </a:solidFill>
          <a:ln>
            <a:noFill/>
          </a:ln>
        </p:spPr>
        <p:txBody>
          <a:bodyPr spcFirstLastPara="1" wrap="square" lIns="68575" tIns="34275" rIns="68575" bIns="34275" anchor="t" anchorCtr="0">
            <a:spAutoFit/>
          </a:bodyPr>
          <a:lstStyle/>
          <a:p>
            <a:pPr marL="457200" lvl="0" indent="-317500" algn="l" rtl="0">
              <a:lnSpc>
                <a:spcPct val="150000"/>
              </a:lnSpc>
              <a:spcBef>
                <a:spcPts val="0"/>
              </a:spcBef>
              <a:spcAft>
                <a:spcPts val="0"/>
              </a:spcAft>
              <a:buClr>
                <a:schemeClr val="dk1"/>
              </a:buClr>
              <a:buSzPts val="1400"/>
              <a:buFont typeface="Calibri"/>
              <a:buAutoNum type="arabicParenBoth"/>
            </a:pPr>
            <a:r>
              <a:rPr lang="zh-TW" dirty="0">
                <a:solidFill>
                  <a:schemeClr val="dk1"/>
                </a:solidFill>
                <a:latin typeface="Calibri"/>
                <a:ea typeface="Calibri"/>
                <a:cs typeface="Calibri"/>
                <a:sym typeface="Calibri"/>
              </a:rPr>
              <a:t>CreatKernel</a:t>
            </a:r>
            <a:endParaRPr dirty="0">
              <a:solidFill>
                <a:schemeClr val="dk1"/>
              </a:solidFill>
              <a:latin typeface="Calibri"/>
              <a:ea typeface="Calibri"/>
              <a:cs typeface="Calibri"/>
              <a:sym typeface="Calibri"/>
            </a:endParaRPr>
          </a:p>
          <a:p>
            <a:pPr marL="457200" lvl="0" indent="-317500" algn="l" rtl="0">
              <a:lnSpc>
                <a:spcPct val="150000"/>
              </a:lnSpc>
              <a:spcBef>
                <a:spcPts val="0"/>
              </a:spcBef>
              <a:spcAft>
                <a:spcPts val="0"/>
              </a:spcAft>
              <a:buClr>
                <a:schemeClr val="dk1"/>
              </a:buClr>
              <a:buSzPts val="1400"/>
              <a:buFont typeface="Calibri"/>
              <a:buAutoNum type="arabicParenBoth"/>
            </a:pPr>
            <a:r>
              <a:rPr lang="zh-TW" dirty="0">
                <a:solidFill>
                  <a:schemeClr val="dk1"/>
                </a:solidFill>
                <a:latin typeface="Calibri"/>
                <a:ea typeface="Calibri"/>
                <a:cs typeface="Calibri"/>
                <a:sym typeface="Calibri"/>
              </a:rPr>
              <a:t>CreatBuffer</a:t>
            </a:r>
            <a:endParaRPr dirty="0">
              <a:solidFill>
                <a:schemeClr val="dk1"/>
              </a:solidFill>
              <a:latin typeface="Calibri"/>
              <a:ea typeface="Calibri"/>
              <a:cs typeface="Calibri"/>
              <a:sym typeface="Calibri"/>
            </a:endParaRPr>
          </a:p>
          <a:p>
            <a:pPr marL="457200" lvl="0" indent="-317500" algn="l" rtl="0">
              <a:lnSpc>
                <a:spcPct val="150000"/>
              </a:lnSpc>
              <a:spcBef>
                <a:spcPts val="0"/>
              </a:spcBef>
              <a:spcAft>
                <a:spcPts val="0"/>
              </a:spcAft>
              <a:buClr>
                <a:schemeClr val="dk1"/>
              </a:buClr>
              <a:buSzPts val="1400"/>
              <a:buFont typeface="Calibri"/>
              <a:buAutoNum type="arabicParenBoth"/>
            </a:pPr>
            <a:r>
              <a:rPr lang="zh-TW" dirty="0">
                <a:solidFill>
                  <a:schemeClr val="dk1"/>
                </a:solidFill>
                <a:latin typeface="Calibri"/>
                <a:ea typeface="Calibri"/>
                <a:cs typeface="Calibri"/>
                <a:sym typeface="Calibri"/>
              </a:rPr>
              <a:t>enqueueMigrateMemObjects</a:t>
            </a:r>
            <a:endParaRPr dirty="0">
              <a:solidFill>
                <a:schemeClr val="dk1"/>
              </a:solidFill>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zh-TW" dirty="0">
                <a:solidFill>
                  <a:schemeClr val="dk1"/>
                </a:solidFill>
                <a:latin typeface="Calibri"/>
                <a:ea typeface="Calibri"/>
                <a:cs typeface="Calibri"/>
                <a:sym typeface="Calibri"/>
              </a:rPr>
              <a:t> 	(migrate from host to device)</a:t>
            </a:r>
            <a:endParaRPr dirty="0">
              <a:solidFill>
                <a:schemeClr val="dk1"/>
              </a:solidFill>
              <a:latin typeface="Calibri"/>
              <a:ea typeface="Calibri"/>
              <a:cs typeface="Calibri"/>
              <a:sym typeface="Calibri"/>
            </a:endParaRPr>
          </a:p>
          <a:p>
            <a:pPr marL="457200" lvl="0" indent="-317500" algn="l" rtl="0">
              <a:lnSpc>
                <a:spcPct val="150000"/>
              </a:lnSpc>
              <a:spcBef>
                <a:spcPts val="0"/>
              </a:spcBef>
              <a:spcAft>
                <a:spcPts val="0"/>
              </a:spcAft>
              <a:buClr>
                <a:schemeClr val="dk1"/>
              </a:buClr>
              <a:buSzPts val="1400"/>
              <a:buFont typeface="Calibri"/>
              <a:buAutoNum type="arabicParenBoth"/>
            </a:pPr>
            <a:r>
              <a:rPr lang="zh-TW" dirty="0">
                <a:solidFill>
                  <a:schemeClr val="dk1"/>
                </a:solidFill>
                <a:latin typeface="Calibri"/>
                <a:ea typeface="Calibri"/>
                <a:cs typeface="Calibri"/>
                <a:sym typeface="Calibri"/>
              </a:rPr>
              <a:t>setKernelArgument</a:t>
            </a:r>
            <a:endParaRPr dirty="0">
              <a:solidFill>
                <a:schemeClr val="dk1"/>
              </a:solidFill>
              <a:latin typeface="Calibri"/>
              <a:ea typeface="Calibri"/>
              <a:cs typeface="Calibri"/>
              <a:sym typeface="Calibri"/>
            </a:endParaRPr>
          </a:p>
          <a:p>
            <a:pPr marL="457200" lvl="0" indent="-317500" algn="l" rtl="0">
              <a:lnSpc>
                <a:spcPct val="150000"/>
              </a:lnSpc>
              <a:spcBef>
                <a:spcPts val="0"/>
              </a:spcBef>
              <a:spcAft>
                <a:spcPts val="0"/>
              </a:spcAft>
              <a:buClr>
                <a:schemeClr val="dk1"/>
              </a:buClr>
              <a:buSzPts val="1400"/>
              <a:buFont typeface="Calibri"/>
              <a:buAutoNum type="arabicParenBoth"/>
            </a:pPr>
            <a:r>
              <a:rPr lang="zh-TW" dirty="0">
                <a:solidFill>
                  <a:schemeClr val="dk1"/>
                </a:solidFill>
                <a:latin typeface="Calibri"/>
                <a:ea typeface="Calibri"/>
                <a:cs typeface="Calibri"/>
                <a:sym typeface="Calibri"/>
              </a:rPr>
              <a:t>enqueueTask(enqueue kernel)</a:t>
            </a:r>
            <a:endParaRPr dirty="0">
              <a:solidFill>
                <a:schemeClr val="dk1"/>
              </a:solidFill>
              <a:latin typeface="Calibri"/>
              <a:ea typeface="Calibri"/>
              <a:cs typeface="Calibri"/>
              <a:sym typeface="Calibri"/>
            </a:endParaRPr>
          </a:p>
          <a:p>
            <a:pPr marL="457200" lvl="0" indent="-317500" algn="l" rtl="0">
              <a:lnSpc>
                <a:spcPct val="150000"/>
              </a:lnSpc>
              <a:spcBef>
                <a:spcPts val="0"/>
              </a:spcBef>
              <a:spcAft>
                <a:spcPts val="0"/>
              </a:spcAft>
              <a:buClr>
                <a:schemeClr val="dk1"/>
              </a:buClr>
              <a:buSzPts val="1400"/>
              <a:buFont typeface="Calibri"/>
              <a:buAutoNum type="arabicParenBoth"/>
            </a:pPr>
            <a:r>
              <a:rPr lang="zh-TW" dirty="0">
                <a:solidFill>
                  <a:schemeClr val="dk1"/>
                </a:solidFill>
                <a:latin typeface="Calibri"/>
                <a:ea typeface="Calibri"/>
                <a:cs typeface="Calibri"/>
                <a:sym typeface="Calibri"/>
              </a:rPr>
              <a:t>enqueueMigrateMemObjects</a:t>
            </a:r>
            <a:endParaRPr dirty="0">
              <a:solidFill>
                <a:schemeClr val="dk1"/>
              </a:solidFill>
              <a:latin typeface="Calibri"/>
              <a:ea typeface="Calibri"/>
              <a:cs typeface="Calibri"/>
              <a:sym typeface="Calibri"/>
            </a:endParaRPr>
          </a:p>
          <a:p>
            <a:pPr marL="0" lvl="0" indent="457200" algn="l" rtl="0">
              <a:lnSpc>
                <a:spcPct val="150000"/>
              </a:lnSpc>
              <a:spcBef>
                <a:spcPts val="0"/>
              </a:spcBef>
              <a:spcAft>
                <a:spcPts val="0"/>
              </a:spcAft>
              <a:buClr>
                <a:schemeClr val="dk1"/>
              </a:buClr>
              <a:buSzPts val="1100"/>
              <a:buFont typeface="Arial"/>
              <a:buNone/>
            </a:pPr>
            <a:r>
              <a:rPr lang="zh-TW" dirty="0">
                <a:solidFill>
                  <a:schemeClr val="dk1"/>
                </a:solidFill>
                <a:latin typeface="Calibri"/>
                <a:ea typeface="Calibri"/>
                <a:cs typeface="Calibri"/>
                <a:sym typeface="Calibri"/>
              </a:rPr>
              <a:t>(migrate from device to host)</a:t>
            </a:r>
            <a:endParaRPr sz="1500" dirty="0">
              <a:solidFill>
                <a:schemeClr val="dk1"/>
              </a:solidFill>
              <a:latin typeface="Gill Sans"/>
              <a:ea typeface="Gill Sans"/>
              <a:cs typeface="Gill Sans"/>
              <a:sym typeface="Gill Sans"/>
            </a:endParaRPr>
          </a:p>
        </p:txBody>
      </p:sp>
      <p:pic>
        <p:nvPicPr>
          <p:cNvPr id="280" name="Google Shape;280;p42"/>
          <p:cNvPicPr preferRelativeResize="0"/>
          <p:nvPr/>
        </p:nvPicPr>
        <p:blipFill>
          <a:blip r:embed="rId3">
            <a:alphaModFix/>
          </a:blip>
          <a:stretch>
            <a:fillRect/>
          </a:stretch>
        </p:blipFill>
        <p:spPr>
          <a:xfrm>
            <a:off x="40100" y="1574775"/>
            <a:ext cx="5847226" cy="2850026"/>
          </a:xfrm>
          <a:prstGeom prst="rect">
            <a:avLst/>
          </a:prstGeom>
          <a:noFill/>
          <a:ln>
            <a:noFill/>
          </a:ln>
        </p:spPr>
      </p:pic>
      <p:sp>
        <p:nvSpPr>
          <p:cNvPr id="281" name="Google Shape;281;p42"/>
          <p:cNvSpPr txBox="1"/>
          <p:nvPr/>
        </p:nvSpPr>
        <p:spPr>
          <a:xfrm>
            <a:off x="2117600" y="4487625"/>
            <a:ext cx="619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latin typeface="Gill Sans"/>
                <a:ea typeface="Gill Sans"/>
                <a:cs typeface="Gill Sans"/>
                <a:sym typeface="Gill Sans"/>
              </a:rPr>
              <a:t>→ The size of Host memory and Global memory are the same.</a:t>
            </a:r>
            <a:endParaRPr>
              <a:latin typeface="Gill Sans"/>
              <a:ea typeface="Gill Sans"/>
              <a:cs typeface="Gill Sans"/>
              <a:sym typeface="Gill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3"/>
          <p:cNvSpPr/>
          <p:nvPr/>
        </p:nvSpPr>
        <p:spPr>
          <a:xfrm>
            <a:off x="158156" y="1243810"/>
            <a:ext cx="7666200" cy="3203700"/>
          </a:xfrm>
          <a:prstGeom prst="roundRect">
            <a:avLst>
              <a:gd name="adj" fmla="val 16667"/>
            </a:avLst>
          </a:prstGeom>
          <a:solidFill>
            <a:srgbClr val="FDECD0"/>
          </a:solidFill>
          <a:ln w="12700"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342900" marR="0" lvl="0" indent="-190500" algn="l" rtl="0">
              <a:spcBef>
                <a:spcPts val="0"/>
              </a:spcBef>
              <a:spcAft>
                <a:spcPts val="0"/>
              </a:spcAft>
              <a:buClr>
                <a:schemeClr val="dk1"/>
              </a:buClr>
              <a:buSzPts val="2400"/>
              <a:buFont typeface="Noto Sans Symbols"/>
              <a:buNone/>
            </a:pPr>
            <a:endParaRPr sz="2400">
              <a:solidFill>
                <a:schemeClr val="dk1"/>
              </a:solidFill>
              <a:latin typeface="Calibri"/>
              <a:ea typeface="Calibri"/>
              <a:cs typeface="Calibri"/>
              <a:sym typeface="Calibri"/>
            </a:endParaRPr>
          </a:p>
        </p:txBody>
      </p:sp>
      <p:sp>
        <p:nvSpPr>
          <p:cNvPr id="288" name="Google Shape;288;p43"/>
          <p:cNvSpPr txBox="1"/>
          <p:nvPr/>
        </p:nvSpPr>
        <p:spPr>
          <a:xfrm>
            <a:off x="337657" y="258010"/>
            <a:ext cx="5514600" cy="98580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37150" tIns="137150" rIns="137150" bIns="137150" anchor="ctr" anchorCtr="0">
            <a:normAutofit/>
          </a:bodyPr>
          <a:lstStyle/>
          <a:p>
            <a:pPr marL="0" marR="0" lvl="0" indent="0" algn="ctr" rtl="0">
              <a:lnSpc>
                <a:spcPct val="90000"/>
              </a:lnSpc>
              <a:spcBef>
                <a:spcPts val="0"/>
              </a:spcBef>
              <a:spcAft>
                <a:spcPts val="0"/>
              </a:spcAft>
              <a:buClr>
                <a:srgbClr val="262626"/>
              </a:buClr>
              <a:buSzPts val="3300"/>
              <a:buFont typeface="Calibri"/>
              <a:buNone/>
            </a:pPr>
            <a:r>
              <a:rPr lang="zh-TW" sz="3300" b="1">
                <a:solidFill>
                  <a:srgbClr val="262626"/>
                </a:solidFill>
                <a:latin typeface="Calibri"/>
                <a:ea typeface="Calibri"/>
                <a:cs typeface="Calibri"/>
                <a:sym typeface="Calibri"/>
              </a:rPr>
              <a:t>OpenCL Timeline Trace</a:t>
            </a:r>
            <a:endParaRPr sz="2700" b="1" cap="none">
              <a:solidFill>
                <a:srgbClr val="262626"/>
              </a:solidFill>
              <a:latin typeface="Gill Sans"/>
              <a:ea typeface="Gill Sans"/>
              <a:cs typeface="Gill Sans"/>
              <a:sym typeface="Gill Sans"/>
            </a:endParaRPr>
          </a:p>
        </p:txBody>
      </p:sp>
      <p:sp>
        <p:nvSpPr>
          <p:cNvPr id="289" name="Google Shape;289;p43"/>
          <p:cNvSpPr txBox="1"/>
          <p:nvPr/>
        </p:nvSpPr>
        <p:spPr>
          <a:xfrm>
            <a:off x="287414" y="1441735"/>
            <a:ext cx="6738900" cy="1005900"/>
          </a:xfrm>
          <a:prstGeom prst="rect">
            <a:avLst/>
          </a:prstGeom>
          <a:solidFill>
            <a:srgbClr val="FDECD0"/>
          </a:solidFill>
          <a:ln>
            <a:noFill/>
          </a:ln>
        </p:spPr>
        <p:txBody>
          <a:bodyPr spcFirstLastPara="1" wrap="square" lIns="68575" tIns="34275" rIns="68575" bIns="34275" anchor="t" anchorCtr="0">
            <a:spAutoFit/>
          </a:bodyPr>
          <a:lstStyle/>
          <a:p>
            <a:pPr marL="0" lvl="0" indent="0" algn="l" rtl="0">
              <a:lnSpc>
                <a:spcPct val="135714"/>
              </a:lnSpc>
              <a:spcBef>
                <a:spcPts val="0"/>
              </a:spcBef>
              <a:spcAft>
                <a:spcPts val="0"/>
              </a:spcAft>
              <a:buSzPts val="1100"/>
              <a:buNone/>
            </a:pPr>
            <a:r>
              <a:rPr lang="zh-TW" sz="1200" dirty="0">
                <a:solidFill>
                  <a:srgbClr val="001080"/>
                </a:solidFill>
                <a:highlight>
                  <a:srgbClr val="FDECD0"/>
                </a:highlight>
                <a:latin typeface="Consolas"/>
                <a:ea typeface="Consolas"/>
                <a:cs typeface="Consolas"/>
                <a:sym typeface="Consolas"/>
              </a:rPr>
              <a:t>dataA_qrd</a:t>
            </a:r>
            <a:r>
              <a:rPr lang="zh-TW" sz="1200" dirty="0">
                <a:solidFill>
                  <a:schemeClr val="dk1"/>
                </a:solidFill>
                <a:highlight>
                  <a:srgbClr val="FDECD0"/>
                </a:highlight>
                <a:latin typeface="Consolas"/>
                <a:ea typeface="Consolas"/>
                <a:cs typeface="Consolas"/>
                <a:sym typeface="Consolas"/>
              </a:rPr>
              <a:t> = </a:t>
            </a:r>
            <a:r>
              <a:rPr lang="zh-TW" sz="1200" dirty="0">
                <a:solidFill>
                  <a:srgbClr val="795E26"/>
                </a:solidFill>
                <a:highlight>
                  <a:srgbClr val="FDECD0"/>
                </a:highlight>
                <a:latin typeface="Consolas"/>
                <a:ea typeface="Consolas"/>
                <a:cs typeface="Consolas"/>
                <a:sym typeface="Consolas"/>
              </a:rPr>
              <a:t>aligned_alloc</a:t>
            </a:r>
            <a:r>
              <a:rPr lang="zh-TW" sz="1200" dirty="0">
                <a:solidFill>
                  <a:schemeClr val="dk1"/>
                </a:solidFill>
                <a:highlight>
                  <a:srgbClr val="FDECD0"/>
                </a:highlight>
                <a:latin typeface="Consolas"/>
                <a:ea typeface="Consolas"/>
                <a:cs typeface="Consolas"/>
                <a:sym typeface="Consolas"/>
              </a:rPr>
              <a:t>&lt;</a:t>
            </a:r>
            <a:r>
              <a:rPr lang="zh-TW" sz="1200" dirty="0">
                <a:solidFill>
                  <a:srgbClr val="0000FF"/>
                </a:solidFill>
                <a:highlight>
                  <a:srgbClr val="FDECD0"/>
                </a:highlight>
                <a:latin typeface="Consolas"/>
                <a:ea typeface="Consolas"/>
                <a:cs typeface="Consolas"/>
                <a:sym typeface="Consolas"/>
              </a:rPr>
              <a:t>double</a:t>
            </a:r>
            <a:r>
              <a:rPr lang="zh-TW" sz="1200" dirty="0">
                <a:solidFill>
                  <a:schemeClr val="dk1"/>
                </a:solidFill>
                <a:highlight>
                  <a:srgbClr val="FDECD0"/>
                </a:highlight>
                <a:latin typeface="Consolas"/>
                <a:ea typeface="Consolas"/>
                <a:cs typeface="Consolas"/>
                <a:sym typeface="Consolas"/>
              </a:rPr>
              <a:t>&gt;(</a:t>
            </a:r>
            <a:r>
              <a:rPr lang="zh-TW" sz="1200" dirty="0">
                <a:solidFill>
                  <a:srgbClr val="001080"/>
                </a:solidFill>
                <a:highlight>
                  <a:srgbClr val="FDECD0"/>
                </a:highlight>
                <a:latin typeface="Consolas"/>
                <a:ea typeface="Consolas"/>
                <a:cs typeface="Consolas"/>
                <a:sym typeface="Consolas"/>
              </a:rPr>
              <a:t>inout_size</a:t>
            </a:r>
            <a:r>
              <a:rPr lang="zh-TW" sz="1200" dirty="0">
                <a:solidFill>
                  <a:schemeClr val="dk1"/>
                </a:solidFill>
                <a:highlight>
                  <a:srgbClr val="FDECD0"/>
                </a:highlight>
                <a:latin typeface="Consolas"/>
                <a:ea typeface="Consolas"/>
                <a:cs typeface="Consolas"/>
                <a:sym typeface="Consolas"/>
              </a:rPr>
              <a:t>); </a:t>
            </a:r>
            <a:r>
              <a:rPr lang="zh-TW" sz="1200" dirty="0">
                <a:solidFill>
                  <a:srgbClr val="008000"/>
                </a:solidFill>
                <a:highlight>
                  <a:srgbClr val="FDECD0"/>
                </a:highlight>
                <a:latin typeface="Consolas"/>
                <a:ea typeface="Consolas"/>
                <a:cs typeface="Consolas"/>
                <a:sym typeface="Consolas"/>
              </a:rPr>
              <a:t>//inout_size = numRow * numCol;</a:t>
            </a:r>
            <a:endParaRPr sz="1200" dirty="0">
              <a:solidFill>
                <a:schemeClr val="dk1"/>
              </a:solidFill>
              <a:highlight>
                <a:srgbClr val="FDECD0"/>
              </a:highlight>
              <a:latin typeface="Consolas"/>
              <a:ea typeface="Consolas"/>
              <a:cs typeface="Consolas"/>
              <a:sym typeface="Consolas"/>
            </a:endParaRPr>
          </a:p>
          <a:p>
            <a:pPr marL="0" lvl="0" indent="0" algn="l" rtl="0">
              <a:lnSpc>
                <a:spcPct val="135714"/>
              </a:lnSpc>
              <a:spcBef>
                <a:spcPts val="0"/>
              </a:spcBef>
              <a:spcAft>
                <a:spcPts val="0"/>
              </a:spcAft>
              <a:buSzPts val="1100"/>
              <a:buNone/>
            </a:pPr>
            <a:r>
              <a:rPr lang="zh-TW" sz="1200" dirty="0">
                <a:solidFill>
                  <a:srgbClr val="001080"/>
                </a:solidFill>
                <a:highlight>
                  <a:srgbClr val="FDECD0"/>
                </a:highlight>
                <a:latin typeface="Consolas"/>
                <a:ea typeface="Consolas"/>
                <a:cs typeface="Consolas"/>
                <a:sym typeface="Consolas"/>
              </a:rPr>
              <a:t>tau_qrd</a:t>
            </a:r>
            <a:r>
              <a:rPr lang="zh-TW" sz="1200" dirty="0">
                <a:solidFill>
                  <a:schemeClr val="dk1"/>
                </a:solidFill>
                <a:highlight>
                  <a:srgbClr val="FDECD0"/>
                </a:highlight>
                <a:latin typeface="Consolas"/>
                <a:ea typeface="Consolas"/>
                <a:cs typeface="Consolas"/>
                <a:sym typeface="Consolas"/>
              </a:rPr>
              <a:t> = </a:t>
            </a:r>
            <a:r>
              <a:rPr lang="zh-TW" sz="1200" dirty="0">
                <a:solidFill>
                  <a:srgbClr val="795E26"/>
                </a:solidFill>
                <a:highlight>
                  <a:srgbClr val="FDECD0"/>
                </a:highlight>
                <a:latin typeface="Consolas"/>
                <a:ea typeface="Consolas"/>
                <a:cs typeface="Consolas"/>
                <a:sym typeface="Consolas"/>
              </a:rPr>
              <a:t>aligned_alloc</a:t>
            </a:r>
            <a:r>
              <a:rPr lang="zh-TW" sz="1200" dirty="0">
                <a:solidFill>
                  <a:schemeClr val="dk1"/>
                </a:solidFill>
                <a:highlight>
                  <a:srgbClr val="FDECD0"/>
                </a:highlight>
                <a:latin typeface="Consolas"/>
                <a:ea typeface="Consolas"/>
                <a:cs typeface="Consolas"/>
                <a:sym typeface="Consolas"/>
              </a:rPr>
              <a:t>&lt;</a:t>
            </a:r>
            <a:r>
              <a:rPr lang="zh-TW" sz="1200" dirty="0">
                <a:solidFill>
                  <a:srgbClr val="0000FF"/>
                </a:solidFill>
                <a:highlight>
                  <a:srgbClr val="FDECD0"/>
                </a:highlight>
                <a:latin typeface="Consolas"/>
                <a:ea typeface="Consolas"/>
                <a:cs typeface="Consolas"/>
                <a:sym typeface="Consolas"/>
              </a:rPr>
              <a:t>double</a:t>
            </a:r>
            <a:r>
              <a:rPr lang="zh-TW" sz="1200" dirty="0">
                <a:solidFill>
                  <a:schemeClr val="dk1"/>
                </a:solidFill>
                <a:highlight>
                  <a:srgbClr val="FDECD0"/>
                </a:highlight>
                <a:latin typeface="Consolas"/>
                <a:ea typeface="Consolas"/>
                <a:cs typeface="Consolas"/>
                <a:sym typeface="Consolas"/>
              </a:rPr>
              <a:t>&gt;(</a:t>
            </a:r>
            <a:r>
              <a:rPr lang="zh-TW" sz="1200" dirty="0">
                <a:solidFill>
                  <a:srgbClr val="001080"/>
                </a:solidFill>
                <a:highlight>
                  <a:srgbClr val="FDECD0"/>
                </a:highlight>
                <a:latin typeface="Consolas"/>
                <a:ea typeface="Consolas"/>
                <a:cs typeface="Consolas"/>
                <a:sym typeface="Consolas"/>
              </a:rPr>
              <a:t>out_sizez_tau</a:t>
            </a:r>
            <a:r>
              <a:rPr lang="zh-TW" sz="1200" dirty="0">
                <a:solidFill>
                  <a:schemeClr val="dk1"/>
                </a:solidFill>
                <a:highlight>
                  <a:srgbClr val="FDECD0"/>
                </a:highlight>
                <a:latin typeface="Consolas"/>
                <a:ea typeface="Consolas"/>
                <a:cs typeface="Consolas"/>
                <a:sym typeface="Consolas"/>
              </a:rPr>
              <a:t>);</a:t>
            </a:r>
            <a:r>
              <a:rPr lang="zh-TW" sz="1200" dirty="0">
                <a:solidFill>
                  <a:srgbClr val="008000"/>
                </a:solidFill>
                <a:highlight>
                  <a:srgbClr val="FDECD0"/>
                </a:highlight>
                <a:latin typeface="Consolas"/>
                <a:ea typeface="Consolas"/>
                <a:cs typeface="Consolas"/>
                <a:sym typeface="Consolas"/>
              </a:rPr>
              <a:t>//out_size_tau = numRow;</a:t>
            </a:r>
            <a:endParaRPr sz="1200" dirty="0">
              <a:solidFill>
                <a:schemeClr val="dk1"/>
              </a:solidFill>
              <a:highlight>
                <a:srgbClr val="FDECD0"/>
              </a:highlight>
              <a:latin typeface="Consolas"/>
              <a:ea typeface="Consolas"/>
              <a:cs typeface="Consolas"/>
              <a:sym typeface="Consolas"/>
            </a:endParaRPr>
          </a:p>
          <a:p>
            <a:pPr marL="0" lvl="0" indent="0" algn="l" rtl="0">
              <a:lnSpc>
                <a:spcPct val="135714"/>
              </a:lnSpc>
              <a:spcBef>
                <a:spcPts val="0"/>
              </a:spcBef>
              <a:spcAft>
                <a:spcPts val="0"/>
              </a:spcAft>
              <a:buSzPts val="1100"/>
              <a:buNone/>
            </a:pPr>
            <a:r>
              <a:rPr lang="zh-TW" sz="1200" dirty="0">
                <a:solidFill>
                  <a:srgbClr val="001080"/>
                </a:solidFill>
                <a:highlight>
                  <a:srgbClr val="FDECD0"/>
                </a:highlight>
                <a:latin typeface="Consolas"/>
                <a:ea typeface="Consolas"/>
                <a:cs typeface="Consolas"/>
                <a:sym typeface="Consolas"/>
              </a:rPr>
              <a:t>inoutput_buffer</a:t>
            </a:r>
            <a:r>
              <a:rPr lang="zh-TW" sz="1200" dirty="0">
                <a:solidFill>
                  <a:schemeClr val="dk1"/>
                </a:solidFill>
                <a:highlight>
                  <a:srgbClr val="FDECD0"/>
                </a:highlight>
                <a:latin typeface="Consolas"/>
                <a:ea typeface="Consolas"/>
                <a:cs typeface="Consolas"/>
                <a:sym typeface="Consolas"/>
              </a:rPr>
              <a:t>[</a:t>
            </a:r>
            <a:r>
              <a:rPr lang="zh-TW" sz="1200" dirty="0">
                <a:solidFill>
                  <a:srgbClr val="098658"/>
                </a:solidFill>
                <a:highlight>
                  <a:srgbClr val="FDECD0"/>
                </a:highlight>
                <a:latin typeface="Consolas"/>
                <a:ea typeface="Consolas"/>
                <a:cs typeface="Consolas"/>
                <a:sym typeface="Consolas"/>
              </a:rPr>
              <a:t>0</a:t>
            </a:r>
            <a:r>
              <a:rPr lang="zh-TW" sz="1200" dirty="0">
                <a:solidFill>
                  <a:schemeClr val="dk1"/>
                </a:solidFill>
                <a:highlight>
                  <a:srgbClr val="FDECD0"/>
                </a:highlight>
                <a:latin typeface="Consolas"/>
                <a:ea typeface="Consolas"/>
                <a:cs typeface="Consolas"/>
                <a:sym typeface="Consolas"/>
              </a:rPr>
              <a:t>] = </a:t>
            </a:r>
            <a:r>
              <a:rPr lang="zh-TW" sz="1200" dirty="0">
                <a:solidFill>
                  <a:srgbClr val="267F99"/>
                </a:solidFill>
                <a:highlight>
                  <a:srgbClr val="FDECD0"/>
                </a:highlight>
                <a:latin typeface="Consolas"/>
                <a:ea typeface="Consolas"/>
                <a:cs typeface="Consolas"/>
                <a:sym typeface="Consolas"/>
              </a:rPr>
              <a:t>cl</a:t>
            </a:r>
            <a:r>
              <a:rPr lang="zh-TW" sz="1200" dirty="0">
                <a:solidFill>
                  <a:schemeClr val="dk1"/>
                </a:solidFill>
                <a:highlight>
                  <a:srgbClr val="FDECD0"/>
                </a:highlight>
                <a:latin typeface="Consolas"/>
                <a:ea typeface="Consolas"/>
                <a:cs typeface="Consolas"/>
                <a:sym typeface="Consolas"/>
              </a:rPr>
              <a:t>::</a:t>
            </a:r>
            <a:r>
              <a:rPr lang="zh-TW" sz="1200" dirty="0">
                <a:solidFill>
                  <a:srgbClr val="795E26"/>
                </a:solidFill>
                <a:highlight>
                  <a:srgbClr val="FDECD0"/>
                </a:highlight>
                <a:latin typeface="Consolas"/>
                <a:ea typeface="Consolas"/>
                <a:cs typeface="Consolas"/>
                <a:sym typeface="Consolas"/>
              </a:rPr>
              <a:t>Buffer</a:t>
            </a:r>
            <a:r>
              <a:rPr lang="zh-TW" sz="1200" dirty="0">
                <a:solidFill>
                  <a:schemeClr val="dk1"/>
                </a:solidFill>
                <a:highlight>
                  <a:srgbClr val="FDECD0"/>
                </a:highlight>
                <a:latin typeface="Consolas"/>
                <a:ea typeface="Consolas"/>
                <a:cs typeface="Consolas"/>
                <a:sym typeface="Consolas"/>
              </a:rPr>
              <a:t>(... , </a:t>
            </a:r>
            <a:r>
              <a:rPr lang="zh-TW" sz="1200" dirty="0">
                <a:solidFill>
                  <a:srgbClr val="0000FF"/>
                </a:solidFill>
                <a:highlight>
                  <a:srgbClr val="FDECD0"/>
                </a:highlight>
                <a:latin typeface="Consolas"/>
                <a:ea typeface="Consolas"/>
                <a:cs typeface="Consolas"/>
                <a:sym typeface="Consolas"/>
              </a:rPr>
              <a:t>sizeof</a:t>
            </a:r>
            <a:r>
              <a:rPr lang="zh-TW" sz="1200" dirty="0">
                <a:solidFill>
                  <a:schemeClr val="dk1"/>
                </a:solidFill>
                <a:highlight>
                  <a:srgbClr val="FDECD0"/>
                </a:highlight>
                <a:latin typeface="Consolas"/>
                <a:ea typeface="Consolas"/>
                <a:cs typeface="Consolas"/>
                <a:sym typeface="Consolas"/>
              </a:rPr>
              <a:t>(</a:t>
            </a:r>
            <a:r>
              <a:rPr lang="zh-TW" sz="1200" dirty="0">
                <a:solidFill>
                  <a:srgbClr val="0000FF"/>
                </a:solidFill>
                <a:highlight>
                  <a:srgbClr val="FDECD0"/>
                </a:highlight>
                <a:latin typeface="Consolas"/>
                <a:ea typeface="Consolas"/>
                <a:cs typeface="Consolas"/>
                <a:sym typeface="Consolas"/>
              </a:rPr>
              <a:t>double</a:t>
            </a:r>
            <a:r>
              <a:rPr lang="zh-TW" sz="1200" dirty="0">
                <a:solidFill>
                  <a:schemeClr val="dk1"/>
                </a:solidFill>
                <a:highlight>
                  <a:srgbClr val="FDECD0"/>
                </a:highlight>
                <a:latin typeface="Consolas"/>
                <a:ea typeface="Consolas"/>
                <a:cs typeface="Consolas"/>
                <a:sym typeface="Consolas"/>
              </a:rPr>
              <a:t>) * </a:t>
            </a:r>
            <a:r>
              <a:rPr lang="zh-TW" sz="1200" dirty="0">
                <a:solidFill>
                  <a:srgbClr val="001080"/>
                </a:solidFill>
                <a:highlight>
                  <a:srgbClr val="FDECD0"/>
                </a:highlight>
                <a:latin typeface="Consolas"/>
                <a:ea typeface="Consolas"/>
                <a:cs typeface="Consolas"/>
                <a:sym typeface="Consolas"/>
              </a:rPr>
              <a:t>inout_size</a:t>
            </a:r>
            <a:r>
              <a:rPr lang="zh-TW" sz="1200" dirty="0">
                <a:solidFill>
                  <a:schemeClr val="dk1"/>
                </a:solidFill>
                <a:highlight>
                  <a:srgbClr val="FDECD0"/>
                </a:highlight>
                <a:latin typeface="Consolas"/>
                <a:ea typeface="Consolas"/>
                <a:cs typeface="Consolas"/>
                <a:sym typeface="Consolas"/>
              </a:rPr>
              <a:t>, …);</a:t>
            </a:r>
            <a:endParaRPr sz="1200" dirty="0">
              <a:solidFill>
                <a:schemeClr val="dk1"/>
              </a:solidFill>
              <a:highlight>
                <a:srgbClr val="FDECD0"/>
              </a:highlight>
              <a:latin typeface="Consolas"/>
              <a:ea typeface="Consolas"/>
              <a:cs typeface="Consolas"/>
              <a:sym typeface="Consolas"/>
            </a:endParaRPr>
          </a:p>
          <a:p>
            <a:pPr marL="0" lvl="0" indent="0" algn="l" rtl="0">
              <a:lnSpc>
                <a:spcPct val="135714"/>
              </a:lnSpc>
              <a:spcBef>
                <a:spcPts val="0"/>
              </a:spcBef>
              <a:spcAft>
                <a:spcPts val="0"/>
              </a:spcAft>
              <a:buSzPts val="1100"/>
              <a:buNone/>
            </a:pPr>
            <a:r>
              <a:rPr lang="zh-TW" sz="1200" dirty="0">
                <a:solidFill>
                  <a:srgbClr val="001080"/>
                </a:solidFill>
                <a:highlight>
                  <a:srgbClr val="FDECD0"/>
                </a:highlight>
                <a:latin typeface="Consolas"/>
                <a:ea typeface="Consolas"/>
                <a:cs typeface="Consolas"/>
                <a:sym typeface="Consolas"/>
              </a:rPr>
              <a:t>output_buffer</a:t>
            </a:r>
            <a:r>
              <a:rPr lang="zh-TW" sz="1200" dirty="0">
                <a:solidFill>
                  <a:schemeClr val="dk1"/>
                </a:solidFill>
                <a:highlight>
                  <a:srgbClr val="FDECD0"/>
                </a:highlight>
                <a:latin typeface="Consolas"/>
                <a:ea typeface="Consolas"/>
                <a:cs typeface="Consolas"/>
                <a:sym typeface="Consolas"/>
              </a:rPr>
              <a:t>[</a:t>
            </a:r>
            <a:r>
              <a:rPr lang="zh-TW" sz="1200" dirty="0">
                <a:solidFill>
                  <a:srgbClr val="098658"/>
                </a:solidFill>
                <a:highlight>
                  <a:srgbClr val="FDECD0"/>
                </a:highlight>
                <a:latin typeface="Consolas"/>
                <a:ea typeface="Consolas"/>
                <a:cs typeface="Consolas"/>
                <a:sym typeface="Consolas"/>
              </a:rPr>
              <a:t>0</a:t>
            </a:r>
            <a:r>
              <a:rPr lang="zh-TW" sz="1200" dirty="0">
                <a:solidFill>
                  <a:schemeClr val="dk1"/>
                </a:solidFill>
                <a:highlight>
                  <a:srgbClr val="FDECD0"/>
                </a:highlight>
                <a:latin typeface="Consolas"/>
                <a:ea typeface="Consolas"/>
                <a:cs typeface="Consolas"/>
                <a:sym typeface="Consolas"/>
              </a:rPr>
              <a:t>] = </a:t>
            </a:r>
            <a:r>
              <a:rPr lang="zh-TW" sz="1200" dirty="0">
                <a:solidFill>
                  <a:srgbClr val="267F99"/>
                </a:solidFill>
                <a:highlight>
                  <a:srgbClr val="FDECD0"/>
                </a:highlight>
                <a:latin typeface="Consolas"/>
                <a:ea typeface="Consolas"/>
                <a:cs typeface="Consolas"/>
                <a:sym typeface="Consolas"/>
              </a:rPr>
              <a:t>cl</a:t>
            </a:r>
            <a:r>
              <a:rPr lang="zh-TW" sz="1200" dirty="0">
                <a:solidFill>
                  <a:schemeClr val="dk1"/>
                </a:solidFill>
                <a:highlight>
                  <a:srgbClr val="FDECD0"/>
                </a:highlight>
                <a:latin typeface="Consolas"/>
                <a:ea typeface="Consolas"/>
                <a:cs typeface="Consolas"/>
                <a:sym typeface="Consolas"/>
              </a:rPr>
              <a:t>::</a:t>
            </a:r>
            <a:r>
              <a:rPr lang="zh-TW" sz="1200" dirty="0">
                <a:solidFill>
                  <a:srgbClr val="795E26"/>
                </a:solidFill>
                <a:highlight>
                  <a:srgbClr val="FDECD0"/>
                </a:highlight>
                <a:latin typeface="Consolas"/>
                <a:ea typeface="Consolas"/>
                <a:cs typeface="Consolas"/>
                <a:sym typeface="Consolas"/>
              </a:rPr>
              <a:t>Buffer</a:t>
            </a:r>
            <a:r>
              <a:rPr lang="zh-TW" sz="1200" dirty="0">
                <a:solidFill>
                  <a:schemeClr val="dk1"/>
                </a:solidFill>
                <a:highlight>
                  <a:srgbClr val="FDECD0"/>
                </a:highlight>
                <a:latin typeface="Consolas"/>
                <a:ea typeface="Consolas"/>
                <a:cs typeface="Consolas"/>
                <a:sym typeface="Consolas"/>
              </a:rPr>
              <a:t>(... , </a:t>
            </a:r>
            <a:r>
              <a:rPr lang="zh-TW" sz="1200" dirty="0">
                <a:solidFill>
                  <a:srgbClr val="0000FF"/>
                </a:solidFill>
                <a:highlight>
                  <a:srgbClr val="FDECD0"/>
                </a:highlight>
                <a:latin typeface="Consolas"/>
                <a:ea typeface="Consolas"/>
                <a:cs typeface="Consolas"/>
                <a:sym typeface="Consolas"/>
              </a:rPr>
              <a:t>sizeof</a:t>
            </a:r>
            <a:r>
              <a:rPr lang="zh-TW" sz="1200" dirty="0">
                <a:solidFill>
                  <a:schemeClr val="dk1"/>
                </a:solidFill>
                <a:highlight>
                  <a:srgbClr val="FDECD0"/>
                </a:highlight>
                <a:latin typeface="Consolas"/>
                <a:ea typeface="Consolas"/>
                <a:cs typeface="Consolas"/>
                <a:sym typeface="Consolas"/>
              </a:rPr>
              <a:t>(</a:t>
            </a:r>
            <a:r>
              <a:rPr lang="zh-TW" sz="1200" dirty="0">
                <a:solidFill>
                  <a:srgbClr val="0000FF"/>
                </a:solidFill>
                <a:highlight>
                  <a:srgbClr val="FDECD0"/>
                </a:highlight>
                <a:latin typeface="Consolas"/>
                <a:ea typeface="Consolas"/>
                <a:cs typeface="Consolas"/>
                <a:sym typeface="Consolas"/>
              </a:rPr>
              <a:t>double</a:t>
            </a:r>
            <a:r>
              <a:rPr lang="zh-TW" sz="1200" dirty="0">
                <a:solidFill>
                  <a:schemeClr val="dk1"/>
                </a:solidFill>
                <a:highlight>
                  <a:srgbClr val="FDECD0"/>
                </a:highlight>
                <a:latin typeface="Consolas"/>
                <a:ea typeface="Consolas"/>
                <a:cs typeface="Consolas"/>
                <a:sym typeface="Consolas"/>
              </a:rPr>
              <a:t>) * </a:t>
            </a:r>
            <a:r>
              <a:rPr lang="zh-TW" sz="1200" dirty="0">
                <a:solidFill>
                  <a:srgbClr val="001080"/>
                </a:solidFill>
                <a:highlight>
                  <a:srgbClr val="FDECD0"/>
                </a:highlight>
                <a:latin typeface="Consolas"/>
                <a:ea typeface="Consolas"/>
                <a:cs typeface="Consolas"/>
                <a:sym typeface="Consolas"/>
              </a:rPr>
              <a:t>out_size_tau</a:t>
            </a:r>
            <a:r>
              <a:rPr lang="zh-TW" sz="1200" dirty="0">
                <a:solidFill>
                  <a:schemeClr val="dk1"/>
                </a:solidFill>
                <a:highlight>
                  <a:srgbClr val="FDECD0"/>
                </a:highlight>
                <a:latin typeface="Consolas"/>
                <a:ea typeface="Consolas"/>
                <a:cs typeface="Consolas"/>
                <a:sym typeface="Consolas"/>
              </a:rPr>
              <a:t>, …);</a:t>
            </a:r>
            <a:endParaRPr b="0" dirty="0">
              <a:solidFill>
                <a:srgbClr val="000000"/>
              </a:solidFill>
              <a:latin typeface="Consolas"/>
              <a:ea typeface="Consolas"/>
              <a:cs typeface="Consolas"/>
              <a:sym typeface="Consolas"/>
            </a:endParaRPr>
          </a:p>
        </p:txBody>
      </p:sp>
      <p:sp>
        <p:nvSpPr>
          <p:cNvPr id="290" name="Google Shape;290;p43"/>
          <p:cNvSpPr txBox="1"/>
          <p:nvPr/>
        </p:nvSpPr>
        <p:spPr>
          <a:xfrm>
            <a:off x="158156" y="2485989"/>
            <a:ext cx="601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dirty="0">
                <a:latin typeface="Gill Sans"/>
                <a:ea typeface="Gill Sans"/>
                <a:cs typeface="Gill Sans"/>
                <a:sym typeface="Gill Sans"/>
              </a:rPr>
              <a:t>→ Host memory and Global memory are declared, and their sizes are the same.</a:t>
            </a:r>
            <a:endParaRPr dirty="0">
              <a:latin typeface="Gill Sans"/>
              <a:ea typeface="Gill Sans"/>
              <a:cs typeface="Gill Sans"/>
              <a:sym typeface="Gill Sans"/>
            </a:endParaRPr>
          </a:p>
        </p:txBody>
      </p:sp>
      <p:sp>
        <p:nvSpPr>
          <p:cNvPr id="291" name="Google Shape;291;p43"/>
          <p:cNvSpPr txBox="1"/>
          <p:nvPr/>
        </p:nvSpPr>
        <p:spPr>
          <a:xfrm>
            <a:off x="6082453" y="2165792"/>
            <a:ext cx="3061547" cy="2977708"/>
          </a:xfrm>
          <a:prstGeom prst="rect">
            <a:avLst/>
          </a:prstGeom>
          <a:solidFill>
            <a:srgbClr val="C2CED1"/>
          </a:solidFill>
          <a:ln>
            <a:noFill/>
          </a:ln>
        </p:spPr>
        <p:txBody>
          <a:bodyPr spcFirstLastPara="1" wrap="square" lIns="68575" tIns="34275" rIns="68575" bIns="34275" anchor="t" anchorCtr="0">
            <a:spAutoFit/>
          </a:bodyPr>
          <a:lstStyle/>
          <a:p>
            <a:pPr marL="457200" lvl="0" indent="-317500" algn="l" rtl="0">
              <a:lnSpc>
                <a:spcPct val="150000"/>
              </a:lnSpc>
              <a:spcBef>
                <a:spcPts val="0"/>
              </a:spcBef>
              <a:spcAft>
                <a:spcPts val="0"/>
              </a:spcAft>
              <a:buClr>
                <a:schemeClr val="dk1"/>
              </a:buClr>
              <a:buSzPts val="1400"/>
              <a:buFont typeface="Calibri"/>
              <a:buAutoNum type="arabicParenBoth"/>
            </a:pPr>
            <a:r>
              <a:rPr lang="zh-TW" dirty="0">
                <a:solidFill>
                  <a:schemeClr val="dk1"/>
                </a:solidFill>
                <a:latin typeface="Calibri"/>
                <a:ea typeface="Calibri"/>
                <a:cs typeface="Calibri"/>
                <a:sym typeface="Calibri"/>
              </a:rPr>
              <a:t>CreatKernel</a:t>
            </a:r>
            <a:endParaRPr dirty="0">
              <a:solidFill>
                <a:schemeClr val="dk1"/>
              </a:solidFill>
              <a:latin typeface="Calibri"/>
              <a:ea typeface="Calibri"/>
              <a:cs typeface="Calibri"/>
              <a:sym typeface="Calibri"/>
            </a:endParaRPr>
          </a:p>
          <a:p>
            <a:pPr marL="457200" lvl="0" indent="-317500" algn="l" rtl="0">
              <a:lnSpc>
                <a:spcPct val="150000"/>
              </a:lnSpc>
              <a:spcBef>
                <a:spcPts val="0"/>
              </a:spcBef>
              <a:spcAft>
                <a:spcPts val="0"/>
              </a:spcAft>
              <a:buClr>
                <a:schemeClr val="dk1"/>
              </a:buClr>
              <a:buSzPts val="1400"/>
              <a:buFont typeface="Calibri"/>
              <a:buAutoNum type="arabicParenBoth"/>
            </a:pPr>
            <a:r>
              <a:rPr lang="zh-TW" dirty="0">
                <a:solidFill>
                  <a:schemeClr val="dk1"/>
                </a:solidFill>
                <a:latin typeface="Calibri"/>
                <a:ea typeface="Calibri"/>
                <a:cs typeface="Calibri"/>
                <a:sym typeface="Calibri"/>
              </a:rPr>
              <a:t>CreatBuffer</a:t>
            </a:r>
            <a:endParaRPr dirty="0">
              <a:solidFill>
                <a:schemeClr val="dk1"/>
              </a:solidFill>
              <a:latin typeface="Calibri"/>
              <a:ea typeface="Calibri"/>
              <a:cs typeface="Calibri"/>
              <a:sym typeface="Calibri"/>
            </a:endParaRPr>
          </a:p>
          <a:p>
            <a:pPr marL="457200" lvl="0" indent="-317500" algn="l" rtl="0">
              <a:lnSpc>
                <a:spcPct val="150000"/>
              </a:lnSpc>
              <a:spcBef>
                <a:spcPts val="0"/>
              </a:spcBef>
              <a:spcAft>
                <a:spcPts val="0"/>
              </a:spcAft>
              <a:buClr>
                <a:schemeClr val="dk1"/>
              </a:buClr>
              <a:buSzPts val="1400"/>
              <a:buFont typeface="Calibri"/>
              <a:buAutoNum type="arabicParenBoth"/>
            </a:pPr>
            <a:r>
              <a:rPr lang="zh-TW" dirty="0">
                <a:solidFill>
                  <a:schemeClr val="dk1"/>
                </a:solidFill>
                <a:latin typeface="Calibri"/>
                <a:ea typeface="Calibri"/>
                <a:cs typeface="Calibri"/>
                <a:sym typeface="Calibri"/>
              </a:rPr>
              <a:t>enqueueMigrateMemObjects</a:t>
            </a:r>
            <a:endParaRPr dirty="0">
              <a:solidFill>
                <a:schemeClr val="dk1"/>
              </a:solidFill>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zh-TW" dirty="0">
                <a:solidFill>
                  <a:schemeClr val="dk1"/>
                </a:solidFill>
                <a:latin typeface="Calibri"/>
                <a:ea typeface="Calibri"/>
                <a:cs typeface="Calibri"/>
                <a:sym typeface="Calibri"/>
              </a:rPr>
              <a:t> 	(migrate from host to device)</a:t>
            </a:r>
            <a:endParaRPr dirty="0">
              <a:solidFill>
                <a:schemeClr val="dk1"/>
              </a:solidFill>
              <a:latin typeface="Calibri"/>
              <a:ea typeface="Calibri"/>
              <a:cs typeface="Calibri"/>
              <a:sym typeface="Calibri"/>
            </a:endParaRPr>
          </a:p>
          <a:p>
            <a:pPr marL="457200" lvl="0" indent="-317500" algn="l" rtl="0">
              <a:lnSpc>
                <a:spcPct val="150000"/>
              </a:lnSpc>
              <a:spcBef>
                <a:spcPts val="0"/>
              </a:spcBef>
              <a:spcAft>
                <a:spcPts val="0"/>
              </a:spcAft>
              <a:buClr>
                <a:schemeClr val="dk1"/>
              </a:buClr>
              <a:buSzPts val="1400"/>
              <a:buFont typeface="Calibri"/>
              <a:buAutoNum type="arabicParenBoth"/>
            </a:pPr>
            <a:r>
              <a:rPr lang="zh-TW" dirty="0">
                <a:solidFill>
                  <a:schemeClr val="dk1"/>
                </a:solidFill>
                <a:latin typeface="Calibri"/>
                <a:ea typeface="Calibri"/>
                <a:cs typeface="Calibri"/>
                <a:sym typeface="Calibri"/>
              </a:rPr>
              <a:t>setKernelArgument</a:t>
            </a:r>
            <a:endParaRPr dirty="0">
              <a:solidFill>
                <a:schemeClr val="dk1"/>
              </a:solidFill>
              <a:latin typeface="Calibri"/>
              <a:ea typeface="Calibri"/>
              <a:cs typeface="Calibri"/>
              <a:sym typeface="Calibri"/>
            </a:endParaRPr>
          </a:p>
          <a:p>
            <a:pPr marL="457200" lvl="0" indent="-317500" algn="l" rtl="0">
              <a:lnSpc>
                <a:spcPct val="150000"/>
              </a:lnSpc>
              <a:spcBef>
                <a:spcPts val="0"/>
              </a:spcBef>
              <a:spcAft>
                <a:spcPts val="0"/>
              </a:spcAft>
              <a:buClr>
                <a:schemeClr val="dk1"/>
              </a:buClr>
              <a:buSzPts val="1400"/>
              <a:buFont typeface="Calibri"/>
              <a:buAutoNum type="arabicParenBoth"/>
            </a:pPr>
            <a:r>
              <a:rPr lang="zh-TW" dirty="0">
                <a:solidFill>
                  <a:schemeClr val="dk1"/>
                </a:solidFill>
                <a:latin typeface="Calibri"/>
                <a:ea typeface="Calibri"/>
                <a:cs typeface="Calibri"/>
                <a:sym typeface="Calibri"/>
              </a:rPr>
              <a:t>enqueueTask(enqueue kernel)</a:t>
            </a:r>
            <a:endParaRPr dirty="0">
              <a:solidFill>
                <a:schemeClr val="dk1"/>
              </a:solidFill>
              <a:latin typeface="Calibri"/>
              <a:ea typeface="Calibri"/>
              <a:cs typeface="Calibri"/>
              <a:sym typeface="Calibri"/>
            </a:endParaRPr>
          </a:p>
          <a:p>
            <a:pPr marL="457200" lvl="0" indent="-317500" algn="l" rtl="0">
              <a:lnSpc>
                <a:spcPct val="150000"/>
              </a:lnSpc>
              <a:spcBef>
                <a:spcPts val="0"/>
              </a:spcBef>
              <a:spcAft>
                <a:spcPts val="0"/>
              </a:spcAft>
              <a:buClr>
                <a:schemeClr val="dk1"/>
              </a:buClr>
              <a:buSzPts val="1400"/>
              <a:buFont typeface="Calibri"/>
              <a:buAutoNum type="arabicParenBoth"/>
            </a:pPr>
            <a:r>
              <a:rPr lang="zh-TW" dirty="0">
                <a:solidFill>
                  <a:schemeClr val="dk1"/>
                </a:solidFill>
                <a:latin typeface="Calibri"/>
                <a:ea typeface="Calibri"/>
                <a:cs typeface="Calibri"/>
                <a:sym typeface="Calibri"/>
              </a:rPr>
              <a:t>enqueueMigrateMemObjects</a:t>
            </a:r>
            <a:endParaRPr dirty="0">
              <a:solidFill>
                <a:schemeClr val="dk1"/>
              </a:solidFill>
              <a:latin typeface="Calibri"/>
              <a:ea typeface="Calibri"/>
              <a:cs typeface="Calibri"/>
              <a:sym typeface="Calibri"/>
            </a:endParaRPr>
          </a:p>
          <a:p>
            <a:pPr marL="0" lvl="0" indent="457200" algn="l" rtl="0">
              <a:lnSpc>
                <a:spcPct val="150000"/>
              </a:lnSpc>
              <a:spcBef>
                <a:spcPts val="0"/>
              </a:spcBef>
              <a:spcAft>
                <a:spcPts val="0"/>
              </a:spcAft>
              <a:buClr>
                <a:schemeClr val="dk1"/>
              </a:buClr>
              <a:buSzPts val="1100"/>
              <a:buFont typeface="Arial"/>
              <a:buNone/>
            </a:pPr>
            <a:r>
              <a:rPr lang="zh-TW" dirty="0">
                <a:solidFill>
                  <a:schemeClr val="dk1"/>
                </a:solidFill>
                <a:latin typeface="Calibri"/>
                <a:ea typeface="Calibri"/>
                <a:cs typeface="Calibri"/>
                <a:sym typeface="Calibri"/>
              </a:rPr>
              <a:t>(migrate from device to host)</a:t>
            </a:r>
            <a:endParaRPr sz="1500" dirty="0">
              <a:solidFill>
                <a:schemeClr val="dk1"/>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p:nvPr/>
        </p:nvSpPr>
        <p:spPr>
          <a:xfrm>
            <a:off x="384903" y="200476"/>
            <a:ext cx="5101496" cy="973836"/>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37150" tIns="137150" rIns="137150" bIns="137150" anchor="ctr" anchorCtr="0">
            <a:normAutofit fontScale="97500"/>
          </a:bodyPr>
          <a:lstStyle/>
          <a:p>
            <a:pPr marL="0" marR="0" lvl="0" indent="0" algn="ctr" rtl="0">
              <a:lnSpc>
                <a:spcPct val="90000"/>
              </a:lnSpc>
              <a:spcBef>
                <a:spcPts val="0"/>
              </a:spcBef>
              <a:spcAft>
                <a:spcPts val="0"/>
              </a:spcAft>
              <a:buClr>
                <a:srgbClr val="262626"/>
              </a:buClr>
              <a:buSzPct val="100000"/>
              <a:buFont typeface="Calibri"/>
              <a:buNone/>
            </a:pPr>
            <a:r>
              <a:rPr lang="zh-TW" sz="4100" b="1" cap="none">
                <a:solidFill>
                  <a:srgbClr val="262626"/>
                </a:solidFill>
                <a:latin typeface="Calibri"/>
                <a:ea typeface="Calibri"/>
                <a:cs typeface="Calibri"/>
                <a:sym typeface="Calibri"/>
              </a:rPr>
              <a:t>Outline</a:t>
            </a:r>
            <a:endParaRPr sz="2700" b="1" cap="none">
              <a:solidFill>
                <a:srgbClr val="262626"/>
              </a:solidFill>
              <a:latin typeface="Gill Sans"/>
              <a:ea typeface="Gill Sans"/>
              <a:cs typeface="Gill Sans"/>
              <a:sym typeface="Gill Sans"/>
            </a:endParaRPr>
          </a:p>
        </p:txBody>
      </p:sp>
      <p:sp>
        <p:nvSpPr>
          <p:cNvPr id="138" name="Google Shape;138;p26"/>
          <p:cNvSpPr/>
          <p:nvPr/>
        </p:nvSpPr>
        <p:spPr>
          <a:xfrm>
            <a:off x="532481" y="1536539"/>
            <a:ext cx="7734782" cy="3168570"/>
          </a:xfrm>
          <a:prstGeom prst="roundRect">
            <a:avLst>
              <a:gd name="adj" fmla="val 16667"/>
            </a:avLst>
          </a:prstGeom>
          <a:solidFill>
            <a:schemeClr val="lt1"/>
          </a:solidFill>
          <a:ln w="12700"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342900" marR="0" lvl="0" indent="-342900" algn="l" rtl="0">
              <a:spcBef>
                <a:spcPts val="0"/>
              </a:spcBef>
              <a:spcAft>
                <a:spcPts val="0"/>
              </a:spcAft>
              <a:buClr>
                <a:schemeClr val="dk1"/>
              </a:buClr>
              <a:buSzPts val="2400"/>
              <a:buFont typeface="Noto Sans Symbols"/>
              <a:buChar char="●"/>
            </a:pPr>
            <a:r>
              <a:rPr lang="zh-TW" sz="2400">
                <a:solidFill>
                  <a:schemeClr val="dk1"/>
                </a:solidFill>
                <a:latin typeface="Calibri"/>
                <a:ea typeface="Calibri"/>
                <a:cs typeface="Calibri"/>
                <a:sym typeface="Calibri"/>
              </a:rPr>
              <a:t>Background Introduction</a:t>
            </a:r>
            <a:endParaRPr sz="1100"/>
          </a:p>
          <a:p>
            <a:pPr marL="685800" marR="0" lvl="1" indent="-336550" algn="l" rtl="0">
              <a:spcBef>
                <a:spcPts val="0"/>
              </a:spcBef>
              <a:spcAft>
                <a:spcPts val="0"/>
              </a:spcAft>
              <a:buClr>
                <a:schemeClr val="dk1"/>
              </a:buClr>
              <a:buSzPts val="2100"/>
              <a:buFont typeface="Noto Sans Symbols"/>
              <a:buChar char="■"/>
            </a:pPr>
            <a:r>
              <a:rPr lang="zh-TW" sz="2100" b="0" i="0" u="none" strike="noStrike" cap="none">
                <a:solidFill>
                  <a:schemeClr val="dk1"/>
                </a:solidFill>
                <a:latin typeface="Calibri"/>
                <a:ea typeface="Calibri"/>
                <a:cs typeface="Calibri"/>
                <a:sym typeface="Calibri"/>
              </a:rPr>
              <a:t>QR Factorization</a:t>
            </a:r>
            <a:endParaRPr sz="1100"/>
          </a:p>
          <a:p>
            <a:pPr marL="685800" marR="0" lvl="1" indent="-336550" algn="l" rtl="0">
              <a:spcBef>
                <a:spcPts val="0"/>
              </a:spcBef>
              <a:spcAft>
                <a:spcPts val="0"/>
              </a:spcAft>
              <a:buClr>
                <a:schemeClr val="dk1"/>
              </a:buClr>
              <a:buSzPts val="2100"/>
              <a:buFont typeface="Noto Sans Symbols"/>
              <a:buChar char="■"/>
            </a:pPr>
            <a:r>
              <a:rPr lang="zh-TW" sz="2100" b="0" i="0" u="none" strike="noStrike" cap="none">
                <a:solidFill>
                  <a:schemeClr val="dk1"/>
                </a:solidFill>
                <a:latin typeface="Calibri"/>
                <a:ea typeface="Calibri"/>
                <a:cs typeface="Calibri"/>
                <a:sym typeface="Calibri"/>
              </a:rPr>
              <a:t>Householder transformation</a:t>
            </a:r>
            <a:endParaRPr sz="1100"/>
          </a:p>
          <a:p>
            <a:pPr marL="342900" marR="0" lvl="0" indent="-342900" algn="l" rtl="0">
              <a:spcBef>
                <a:spcPts val="0"/>
              </a:spcBef>
              <a:spcAft>
                <a:spcPts val="0"/>
              </a:spcAft>
              <a:buClr>
                <a:schemeClr val="dk1"/>
              </a:buClr>
              <a:buSzPts val="2400"/>
              <a:buFont typeface="Noto Sans Symbols"/>
              <a:buChar char="●"/>
            </a:pPr>
            <a:r>
              <a:rPr lang="zh-TW" sz="2400">
                <a:solidFill>
                  <a:schemeClr val="dk1"/>
                </a:solidFill>
                <a:latin typeface="Calibri"/>
                <a:ea typeface="Calibri"/>
                <a:cs typeface="Calibri"/>
                <a:sym typeface="Calibri"/>
              </a:rPr>
              <a:t>Finding from the lab work</a:t>
            </a:r>
            <a:endParaRPr sz="1100"/>
          </a:p>
          <a:p>
            <a:pPr marL="685800" marR="0" lvl="1" indent="-336550" algn="l" rtl="0">
              <a:spcBef>
                <a:spcPts val="0"/>
              </a:spcBef>
              <a:spcAft>
                <a:spcPts val="0"/>
              </a:spcAft>
              <a:buClr>
                <a:schemeClr val="dk1"/>
              </a:buClr>
              <a:buSzPts val="2100"/>
              <a:buFont typeface="Noto Sans Symbols"/>
              <a:buChar char="■"/>
            </a:pPr>
            <a:r>
              <a:rPr lang="zh-TW" sz="2100" b="0" i="0" u="none" strike="noStrike" cap="none">
                <a:solidFill>
                  <a:schemeClr val="dk1"/>
                </a:solidFill>
                <a:latin typeface="Calibri"/>
                <a:ea typeface="Calibri"/>
                <a:cs typeface="Calibri"/>
                <a:sym typeface="Calibri"/>
              </a:rPr>
              <a:t>Host program</a:t>
            </a:r>
            <a:endParaRPr sz="1100"/>
          </a:p>
          <a:p>
            <a:pPr marL="685800" marR="0" lvl="1" indent="-336550" algn="l" rtl="0">
              <a:spcBef>
                <a:spcPts val="0"/>
              </a:spcBef>
              <a:spcAft>
                <a:spcPts val="0"/>
              </a:spcAft>
              <a:buClr>
                <a:schemeClr val="dk1"/>
              </a:buClr>
              <a:buSzPts val="2100"/>
              <a:buFont typeface="Noto Sans Symbols"/>
              <a:buChar char="■"/>
            </a:pPr>
            <a:r>
              <a:rPr lang="zh-TW" sz="2100" b="0" i="0" u="none" strike="noStrike" cap="none">
                <a:solidFill>
                  <a:schemeClr val="dk1"/>
                </a:solidFill>
                <a:latin typeface="Calibri"/>
                <a:ea typeface="Calibri"/>
                <a:cs typeface="Calibri"/>
                <a:sym typeface="Calibri"/>
              </a:rPr>
              <a:t>Kernel function</a:t>
            </a:r>
            <a:endParaRPr sz="1100"/>
          </a:p>
          <a:p>
            <a:pPr marL="342900" marR="0" lvl="0" indent="-342900" algn="l" rtl="0">
              <a:spcBef>
                <a:spcPts val="0"/>
              </a:spcBef>
              <a:spcAft>
                <a:spcPts val="0"/>
              </a:spcAft>
              <a:buClr>
                <a:schemeClr val="dk1"/>
              </a:buClr>
              <a:buSzPts val="2400"/>
              <a:buFont typeface="Noto Sans Symbols"/>
              <a:buChar char="●"/>
            </a:pPr>
            <a:r>
              <a:rPr lang="zh-TW" sz="2400">
                <a:solidFill>
                  <a:schemeClr val="dk1"/>
                </a:solidFill>
                <a:latin typeface="Calibri"/>
                <a:ea typeface="Calibri"/>
                <a:cs typeface="Calibri"/>
                <a:sym typeface="Calibri"/>
              </a:rPr>
              <a:t>OpenCL Timeline trace</a:t>
            </a:r>
            <a:endParaRPr sz="1100"/>
          </a:p>
          <a:p>
            <a:pPr marL="342900" marR="0" lvl="0" indent="-342900" algn="l" rtl="0">
              <a:spcBef>
                <a:spcPts val="0"/>
              </a:spcBef>
              <a:spcAft>
                <a:spcPts val="0"/>
              </a:spcAft>
              <a:buClr>
                <a:schemeClr val="dk1"/>
              </a:buClr>
              <a:buSzPts val="2400"/>
              <a:buFont typeface="Noto Sans Symbols"/>
              <a:buChar char="●"/>
            </a:pPr>
            <a:r>
              <a:rPr lang="zh-TW" sz="2400">
                <a:solidFill>
                  <a:schemeClr val="dk1"/>
                </a:solidFill>
                <a:latin typeface="Calibri"/>
                <a:ea typeface="Calibri"/>
                <a:cs typeface="Calibri"/>
                <a:sym typeface="Calibri"/>
              </a:rPr>
              <a:t>Suggestion for improvement</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4"/>
          <p:cNvSpPr txBox="1">
            <a:spLocks noGrp="1"/>
          </p:cNvSpPr>
          <p:nvPr>
            <p:ph type="title"/>
          </p:nvPr>
        </p:nvSpPr>
        <p:spPr>
          <a:xfrm>
            <a:off x="229077" y="338294"/>
            <a:ext cx="5797200" cy="891600"/>
          </a:xfrm>
          <a:prstGeom prst="rect">
            <a:avLst/>
          </a:prstGeom>
        </p:spPr>
        <p:txBody>
          <a:bodyPr spcFirstLastPara="1" wrap="square" lIns="137150" tIns="137150" rIns="137150" bIns="137150" anchor="ctr" anchorCtr="0">
            <a:normAutofit/>
          </a:bodyPr>
          <a:lstStyle/>
          <a:p>
            <a:pPr marL="0" lvl="0" indent="0" algn="ctr" rtl="0">
              <a:spcBef>
                <a:spcPts val="0"/>
              </a:spcBef>
              <a:spcAft>
                <a:spcPts val="0"/>
              </a:spcAft>
              <a:buNone/>
            </a:pPr>
            <a:r>
              <a:rPr lang="zh-TW"/>
              <a:t>Utilization and execution time with Different NCU</a:t>
            </a:r>
            <a:endParaRPr/>
          </a:p>
        </p:txBody>
      </p:sp>
      <p:pic>
        <p:nvPicPr>
          <p:cNvPr id="297" name="Google Shape;297;p44"/>
          <p:cNvPicPr preferRelativeResize="0"/>
          <p:nvPr/>
        </p:nvPicPr>
        <p:blipFill rotWithShape="1">
          <a:blip r:embed="rId3">
            <a:alphaModFix/>
          </a:blip>
          <a:srcRect l="16736" t="60042" b="19978"/>
          <a:stretch/>
        </p:blipFill>
        <p:spPr>
          <a:xfrm>
            <a:off x="229075" y="3103848"/>
            <a:ext cx="7704851" cy="509078"/>
          </a:xfrm>
          <a:prstGeom prst="rect">
            <a:avLst/>
          </a:prstGeom>
          <a:noFill/>
          <a:ln>
            <a:noFill/>
          </a:ln>
        </p:spPr>
      </p:pic>
      <p:sp>
        <p:nvSpPr>
          <p:cNvPr id="298" name="Google Shape;298;p44"/>
          <p:cNvSpPr/>
          <p:nvPr/>
        </p:nvSpPr>
        <p:spPr>
          <a:xfrm>
            <a:off x="4247221" y="3244826"/>
            <a:ext cx="3597000" cy="339600"/>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pic>
        <p:nvPicPr>
          <p:cNvPr id="299" name="Google Shape;299;p44"/>
          <p:cNvPicPr preferRelativeResize="0"/>
          <p:nvPr/>
        </p:nvPicPr>
        <p:blipFill rotWithShape="1">
          <a:blip r:embed="rId4">
            <a:alphaModFix/>
          </a:blip>
          <a:srcRect l="-1440" t="49346" b="24758"/>
          <a:stretch/>
        </p:blipFill>
        <p:spPr>
          <a:xfrm>
            <a:off x="388636" y="1821254"/>
            <a:ext cx="7951341" cy="563071"/>
          </a:xfrm>
          <a:prstGeom prst="rect">
            <a:avLst/>
          </a:prstGeom>
          <a:noFill/>
          <a:ln>
            <a:noFill/>
          </a:ln>
        </p:spPr>
      </p:pic>
      <p:sp>
        <p:nvSpPr>
          <p:cNvPr id="300" name="Google Shape;300;p44"/>
          <p:cNvSpPr/>
          <p:nvPr/>
        </p:nvSpPr>
        <p:spPr>
          <a:xfrm>
            <a:off x="4180318" y="1977515"/>
            <a:ext cx="4110300" cy="325500"/>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1" name="Google Shape;301;p44"/>
          <p:cNvSpPr txBox="1"/>
          <p:nvPr/>
        </p:nvSpPr>
        <p:spPr>
          <a:xfrm>
            <a:off x="229075" y="1370100"/>
            <a:ext cx="1051800" cy="446400"/>
          </a:xfrm>
          <a:prstGeom prst="rect">
            <a:avLst/>
          </a:prstGeom>
          <a:solidFill>
            <a:srgbClr val="FDECD0"/>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zh-TW" sz="1700">
                <a:latin typeface="Gill Sans"/>
                <a:ea typeface="Gill Sans"/>
                <a:cs typeface="Gill Sans"/>
                <a:sym typeface="Gill Sans"/>
              </a:rPr>
              <a:t>NCU = 2</a:t>
            </a:r>
            <a:endParaRPr sz="1700">
              <a:latin typeface="Gill Sans"/>
              <a:ea typeface="Gill Sans"/>
              <a:cs typeface="Gill Sans"/>
              <a:sym typeface="Gill Sans"/>
            </a:endParaRPr>
          </a:p>
        </p:txBody>
      </p:sp>
      <p:sp>
        <p:nvSpPr>
          <p:cNvPr id="302" name="Google Shape;302;p44"/>
          <p:cNvSpPr txBox="1"/>
          <p:nvPr/>
        </p:nvSpPr>
        <p:spPr>
          <a:xfrm>
            <a:off x="229072" y="2571750"/>
            <a:ext cx="974100" cy="431100"/>
          </a:xfrm>
          <a:prstGeom prst="rect">
            <a:avLst/>
          </a:prstGeom>
          <a:solidFill>
            <a:srgbClr val="FDECD0"/>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zh-TW" sz="1600">
                <a:latin typeface="Gill Sans"/>
                <a:ea typeface="Gill Sans"/>
                <a:cs typeface="Gill Sans"/>
                <a:sym typeface="Gill Sans"/>
              </a:rPr>
              <a:t>NCU = 4</a:t>
            </a:r>
            <a:endParaRPr sz="1600">
              <a:latin typeface="Gill Sans"/>
              <a:ea typeface="Gill Sans"/>
              <a:cs typeface="Gill Sans"/>
              <a:sym typeface="Gill Sans"/>
            </a:endParaRPr>
          </a:p>
        </p:txBody>
      </p:sp>
      <p:pic>
        <p:nvPicPr>
          <p:cNvPr id="303" name="Google Shape;303;p44"/>
          <p:cNvPicPr preferRelativeResize="0"/>
          <p:nvPr/>
        </p:nvPicPr>
        <p:blipFill>
          <a:blip r:embed="rId5">
            <a:alphaModFix/>
          </a:blip>
          <a:stretch>
            <a:fillRect/>
          </a:stretch>
        </p:blipFill>
        <p:spPr>
          <a:xfrm>
            <a:off x="152400" y="4332450"/>
            <a:ext cx="8839201" cy="668118"/>
          </a:xfrm>
          <a:prstGeom prst="rect">
            <a:avLst/>
          </a:prstGeom>
          <a:noFill/>
          <a:ln>
            <a:noFill/>
          </a:ln>
        </p:spPr>
      </p:pic>
      <p:sp>
        <p:nvSpPr>
          <p:cNvPr id="304" name="Google Shape;304;p44"/>
          <p:cNvSpPr/>
          <p:nvPr/>
        </p:nvSpPr>
        <p:spPr>
          <a:xfrm>
            <a:off x="4868150" y="4434725"/>
            <a:ext cx="4110300" cy="431100"/>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5" name="Google Shape;305;p44"/>
          <p:cNvSpPr txBox="1"/>
          <p:nvPr/>
        </p:nvSpPr>
        <p:spPr>
          <a:xfrm>
            <a:off x="229072" y="3713925"/>
            <a:ext cx="974100" cy="431100"/>
          </a:xfrm>
          <a:prstGeom prst="rect">
            <a:avLst/>
          </a:prstGeom>
          <a:solidFill>
            <a:srgbClr val="FDECD0"/>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zh-TW" sz="1600">
                <a:latin typeface="Gill Sans"/>
                <a:ea typeface="Gill Sans"/>
                <a:cs typeface="Gill Sans"/>
                <a:sym typeface="Gill Sans"/>
              </a:rPr>
              <a:t>NCU = 8</a:t>
            </a:r>
            <a:endParaRPr sz="1600">
              <a:latin typeface="Gill Sans"/>
              <a:ea typeface="Gill Sans"/>
              <a:cs typeface="Gill Sans"/>
              <a:sym typeface="Gill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5"/>
          <p:cNvSpPr txBox="1"/>
          <p:nvPr/>
        </p:nvSpPr>
        <p:spPr>
          <a:xfrm>
            <a:off x="1814658" y="1748194"/>
            <a:ext cx="5514600" cy="98580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37150" tIns="137150" rIns="137150" bIns="137150" anchor="ctr" anchorCtr="0">
            <a:normAutofit/>
          </a:bodyPr>
          <a:lstStyle/>
          <a:p>
            <a:pPr marL="0" marR="0" lvl="0" indent="0" algn="ctr" rtl="0">
              <a:lnSpc>
                <a:spcPct val="90000"/>
              </a:lnSpc>
              <a:spcBef>
                <a:spcPts val="0"/>
              </a:spcBef>
              <a:spcAft>
                <a:spcPts val="0"/>
              </a:spcAft>
              <a:buClr>
                <a:srgbClr val="262626"/>
              </a:buClr>
              <a:buSzPts val="3300"/>
              <a:buFont typeface="Calibri"/>
              <a:buNone/>
            </a:pPr>
            <a:r>
              <a:rPr lang="zh-TW" sz="3300" b="1">
                <a:solidFill>
                  <a:srgbClr val="262626"/>
                </a:solidFill>
                <a:latin typeface="Calibri"/>
                <a:ea typeface="Calibri"/>
                <a:cs typeface="Calibri"/>
                <a:sym typeface="Calibri"/>
              </a:rPr>
              <a:t>Github Link</a:t>
            </a:r>
            <a:endParaRPr sz="2700" b="1" cap="none">
              <a:solidFill>
                <a:srgbClr val="262626"/>
              </a:solidFill>
              <a:latin typeface="Gill Sans"/>
              <a:ea typeface="Gill Sans"/>
              <a:cs typeface="Gill Sans"/>
              <a:sym typeface="Gill Sans"/>
            </a:endParaRPr>
          </a:p>
        </p:txBody>
      </p:sp>
      <p:sp>
        <p:nvSpPr>
          <p:cNvPr id="311" name="Google Shape;311;p45"/>
          <p:cNvSpPr txBox="1"/>
          <p:nvPr/>
        </p:nvSpPr>
        <p:spPr>
          <a:xfrm>
            <a:off x="1814643" y="3044382"/>
            <a:ext cx="4702200" cy="300000"/>
          </a:xfrm>
          <a:prstGeom prst="rect">
            <a:avLst/>
          </a:prstGeom>
          <a:noFill/>
          <a:ln>
            <a:noFill/>
          </a:ln>
        </p:spPr>
        <p:txBody>
          <a:bodyPr spcFirstLastPara="1" wrap="square" lIns="68575" tIns="34275" rIns="68575" bIns="34275" anchor="t" anchorCtr="0">
            <a:spAutoFit/>
          </a:bodyPr>
          <a:lstStyle/>
          <a:p>
            <a:pPr marL="457200" marR="0" lvl="0" indent="0" algn="l" rtl="0">
              <a:spcBef>
                <a:spcPts val="0"/>
              </a:spcBef>
              <a:spcAft>
                <a:spcPts val="0"/>
              </a:spcAft>
              <a:buNone/>
            </a:pPr>
            <a:endParaRPr sz="1500">
              <a:solidFill>
                <a:schemeClr val="dk1"/>
              </a:solidFill>
              <a:latin typeface="Gill Sans"/>
              <a:ea typeface="Gill Sans"/>
              <a:cs typeface="Gill Sans"/>
              <a:sym typeface="Gill Sans"/>
            </a:endParaRPr>
          </a:p>
        </p:txBody>
      </p:sp>
      <p:sp>
        <p:nvSpPr>
          <p:cNvPr id="312" name="Google Shape;312;p45"/>
          <p:cNvSpPr/>
          <p:nvPr/>
        </p:nvSpPr>
        <p:spPr>
          <a:xfrm>
            <a:off x="1875350" y="2913212"/>
            <a:ext cx="5454000" cy="482100"/>
          </a:xfrm>
          <a:prstGeom prst="roundRect">
            <a:avLst>
              <a:gd name="adj" fmla="val 16667"/>
            </a:avLst>
          </a:prstGeom>
          <a:solidFill>
            <a:srgbClr val="FDECD0"/>
          </a:solidFill>
          <a:ln w="12700" cap="flat"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lvl="0" indent="0" algn="ctr" rtl="0">
              <a:lnSpc>
                <a:spcPct val="150000"/>
              </a:lnSpc>
              <a:spcBef>
                <a:spcPts val="0"/>
              </a:spcBef>
              <a:spcAft>
                <a:spcPts val="0"/>
              </a:spcAft>
              <a:buClr>
                <a:schemeClr val="dk1"/>
              </a:buClr>
              <a:buSzPts val="1100"/>
              <a:buFont typeface="Arial"/>
              <a:buNone/>
            </a:pPr>
            <a:r>
              <a:rPr lang="zh-TW" sz="1900" u="sng">
                <a:solidFill>
                  <a:schemeClr val="hlink"/>
                </a:solidFill>
                <a:latin typeface="Calibri"/>
                <a:ea typeface="Calibri"/>
                <a:cs typeface="Calibri"/>
                <a:sym typeface="Calibri"/>
                <a:hlinkClick r:id="rId3"/>
              </a:rPr>
              <a:t>https://github.com/sssh311318/Lab_C_solver_QRF</a:t>
            </a:r>
            <a:endParaRPr sz="1900">
              <a:solidFill>
                <a:schemeClr val="dk1"/>
              </a:solidFill>
              <a:latin typeface="Calibri"/>
              <a:ea typeface="Calibri"/>
              <a:cs typeface="Calibri"/>
              <a:sym typeface="Calibri"/>
            </a:endParaRPr>
          </a:p>
          <a:p>
            <a:pPr marL="0" lvl="0" indent="457200" algn="l" rtl="0">
              <a:lnSpc>
                <a:spcPct val="150000"/>
              </a:lnSpc>
              <a:spcBef>
                <a:spcPts val="0"/>
              </a:spcBef>
              <a:spcAft>
                <a:spcPts val="0"/>
              </a:spcAft>
              <a:buClr>
                <a:schemeClr val="dk1"/>
              </a:buClr>
              <a:buSzPts val="1100"/>
              <a:buFont typeface="Arial"/>
              <a:buNone/>
            </a:pPr>
            <a:endParaRPr>
              <a:solidFill>
                <a:schemeClr val="dk1"/>
              </a:solidFill>
              <a:latin typeface="DFKai-SB"/>
              <a:ea typeface="DFKai-SB"/>
              <a:cs typeface="DFKai-SB"/>
              <a:sym typeface="DFKai-SB"/>
            </a:endParaRPr>
          </a:p>
          <a:p>
            <a:pPr marL="342900" marR="0" lvl="0" indent="-190500" algn="l" rtl="0">
              <a:spcBef>
                <a:spcPts val="0"/>
              </a:spcBef>
              <a:spcAft>
                <a:spcPts val="0"/>
              </a:spcAft>
              <a:buClr>
                <a:schemeClr val="dk1"/>
              </a:buClr>
              <a:buSzPts val="2400"/>
              <a:buFont typeface="Noto Sans Symbols"/>
              <a:buNone/>
            </a:pPr>
            <a:endParaRPr sz="24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6"/>
          <p:cNvSpPr txBox="1">
            <a:spLocks noGrp="1"/>
          </p:cNvSpPr>
          <p:nvPr>
            <p:ph type="ctrTitle"/>
          </p:nvPr>
        </p:nvSpPr>
        <p:spPr>
          <a:xfrm>
            <a:off x="2778575" y="1850425"/>
            <a:ext cx="3586800" cy="144270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05725" tIns="137150" rIns="205725" bIns="137150" anchor="ctr" anchorCtr="1">
            <a:normAutofit/>
          </a:bodyPr>
          <a:lstStyle/>
          <a:p>
            <a:pPr marL="0" lvl="0" indent="0" algn="ctr" rtl="0">
              <a:lnSpc>
                <a:spcPct val="90000"/>
              </a:lnSpc>
              <a:spcBef>
                <a:spcPts val="0"/>
              </a:spcBef>
              <a:spcAft>
                <a:spcPts val="0"/>
              </a:spcAft>
              <a:buClr>
                <a:srgbClr val="262626"/>
              </a:buClr>
              <a:buSzPts val="2900"/>
              <a:buFont typeface="Gill Sans"/>
              <a:buNone/>
            </a:pPr>
            <a:r>
              <a:rPr lang="zh-TW" sz="4000"/>
              <a:t>THANK YOU</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p:nvPr/>
        </p:nvSpPr>
        <p:spPr>
          <a:xfrm>
            <a:off x="384903" y="200476"/>
            <a:ext cx="5101496" cy="973836"/>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37150" tIns="137150" rIns="137150" bIns="137150" anchor="ctr" anchorCtr="0">
            <a:normAutofit fontScale="97500"/>
          </a:bodyPr>
          <a:lstStyle/>
          <a:p>
            <a:pPr marL="0" marR="0" lvl="0" indent="0" algn="ctr" rtl="0">
              <a:lnSpc>
                <a:spcPct val="90000"/>
              </a:lnSpc>
              <a:spcBef>
                <a:spcPts val="0"/>
              </a:spcBef>
              <a:spcAft>
                <a:spcPts val="0"/>
              </a:spcAft>
              <a:buClr>
                <a:srgbClr val="262626"/>
              </a:buClr>
              <a:buSzPct val="100000"/>
              <a:buFont typeface="Calibri"/>
              <a:buNone/>
            </a:pPr>
            <a:r>
              <a:rPr lang="zh-TW" sz="4100" b="1" cap="none">
                <a:solidFill>
                  <a:srgbClr val="262626"/>
                </a:solidFill>
                <a:latin typeface="Calibri"/>
                <a:ea typeface="Calibri"/>
                <a:cs typeface="Calibri"/>
                <a:sym typeface="Calibri"/>
              </a:rPr>
              <a:t>QR Factorization</a:t>
            </a:r>
            <a:endParaRPr sz="1100"/>
          </a:p>
        </p:txBody>
      </p:sp>
      <p:sp>
        <p:nvSpPr>
          <p:cNvPr id="145" name="Google Shape;145;p27"/>
          <p:cNvSpPr/>
          <p:nvPr/>
        </p:nvSpPr>
        <p:spPr>
          <a:xfrm>
            <a:off x="610610" y="1423686"/>
            <a:ext cx="8304790" cy="3458570"/>
          </a:xfrm>
          <a:prstGeom prst="roundRect">
            <a:avLst>
              <a:gd name="adj" fmla="val 16667"/>
            </a:avLst>
          </a:prstGeom>
          <a:solidFill>
            <a:schemeClr val="lt1"/>
          </a:solidFill>
          <a:ln w="12700"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342900" marR="0" lvl="0" indent="-190500" algn="l" rtl="0">
              <a:spcBef>
                <a:spcPts val="0"/>
              </a:spcBef>
              <a:spcAft>
                <a:spcPts val="0"/>
              </a:spcAft>
              <a:buClr>
                <a:schemeClr val="dk1"/>
              </a:buClr>
              <a:buSzPts val="2400"/>
              <a:buFont typeface="Noto Sans Symbols"/>
              <a:buNone/>
            </a:pPr>
            <a:endParaRPr sz="2400">
              <a:solidFill>
                <a:schemeClr val="dk1"/>
              </a:solidFill>
              <a:latin typeface="Calibri"/>
              <a:ea typeface="Calibri"/>
              <a:cs typeface="Calibri"/>
              <a:sym typeface="Calibri"/>
            </a:endParaRPr>
          </a:p>
        </p:txBody>
      </p:sp>
      <p:sp>
        <p:nvSpPr>
          <p:cNvPr id="146" name="Google Shape;146;p27"/>
          <p:cNvSpPr txBox="1"/>
          <p:nvPr/>
        </p:nvSpPr>
        <p:spPr>
          <a:xfrm>
            <a:off x="714736" y="1883780"/>
            <a:ext cx="3946967" cy="2331407"/>
          </a:xfrm>
          <a:prstGeom prst="rect">
            <a:avLst/>
          </a:prstGeom>
          <a:noFill/>
          <a:ln>
            <a:noFill/>
          </a:ln>
        </p:spPr>
        <p:txBody>
          <a:bodyPr spcFirstLastPara="1" wrap="square" lIns="68575" tIns="34275" rIns="68575" bIns="34275" anchor="t" anchorCtr="0">
            <a:spAutoFit/>
          </a:bodyPr>
          <a:lstStyle/>
          <a:p>
            <a:pPr marL="342900" marR="0" lvl="0" indent="-336550" algn="l" rtl="0">
              <a:spcBef>
                <a:spcPts val="0"/>
              </a:spcBef>
              <a:spcAft>
                <a:spcPts val="0"/>
              </a:spcAft>
              <a:buClr>
                <a:schemeClr val="dk1"/>
              </a:buClr>
              <a:buSzPts val="2100"/>
              <a:buFont typeface="Noto Sans Symbols"/>
              <a:buChar char="●"/>
            </a:pPr>
            <a:r>
              <a:rPr lang="zh-TW" sz="2100">
                <a:solidFill>
                  <a:schemeClr val="dk1"/>
                </a:solidFill>
                <a:latin typeface="Calibri"/>
                <a:ea typeface="Calibri"/>
                <a:cs typeface="Calibri"/>
                <a:sym typeface="Calibri"/>
              </a:rPr>
              <a:t>QR分解是把矩陣分解成一個正交矩陣和一個上三角矩陣</a:t>
            </a:r>
            <a:endParaRPr sz="2100">
              <a:solidFill>
                <a:schemeClr val="dk1"/>
              </a:solidFill>
              <a:latin typeface="Calibri"/>
              <a:ea typeface="Calibri"/>
              <a:cs typeface="Calibri"/>
              <a:sym typeface="Calibri"/>
            </a:endParaRPr>
          </a:p>
          <a:p>
            <a:pPr marL="342900" marR="0" lvl="0" indent="-203200" algn="l" rtl="0">
              <a:spcBef>
                <a:spcPts val="0"/>
              </a:spcBef>
              <a:spcAft>
                <a:spcPts val="0"/>
              </a:spcAft>
              <a:buClr>
                <a:schemeClr val="dk1"/>
              </a:buClr>
              <a:buSzPts val="2100"/>
              <a:buFont typeface="Noto Sans Symbols"/>
              <a:buNone/>
            </a:pPr>
            <a:endParaRPr sz="2100">
              <a:solidFill>
                <a:schemeClr val="dk1"/>
              </a:solidFill>
              <a:latin typeface="Calibri"/>
              <a:ea typeface="Calibri"/>
              <a:cs typeface="Calibri"/>
              <a:sym typeface="Calibri"/>
            </a:endParaRPr>
          </a:p>
          <a:p>
            <a:pPr marL="342900" marR="0" lvl="0" indent="-336550" algn="l" rtl="0">
              <a:spcBef>
                <a:spcPts val="0"/>
              </a:spcBef>
              <a:spcAft>
                <a:spcPts val="0"/>
              </a:spcAft>
              <a:buClr>
                <a:schemeClr val="dk1"/>
              </a:buClr>
              <a:buSzPts val="2100"/>
              <a:buFont typeface="Noto Sans Symbols"/>
              <a:buChar char="●"/>
            </a:pPr>
            <a:r>
              <a:rPr lang="zh-TW" sz="2100">
                <a:solidFill>
                  <a:schemeClr val="dk1"/>
                </a:solidFill>
                <a:latin typeface="Calibri"/>
                <a:ea typeface="Calibri"/>
                <a:cs typeface="Calibri"/>
                <a:sym typeface="Calibri"/>
              </a:rPr>
              <a:t>常見應用於</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zh-TW" sz="2100">
                <a:solidFill>
                  <a:schemeClr val="dk1"/>
                </a:solidFill>
                <a:latin typeface="Calibri"/>
                <a:ea typeface="Calibri"/>
                <a:cs typeface="Calibri"/>
                <a:sym typeface="Calibri"/>
              </a:rPr>
              <a:t>	Linear regression,</a:t>
            </a:r>
            <a:endParaRPr sz="1100"/>
          </a:p>
          <a:p>
            <a:pPr marL="0" marR="0" lvl="0" indent="0" algn="l" rtl="0">
              <a:spcBef>
                <a:spcPts val="0"/>
              </a:spcBef>
              <a:spcAft>
                <a:spcPts val="0"/>
              </a:spcAft>
              <a:buNone/>
            </a:pPr>
            <a:r>
              <a:rPr lang="zh-TW" sz="2100">
                <a:solidFill>
                  <a:schemeClr val="dk1"/>
                </a:solidFill>
                <a:latin typeface="Calibri"/>
                <a:ea typeface="Calibri"/>
                <a:cs typeface="Calibri"/>
                <a:sym typeface="Calibri"/>
              </a:rPr>
              <a:t>	Eigenvalue computation, </a:t>
            </a:r>
            <a:endParaRPr sz="1100"/>
          </a:p>
          <a:p>
            <a:pPr marL="0" marR="0" lvl="0" indent="0" algn="l" rtl="0">
              <a:spcBef>
                <a:spcPts val="0"/>
              </a:spcBef>
              <a:spcAft>
                <a:spcPts val="0"/>
              </a:spcAft>
              <a:buNone/>
            </a:pPr>
            <a:r>
              <a:rPr lang="zh-TW" sz="2100">
                <a:solidFill>
                  <a:schemeClr val="dk1"/>
                </a:solidFill>
                <a:latin typeface="Calibri"/>
                <a:ea typeface="Calibri"/>
                <a:cs typeface="Calibri"/>
                <a:sym typeface="Calibri"/>
              </a:rPr>
              <a:t>	Signal processing。</a:t>
            </a:r>
            <a:endParaRPr sz="2100">
              <a:solidFill>
                <a:schemeClr val="dk1"/>
              </a:solidFill>
              <a:latin typeface="Calibri"/>
              <a:ea typeface="Calibri"/>
              <a:cs typeface="Calibri"/>
              <a:sym typeface="Calibri"/>
            </a:endParaRPr>
          </a:p>
        </p:txBody>
      </p:sp>
      <p:pic>
        <p:nvPicPr>
          <p:cNvPr id="147" name="Google Shape;147;p27"/>
          <p:cNvPicPr preferRelativeResize="0"/>
          <p:nvPr/>
        </p:nvPicPr>
        <p:blipFill rotWithShape="1">
          <a:blip r:embed="rId3">
            <a:alphaModFix/>
          </a:blip>
          <a:srcRect/>
          <a:stretch/>
        </p:blipFill>
        <p:spPr>
          <a:xfrm>
            <a:off x="4147127" y="2493621"/>
            <a:ext cx="4386262" cy="1857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p:nvPr/>
        </p:nvSpPr>
        <p:spPr>
          <a:xfrm>
            <a:off x="610610" y="1484453"/>
            <a:ext cx="8304790" cy="3458570"/>
          </a:xfrm>
          <a:prstGeom prst="roundRect">
            <a:avLst>
              <a:gd name="adj" fmla="val 16667"/>
            </a:avLst>
          </a:prstGeom>
          <a:solidFill>
            <a:schemeClr val="lt1"/>
          </a:solidFill>
          <a:ln w="12700"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342900" marR="0" lvl="0" indent="-190500" algn="l" rtl="0">
              <a:spcBef>
                <a:spcPts val="0"/>
              </a:spcBef>
              <a:spcAft>
                <a:spcPts val="0"/>
              </a:spcAft>
              <a:buClr>
                <a:schemeClr val="dk1"/>
              </a:buClr>
              <a:buSzPts val="2400"/>
              <a:buFont typeface="Noto Sans Symbols"/>
              <a:buNone/>
            </a:pPr>
            <a:endParaRPr sz="2400">
              <a:solidFill>
                <a:schemeClr val="dk1"/>
              </a:solidFill>
              <a:latin typeface="Calibri"/>
              <a:ea typeface="Calibri"/>
              <a:cs typeface="Calibri"/>
              <a:sym typeface="Calibri"/>
            </a:endParaRPr>
          </a:p>
        </p:txBody>
      </p:sp>
      <p:pic>
        <p:nvPicPr>
          <p:cNvPr id="154" name="Google Shape;154;p28"/>
          <p:cNvPicPr preferRelativeResize="0"/>
          <p:nvPr/>
        </p:nvPicPr>
        <p:blipFill rotWithShape="1">
          <a:blip r:embed="rId3">
            <a:alphaModFix/>
          </a:blip>
          <a:srcRect/>
          <a:stretch/>
        </p:blipFill>
        <p:spPr>
          <a:xfrm>
            <a:off x="5129063" y="2047383"/>
            <a:ext cx="3560630" cy="2670472"/>
          </a:xfrm>
          <a:prstGeom prst="rect">
            <a:avLst/>
          </a:prstGeom>
          <a:noFill/>
          <a:ln>
            <a:noFill/>
          </a:ln>
        </p:spPr>
      </p:pic>
      <p:sp>
        <p:nvSpPr>
          <p:cNvPr id="155" name="Google Shape;155;p28"/>
          <p:cNvSpPr txBox="1"/>
          <p:nvPr/>
        </p:nvSpPr>
        <p:spPr>
          <a:xfrm>
            <a:off x="384903" y="200476"/>
            <a:ext cx="6004322" cy="973836"/>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37150" tIns="137150" rIns="137150" bIns="137150" anchor="ctr" anchorCtr="0">
            <a:normAutofit fontScale="82500" lnSpcReduction="10000"/>
          </a:bodyPr>
          <a:lstStyle/>
          <a:p>
            <a:pPr marL="0" marR="0" lvl="0" indent="0" algn="ctr" rtl="0">
              <a:lnSpc>
                <a:spcPct val="90000"/>
              </a:lnSpc>
              <a:spcBef>
                <a:spcPts val="0"/>
              </a:spcBef>
              <a:spcAft>
                <a:spcPts val="0"/>
              </a:spcAft>
              <a:buClr>
                <a:srgbClr val="262626"/>
              </a:buClr>
              <a:buSzPct val="100000"/>
              <a:buFont typeface="Calibri"/>
              <a:buNone/>
            </a:pPr>
            <a:r>
              <a:rPr lang="zh-TW" sz="4100" b="1" cap="none">
                <a:solidFill>
                  <a:srgbClr val="262626"/>
                </a:solidFill>
                <a:latin typeface="Calibri"/>
                <a:ea typeface="Calibri"/>
                <a:cs typeface="Calibri"/>
                <a:sym typeface="Calibri"/>
              </a:rPr>
              <a:t>Householder transformation</a:t>
            </a:r>
            <a:endParaRPr sz="1100"/>
          </a:p>
        </p:txBody>
      </p:sp>
      <p:sp>
        <p:nvSpPr>
          <p:cNvPr id="156" name="Google Shape;156;p28"/>
          <p:cNvSpPr txBox="1"/>
          <p:nvPr/>
        </p:nvSpPr>
        <p:spPr>
          <a:xfrm>
            <a:off x="714735" y="1883780"/>
            <a:ext cx="7818655" cy="2331407"/>
          </a:xfrm>
          <a:prstGeom prst="rect">
            <a:avLst/>
          </a:prstGeom>
          <a:noFill/>
          <a:ln>
            <a:noFill/>
          </a:ln>
        </p:spPr>
        <p:txBody>
          <a:bodyPr spcFirstLastPara="1" wrap="square" lIns="68575" tIns="34275" rIns="68575" bIns="34275" anchor="t" anchorCtr="0">
            <a:spAutoFit/>
          </a:bodyPr>
          <a:lstStyle/>
          <a:p>
            <a:pPr marL="342900" marR="0" lvl="0" indent="-336550" algn="l" rtl="0">
              <a:spcBef>
                <a:spcPts val="0"/>
              </a:spcBef>
              <a:spcAft>
                <a:spcPts val="0"/>
              </a:spcAft>
              <a:buClr>
                <a:schemeClr val="dk1"/>
              </a:buClr>
              <a:buSzPts val="2100"/>
              <a:buFont typeface="Noto Sans Symbols"/>
              <a:buChar char="●"/>
            </a:pPr>
            <a:r>
              <a:rPr lang="zh-TW" sz="2100">
                <a:solidFill>
                  <a:schemeClr val="dk1"/>
                </a:solidFill>
                <a:latin typeface="Calibri"/>
                <a:ea typeface="Calibri"/>
                <a:cs typeface="Calibri"/>
                <a:sym typeface="Calibri"/>
              </a:rPr>
              <a:t>QR分解常見的解法有三種Gram-Schmidt orthogonalization, Householder transformation, Givens rotation. </a:t>
            </a:r>
            <a:endParaRPr sz="1100"/>
          </a:p>
          <a:p>
            <a:pPr marL="342900" marR="0" lvl="0" indent="-203200" algn="l" rtl="0">
              <a:spcBef>
                <a:spcPts val="0"/>
              </a:spcBef>
              <a:spcAft>
                <a:spcPts val="0"/>
              </a:spcAft>
              <a:buClr>
                <a:schemeClr val="dk1"/>
              </a:buClr>
              <a:buSzPts val="2100"/>
              <a:buFont typeface="Noto Sans Symbols"/>
              <a:buNone/>
            </a:pPr>
            <a:endParaRPr sz="2100">
              <a:solidFill>
                <a:schemeClr val="dk1"/>
              </a:solidFill>
              <a:latin typeface="Calibri"/>
              <a:ea typeface="Calibri"/>
              <a:cs typeface="Calibri"/>
              <a:sym typeface="Calibri"/>
            </a:endParaRPr>
          </a:p>
          <a:p>
            <a:pPr marL="342900" marR="0" lvl="0" indent="-336550" algn="l" rtl="0">
              <a:spcBef>
                <a:spcPts val="0"/>
              </a:spcBef>
              <a:spcAft>
                <a:spcPts val="0"/>
              </a:spcAft>
              <a:buClr>
                <a:schemeClr val="dk1"/>
              </a:buClr>
              <a:buSzPts val="2100"/>
              <a:buFont typeface="Noto Sans Symbols"/>
              <a:buChar char="●"/>
            </a:pPr>
            <a:r>
              <a:rPr lang="zh-TW" sz="2100">
                <a:solidFill>
                  <a:schemeClr val="dk1"/>
                </a:solidFill>
                <a:latin typeface="Calibri"/>
                <a:ea typeface="Calibri"/>
                <a:cs typeface="Calibri"/>
                <a:sym typeface="Calibri"/>
              </a:rPr>
              <a:t>Vitis library使用的是Householder transformation。</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endParaRPr sz="2100">
              <a:solidFill>
                <a:schemeClr val="dk1"/>
              </a:solidFill>
              <a:latin typeface="Calibri"/>
              <a:ea typeface="Calibri"/>
              <a:cs typeface="Calibri"/>
              <a:sym typeface="Calibri"/>
            </a:endParaRPr>
          </a:p>
          <a:p>
            <a:pPr marL="342900" marR="0" lvl="0" indent="-336550" algn="l" rtl="0">
              <a:spcBef>
                <a:spcPts val="0"/>
              </a:spcBef>
              <a:spcAft>
                <a:spcPts val="0"/>
              </a:spcAft>
              <a:buClr>
                <a:schemeClr val="dk1"/>
              </a:buClr>
              <a:buSzPts val="2100"/>
              <a:buFont typeface="Noto Sans Symbols"/>
              <a:buChar char="●"/>
            </a:pPr>
            <a:r>
              <a:rPr lang="zh-TW" sz="2100">
                <a:solidFill>
                  <a:schemeClr val="dk1"/>
                </a:solidFill>
                <a:latin typeface="Calibri"/>
                <a:ea typeface="Calibri"/>
                <a:cs typeface="Calibri"/>
                <a:sym typeface="Calibri"/>
              </a:rPr>
              <a:t>Householder transformation 是將一</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zh-TW" sz="2100">
                <a:solidFill>
                  <a:schemeClr val="dk1"/>
                </a:solidFill>
                <a:latin typeface="Calibri"/>
                <a:ea typeface="Calibri"/>
                <a:cs typeface="Calibri"/>
                <a:sym typeface="Calibri"/>
              </a:rPr>
              <a:t>	個向量對某個平面進行反射。</a:t>
            </a:r>
            <a:endParaRPr sz="2100">
              <a:solidFill>
                <a:schemeClr val="dk1"/>
              </a:solidFill>
              <a:latin typeface="Calibri"/>
              <a:ea typeface="Calibri"/>
              <a:cs typeface="Calibri"/>
              <a:sym typeface="Calibri"/>
            </a:endParaRPr>
          </a:p>
        </p:txBody>
      </p:sp>
      <p:sp>
        <p:nvSpPr>
          <p:cNvPr id="157" name="Google Shape;157;p28"/>
          <p:cNvSpPr txBox="1"/>
          <p:nvPr/>
        </p:nvSpPr>
        <p:spPr>
          <a:xfrm>
            <a:off x="4360039" y="4273069"/>
            <a:ext cx="2029187" cy="444785"/>
          </a:xfrm>
          <a:prstGeom prst="rect">
            <a:avLst/>
          </a:prstGeom>
          <a:blipFill rotWithShape="1">
            <a:blip r:embed="rId4">
              <a:alphaModFix/>
            </a:blip>
            <a:stretch>
              <a:fillRect b="-2938"/>
            </a:stretch>
          </a:blipFill>
          <a:ln w="28575" cap="flat" cmpd="sng">
            <a:solidFill>
              <a:srgbClr val="1E1E1E"/>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zh-TW" sz="1400">
                <a:latin typeface="Gill Sans"/>
                <a:ea typeface="Gill Sans"/>
                <a:cs typeface="Gill Sans"/>
                <a:sym typeface="Gill Sans"/>
              </a:rPr>
              <a:t> </a:t>
            </a:r>
            <a:endParaRPr sz="1100"/>
          </a:p>
        </p:txBody>
      </p:sp>
      <p:pic>
        <p:nvPicPr>
          <p:cNvPr id="158" name="Google Shape;158;p28"/>
          <p:cNvPicPr preferRelativeResize="0"/>
          <p:nvPr/>
        </p:nvPicPr>
        <p:blipFill>
          <a:blip r:embed="rId5">
            <a:alphaModFix/>
          </a:blip>
          <a:stretch>
            <a:fillRect/>
          </a:stretch>
        </p:blipFill>
        <p:spPr>
          <a:xfrm>
            <a:off x="6645750" y="4273075"/>
            <a:ext cx="1473850" cy="444775"/>
          </a:xfrm>
          <a:prstGeom prst="rect">
            <a:avLst/>
          </a:prstGeom>
          <a:noFill/>
          <a:ln w="28575" cap="flat" cmpd="sng">
            <a:solidFill>
              <a:schemeClr val="dk1"/>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p:nvPr/>
        </p:nvSpPr>
        <p:spPr>
          <a:xfrm>
            <a:off x="610610" y="1484453"/>
            <a:ext cx="8304790" cy="3458570"/>
          </a:xfrm>
          <a:prstGeom prst="roundRect">
            <a:avLst>
              <a:gd name="adj" fmla="val 16667"/>
            </a:avLst>
          </a:prstGeom>
          <a:solidFill>
            <a:schemeClr val="lt1"/>
          </a:solidFill>
          <a:ln w="12700"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342900" marR="0" lvl="0" indent="-190500" algn="l" rtl="0">
              <a:spcBef>
                <a:spcPts val="0"/>
              </a:spcBef>
              <a:spcAft>
                <a:spcPts val="0"/>
              </a:spcAft>
              <a:buClr>
                <a:schemeClr val="dk1"/>
              </a:buClr>
              <a:buSzPts val="2400"/>
              <a:buFont typeface="Noto Sans Symbols"/>
              <a:buNone/>
            </a:pPr>
            <a:endParaRPr sz="2400">
              <a:solidFill>
                <a:schemeClr val="dk1"/>
              </a:solidFill>
              <a:latin typeface="Calibri"/>
              <a:ea typeface="Calibri"/>
              <a:cs typeface="Calibri"/>
              <a:sym typeface="Calibri"/>
            </a:endParaRPr>
          </a:p>
        </p:txBody>
      </p:sp>
      <p:sp>
        <p:nvSpPr>
          <p:cNvPr id="165" name="Google Shape;165;p29"/>
          <p:cNvSpPr txBox="1"/>
          <p:nvPr/>
        </p:nvSpPr>
        <p:spPr>
          <a:xfrm>
            <a:off x="384903" y="200476"/>
            <a:ext cx="6004322" cy="973836"/>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37150" tIns="137150" rIns="137150" bIns="137150" anchor="ctr" anchorCtr="0">
            <a:normAutofit fontScale="82500" lnSpcReduction="10000"/>
          </a:bodyPr>
          <a:lstStyle/>
          <a:p>
            <a:pPr marL="0" marR="0" lvl="0" indent="0" algn="ctr" rtl="0">
              <a:lnSpc>
                <a:spcPct val="90000"/>
              </a:lnSpc>
              <a:spcBef>
                <a:spcPts val="0"/>
              </a:spcBef>
              <a:spcAft>
                <a:spcPts val="0"/>
              </a:spcAft>
              <a:buClr>
                <a:srgbClr val="262626"/>
              </a:buClr>
              <a:buSzPct val="100000"/>
              <a:buFont typeface="Calibri"/>
              <a:buNone/>
            </a:pPr>
            <a:r>
              <a:rPr lang="zh-TW" sz="4100" b="1" cap="none">
                <a:solidFill>
                  <a:srgbClr val="262626"/>
                </a:solidFill>
                <a:latin typeface="Calibri"/>
                <a:ea typeface="Calibri"/>
                <a:cs typeface="Calibri"/>
                <a:sym typeface="Calibri"/>
              </a:rPr>
              <a:t>Householder transformation</a:t>
            </a:r>
            <a:endParaRPr sz="1100"/>
          </a:p>
        </p:txBody>
      </p:sp>
      <p:sp>
        <p:nvSpPr>
          <p:cNvPr id="166" name="Google Shape;166;p29"/>
          <p:cNvSpPr txBox="1"/>
          <p:nvPr/>
        </p:nvSpPr>
        <p:spPr>
          <a:xfrm>
            <a:off x="714735" y="1883780"/>
            <a:ext cx="7818655" cy="715580"/>
          </a:xfrm>
          <a:prstGeom prst="rect">
            <a:avLst/>
          </a:prstGeom>
          <a:noFill/>
          <a:ln>
            <a:noFill/>
          </a:ln>
        </p:spPr>
        <p:txBody>
          <a:bodyPr spcFirstLastPara="1" wrap="square" lIns="68575" tIns="34275" rIns="68575" bIns="34275" anchor="t" anchorCtr="0">
            <a:spAutoFit/>
          </a:bodyPr>
          <a:lstStyle/>
          <a:p>
            <a:pPr marL="342900" marR="0" lvl="0" indent="-336550" algn="l" rtl="0">
              <a:spcBef>
                <a:spcPts val="0"/>
              </a:spcBef>
              <a:spcAft>
                <a:spcPts val="0"/>
              </a:spcAft>
              <a:buClr>
                <a:schemeClr val="dk1"/>
              </a:buClr>
              <a:buSzPts val="2100"/>
              <a:buFont typeface="Noto Sans Symbols"/>
              <a:buChar char="●"/>
            </a:pPr>
            <a:r>
              <a:rPr lang="zh-TW" sz="2100">
                <a:solidFill>
                  <a:schemeClr val="dk1"/>
                </a:solidFill>
                <a:latin typeface="Calibri"/>
                <a:ea typeface="Calibri"/>
                <a:cs typeface="Calibri"/>
                <a:sym typeface="Calibri"/>
              </a:rPr>
              <a:t>我們可以利用這個操作對m x n(m ≥ n)的矩陣A進行QR分解。</a:t>
            </a:r>
            <a:endParaRPr sz="1100"/>
          </a:p>
          <a:p>
            <a:pPr marL="342900" marR="0" lvl="0" indent="-203200" algn="l" rtl="0">
              <a:spcBef>
                <a:spcPts val="0"/>
              </a:spcBef>
              <a:spcAft>
                <a:spcPts val="0"/>
              </a:spcAft>
              <a:buClr>
                <a:schemeClr val="dk1"/>
              </a:buClr>
              <a:buSzPts val="2100"/>
              <a:buFont typeface="Noto Sans Symbols"/>
              <a:buNone/>
            </a:pPr>
            <a:endParaRPr sz="2100">
              <a:solidFill>
                <a:schemeClr val="dk1"/>
              </a:solidFill>
              <a:latin typeface="Calibri"/>
              <a:ea typeface="Calibri"/>
              <a:cs typeface="Calibri"/>
              <a:sym typeface="Calibri"/>
            </a:endParaRPr>
          </a:p>
        </p:txBody>
      </p:sp>
      <p:pic>
        <p:nvPicPr>
          <p:cNvPr id="167" name="Google Shape;167;p29"/>
          <p:cNvPicPr preferRelativeResize="0"/>
          <p:nvPr/>
        </p:nvPicPr>
        <p:blipFill rotWithShape="1">
          <a:blip r:embed="rId3">
            <a:alphaModFix/>
          </a:blip>
          <a:srcRect/>
          <a:stretch/>
        </p:blipFill>
        <p:spPr>
          <a:xfrm>
            <a:off x="1288994" y="2342092"/>
            <a:ext cx="2435160" cy="113481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p:nvPr/>
        </p:nvSpPr>
        <p:spPr>
          <a:xfrm>
            <a:off x="610610" y="1488190"/>
            <a:ext cx="8304900" cy="3458700"/>
          </a:xfrm>
          <a:prstGeom prst="roundRect">
            <a:avLst>
              <a:gd name="adj" fmla="val 16667"/>
            </a:avLst>
          </a:prstGeom>
          <a:solidFill>
            <a:schemeClr val="lt1"/>
          </a:solidFill>
          <a:ln w="12700"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342900" marR="0" lvl="0" indent="-190500" algn="l" rtl="0">
              <a:spcBef>
                <a:spcPts val="0"/>
              </a:spcBef>
              <a:spcAft>
                <a:spcPts val="0"/>
              </a:spcAft>
              <a:buClr>
                <a:schemeClr val="dk1"/>
              </a:buClr>
              <a:buSzPts val="2400"/>
              <a:buFont typeface="Noto Sans Symbols"/>
              <a:buNone/>
            </a:pPr>
            <a:endParaRPr sz="2400">
              <a:solidFill>
                <a:schemeClr val="dk1"/>
              </a:solidFill>
              <a:latin typeface="Calibri"/>
              <a:ea typeface="Calibri"/>
              <a:cs typeface="Calibri"/>
              <a:sym typeface="Calibri"/>
            </a:endParaRPr>
          </a:p>
        </p:txBody>
      </p:sp>
      <p:sp>
        <p:nvSpPr>
          <p:cNvPr id="174" name="Google Shape;174;p30"/>
          <p:cNvSpPr txBox="1"/>
          <p:nvPr/>
        </p:nvSpPr>
        <p:spPr>
          <a:xfrm>
            <a:off x="384903" y="200476"/>
            <a:ext cx="6004322" cy="973836"/>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37150" tIns="137150" rIns="137150" bIns="137150" anchor="ctr" anchorCtr="0">
            <a:normAutofit fontScale="82500" lnSpcReduction="10000"/>
          </a:bodyPr>
          <a:lstStyle/>
          <a:p>
            <a:pPr marL="0" marR="0" lvl="0" indent="0" algn="ctr" rtl="0">
              <a:lnSpc>
                <a:spcPct val="90000"/>
              </a:lnSpc>
              <a:spcBef>
                <a:spcPts val="0"/>
              </a:spcBef>
              <a:spcAft>
                <a:spcPts val="0"/>
              </a:spcAft>
              <a:buClr>
                <a:srgbClr val="262626"/>
              </a:buClr>
              <a:buSzPct val="100000"/>
              <a:buFont typeface="Calibri"/>
              <a:buNone/>
            </a:pPr>
            <a:r>
              <a:rPr lang="zh-TW" sz="4100" b="1" cap="none">
                <a:solidFill>
                  <a:srgbClr val="262626"/>
                </a:solidFill>
                <a:latin typeface="Calibri"/>
                <a:ea typeface="Calibri"/>
                <a:cs typeface="Calibri"/>
                <a:sym typeface="Calibri"/>
              </a:rPr>
              <a:t>Householder transformation</a:t>
            </a:r>
            <a:endParaRPr sz="1100"/>
          </a:p>
        </p:txBody>
      </p:sp>
      <p:pic>
        <p:nvPicPr>
          <p:cNvPr id="175" name="Google Shape;175;p30"/>
          <p:cNvPicPr preferRelativeResize="0"/>
          <p:nvPr/>
        </p:nvPicPr>
        <p:blipFill rotWithShape="1">
          <a:blip r:embed="rId3">
            <a:alphaModFix/>
          </a:blip>
          <a:srcRect/>
          <a:stretch/>
        </p:blipFill>
        <p:spPr>
          <a:xfrm>
            <a:off x="2340016" y="3910630"/>
            <a:ext cx="2903574" cy="818139"/>
          </a:xfrm>
          <a:prstGeom prst="rect">
            <a:avLst/>
          </a:prstGeom>
          <a:noFill/>
          <a:ln>
            <a:noFill/>
          </a:ln>
        </p:spPr>
      </p:pic>
      <p:pic>
        <p:nvPicPr>
          <p:cNvPr id="176" name="Google Shape;176;p30"/>
          <p:cNvPicPr preferRelativeResize="0"/>
          <p:nvPr/>
        </p:nvPicPr>
        <p:blipFill rotWithShape="1">
          <a:blip r:embed="rId4">
            <a:alphaModFix/>
          </a:blip>
          <a:srcRect/>
          <a:stretch/>
        </p:blipFill>
        <p:spPr>
          <a:xfrm>
            <a:off x="5986040" y="3910630"/>
            <a:ext cx="2747315" cy="8614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p:nvPr/>
        </p:nvSpPr>
        <p:spPr>
          <a:xfrm>
            <a:off x="384900" y="1291700"/>
            <a:ext cx="8587200" cy="3805200"/>
          </a:xfrm>
          <a:prstGeom prst="roundRect">
            <a:avLst>
              <a:gd name="adj" fmla="val 16667"/>
            </a:avLst>
          </a:prstGeom>
          <a:solidFill>
            <a:schemeClr val="lt1"/>
          </a:solidFill>
          <a:ln w="12700"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342900" marR="0" lvl="0" indent="-190500" algn="l" rtl="0">
              <a:spcBef>
                <a:spcPts val="0"/>
              </a:spcBef>
              <a:spcAft>
                <a:spcPts val="0"/>
              </a:spcAft>
              <a:buClr>
                <a:schemeClr val="dk1"/>
              </a:buClr>
              <a:buSzPts val="2400"/>
              <a:buFont typeface="Noto Sans Symbols"/>
              <a:buNone/>
            </a:pPr>
            <a:endParaRPr sz="2400">
              <a:solidFill>
                <a:schemeClr val="dk1"/>
              </a:solidFill>
              <a:latin typeface="Calibri"/>
              <a:ea typeface="Calibri"/>
              <a:cs typeface="Calibri"/>
              <a:sym typeface="Calibri"/>
            </a:endParaRPr>
          </a:p>
        </p:txBody>
      </p:sp>
      <p:sp>
        <p:nvSpPr>
          <p:cNvPr id="183" name="Google Shape;183;p31"/>
          <p:cNvSpPr txBox="1"/>
          <p:nvPr/>
        </p:nvSpPr>
        <p:spPr>
          <a:xfrm>
            <a:off x="384903" y="200476"/>
            <a:ext cx="6004322" cy="973836"/>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37150" tIns="137150" rIns="137150" bIns="137150" anchor="ctr" anchorCtr="0">
            <a:normAutofit fontScale="97500"/>
          </a:bodyPr>
          <a:lstStyle/>
          <a:p>
            <a:pPr marL="0" marR="0" lvl="0" indent="0" algn="ctr" rtl="0">
              <a:lnSpc>
                <a:spcPct val="90000"/>
              </a:lnSpc>
              <a:spcBef>
                <a:spcPts val="0"/>
              </a:spcBef>
              <a:spcAft>
                <a:spcPts val="0"/>
              </a:spcAft>
              <a:buClr>
                <a:srgbClr val="262626"/>
              </a:buClr>
              <a:buSzPct val="100000"/>
              <a:buFont typeface="Calibri"/>
              <a:buNone/>
            </a:pPr>
            <a:r>
              <a:rPr lang="zh-TW" sz="4100" b="1" cap="none">
                <a:solidFill>
                  <a:srgbClr val="262626"/>
                </a:solidFill>
                <a:latin typeface="Calibri"/>
                <a:ea typeface="Calibri"/>
                <a:cs typeface="Calibri"/>
                <a:sym typeface="Calibri"/>
              </a:rPr>
              <a:t>Host program</a:t>
            </a:r>
            <a:endParaRPr sz="1100"/>
          </a:p>
        </p:txBody>
      </p:sp>
      <p:sp>
        <p:nvSpPr>
          <p:cNvPr id="184" name="Google Shape;184;p31"/>
          <p:cNvSpPr txBox="1"/>
          <p:nvPr/>
        </p:nvSpPr>
        <p:spPr>
          <a:xfrm>
            <a:off x="727283" y="1384939"/>
            <a:ext cx="4971300" cy="1916400"/>
          </a:xfrm>
          <a:prstGeom prst="rect">
            <a:avLst/>
          </a:prstGeom>
          <a:noFill/>
          <a:ln>
            <a:noFill/>
          </a:ln>
        </p:spPr>
        <p:txBody>
          <a:bodyPr spcFirstLastPara="1" wrap="square" lIns="68575" tIns="34275" rIns="68575" bIns="34275" anchor="t" anchorCtr="0">
            <a:spAutoFit/>
          </a:bodyPr>
          <a:lstStyle/>
          <a:p>
            <a:pPr marL="342900" marR="0" lvl="0" indent="-342900" algn="l" rtl="0">
              <a:spcBef>
                <a:spcPts val="0"/>
              </a:spcBef>
              <a:spcAft>
                <a:spcPts val="0"/>
              </a:spcAft>
              <a:buClr>
                <a:schemeClr val="dk1"/>
              </a:buClr>
              <a:buSzPts val="2400"/>
              <a:buFont typeface="Noto Sans Symbols"/>
              <a:buChar char="●"/>
            </a:pPr>
            <a:r>
              <a:rPr lang="zh-TW" sz="2400">
                <a:solidFill>
                  <a:schemeClr val="dk1"/>
                </a:solidFill>
                <a:latin typeface="Calibri"/>
                <a:ea typeface="Calibri"/>
                <a:cs typeface="Calibri"/>
                <a:sym typeface="Calibri"/>
              </a:rPr>
              <a:t>The structure of host function</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zh-TW" sz="2400">
                <a:solidFill>
                  <a:schemeClr val="dk1"/>
                </a:solidFill>
                <a:latin typeface="Calibri"/>
                <a:ea typeface="Calibri"/>
                <a:cs typeface="Calibri"/>
                <a:sym typeface="Calibri"/>
              </a:rPr>
              <a:t>	1. Generate Input matrix A</a:t>
            </a:r>
            <a:endParaRPr sz="1100"/>
          </a:p>
          <a:p>
            <a:pPr marL="0" marR="0" lvl="0" indent="0" algn="l" rtl="0">
              <a:spcBef>
                <a:spcPts val="0"/>
              </a:spcBef>
              <a:spcAft>
                <a:spcPts val="0"/>
              </a:spcAft>
              <a:buNone/>
            </a:pPr>
            <a:r>
              <a:rPr lang="zh-TW" sz="2400">
                <a:solidFill>
                  <a:schemeClr val="dk1"/>
                </a:solidFill>
                <a:latin typeface="Calibri"/>
                <a:ea typeface="Calibri"/>
                <a:cs typeface="Calibri"/>
                <a:sym typeface="Calibri"/>
              </a:rPr>
              <a:t>	2. Get matrix R and β (kernel)</a:t>
            </a:r>
            <a:endParaRPr sz="1100"/>
          </a:p>
          <a:p>
            <a:pPr marL="0" marR="0" lvl="0" indent="0" algn="l" rtl="0">
              <a:spcBef>
                <a:spcPts val="0"/>
              </a:spcBef>
              <a:spcAft>
                <a:spcPts val="0"/>
              </a:spcAft>
              <a:buNone/>
            </a:pPr>
            <a:r>
              <a:rPr lang="zh-TW" sz="2400">
                <a:solidFill>
                  <a:schemeClr val="dk1"/>
                </a:solidFill>
                <a:latin typeface="Calibri"/>
                <a:ea typeface="Calibri"/>
                <a:cs typeface="Calibri"/>
                <a:sym typeface="Calibri"/>
              </a:rPr>
              <a:t>	3. Construct matrix Q</a:t>
            </a:r>
            <a:endParaRPr sz="1100"/>
          </a:p>
          <a:p>
            <a:pPr marL="0" marR="0" lvl="0" indent="0" algn="l" rtl="0">
              <a:spcBef>
                <a:spcPts val="0"/>
              </a:spcBef>
              <a:spcAft>
                <a:spcPts val="0"/>
              </a:spcAft>
              <a:buNone/>
            </a:pPr>
            <a:r>
              <a:rPr lang="zh-TW" sz="2400">
                <a:solidFill>
                  <a:schemeClr val="dk1"/>
                </a:solidFill>
                <a:latin typeface="Calibri"/>
                <a:ea typeface="Calibri"/>
                <a:cs typeface="Calibri"/>
                <a:sym typeface="Calibri"/>
              </a:rPr>
              <a:t>	4. Verify A = QxR</a:t>
            </a:r>
            <a:endParaRPr sz="2400">
              <a:solidFill>
                <a:schemeClr val="dk1"/>
              </a:solidFill>
              <a:latin typeface="Calibri"/>
              <a:ea typeface="Calibri"/>
              <a:cs typeface="Calibri"/>
              <a:sym typeface="Calibri"/>
            </a:endParaRPr>
          </a:p>
        </p:txBody>
      </p:sp>
      <p:sp>
        <p:nvSpPr>
          <p:cNvPr id="185" name="Google Shape;185;p31"/>
          <p:cNvSpPr txBox="1"/>
          <p:nvPr/>
        </p:nvSpPr>
        <p:spPr>
          <a:xfrm>
            <a:off x="727275" y="3352725"/>
            <a:ext cx="5892300" cy="1654800"/>
          </a:xfrm>
          <a:prstGeom prst="rect">
            <a:avLst/>
          </a:prstGeom>
          <a:solidFill>
            <a:srgbClr val="FDECD0"/>
          </a:solid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TW">
                <a:solidFill>
                  <a:srgbClr val="795E26"/>
                </a:solidFill>
                <a:latin typeface="Consolas"/>
                <a:ea typeface="Consolas"/>
                <a:cs typeface="Consolas"/>
                <a:sym typeface="Consolas"/>
              </a:rPr>
              <a:t>int main(){</a:t>
            </a:r>
            <a:endParaRPr>
              <a:solidFill>
                <a:srgbClr val="795E26"/>
              </a:solidFill>
              <a:latin typeface="Consolas"/>
              <a:ea typeface="Consolas"/>
              <a:cs typeface="Consolas"/>
              <a:sym typeface="Consolas"/>
            </a:endParaRPr>
          </a:p>
          <a:p>
            <a:pPr marL="0" marR="0" lvl="0" indent="0" algn="l" rtl="0">
              <a:spcBef>
                <a:spcPts val="0"/>
              </a:spcBef>
              <a:spcAft>
                <a:spcPts val="0"/>
              </a:spcAft>
              <a:buNone/>
            </a:pPr>
            <a:r>
              <a:rPr lang="zh-TW">
                <a:solidFill>
                  <a:srgbClr val="795E26"/>
                </a:solidFill>
                <a:latin typeface="Consolas"/>
                <a:ea typeface="Consolas"/>
                <a:cs typeface="Consolas"/>
                <a:sym typeface="Consolas"/>
              </a:rPr>
              <a:t>    </a:t>
            </a:r>
            <a:r>
              <a:rPr lang="zh-TW" b="0">
                <a:solidFill>
                  <a:srgbClr val="795E26"/>
                </a:solidFill>
                <a:latin typeface="Consolas"/>
                <a:ea typeface="Consolas"/>
                <a:cs typeface="Consolas"/>
                <a:sym typeface="Consolas"/>
              </a:rPr>
              <a:t>matGen</a:t>
            </a:r>
            <a:r>
              <a:rPr lang="zh-TW" b="0">
                <a:solidFill>
                  <a:srgbClr val="000000"/>
                </a:solidFill>
                <a:latin typeface="Consolas"/>
                <a:ea typeface="Consolas"/>
                <a:cs typeface="Consolas"/>
                <a:sym typeface="Consolas"/>
              </a:rPr>
              <a:t>(row, col, A);</a:t>
            </a:r>
            <a:endParaRPr/>
          </a:p>
          <a:p>
            <a:pPr marL="0" marR="0" lvl="0" indent="0" algn="l" rtl="0">
              <a:spcBef>
                <a:spcPts val="0"/>
              </a:spcBef>
              <a:spcAft>
                <a:spcPts val="0"/>
              </a:spcAft>
              <a:buNone/>
            </a:pPr>
            <a:r>
              <a:rPr lang="zh-TW" b="0">
                <a:solidFill>
                  <a:srgbClr val="000000"/>
                </a:solidFill>
                <a:latin typeface="Consolas"/>
                <a:ea typeface="Consolas"/>
                <a:cs typeface="Consolas"/>
                <a:sym typeface="Consolas"/>
              </a:rPr>
              <a:t> </a:t>
            </a:r>
            <a:r>
              <a:rPr lang="zh-TW">
                <a:latin typeface="Consolas"/>
                <a:ea typeface="Consolas"/>
                <a:cs typeface="Consolas"/>
                <a:sym typeface="Consolas"/>
              </a:rPr>
              <a:t>   </a:t>
            </a:r>
            <a:r>
              <a:rPr lang="zh-TW">
                <a:solidFill>
                  <a:srgbClr val="001080"/>
                </a:solidFill>
                <a:highlight>
                  <a:srgbClr val="FDECD0"/>
                </a:highlight>
                <a:latin typeface="Consolas"/>
                <a:ea typeface="Consolas"/>
                <a:cs typeface="Consolas"/>
                <a:sym typeface="Consolas"/>
              </a:rPr>
              <a:t>q</a:t>
            </a:r>
            <a:r>
              <a:rPr lang="zh-TW">
                <a:solidFill>
                  <a:schemeClr val="dk1"/>
                </a:solidFill>
                <a:highlight>
                  <a:srgbClr val="FDECD0"/>
                </a:highlight>
                <a:latin typeface="Consolas"/>
                <a:ea typeface="Consolas"/>
                <a:cs typeface="Consolas"/>
                <a:sym typeface="Consolas"/>
              </a:rPr>
              <a:t>.</a:t>
            </a:r>
            <a:r>
              <a:rPr lang="zh-TW">
                <a:solidFill>
                  <a:srgbClr val="795E26"/>
                </a:solidFill>
                <a:highlight>
                  <a:srgbClr val="FDECD0"/>
                </a:highlight>
                <a:latin typeface="Consolas"/>
                <a:ea typeface="Consolas"/>
                <a:cs typeface="Consolas"/>
                <a:sym typeface="Consolas"/>
              </a:rPr>
              <a:t>enqueueTask</a:t>
            </a:r>
            <a:r>
              <a:rPr lang="zh-TW">
                <a:solidFill>
                  <a:schemeClr val="dk1"/>
                </a:solidFill>
                <a:highlight>
                  <a:srgbClr val="FDECD0"/>
                </a:highlight>
                <a:latin typeface="Consolas"/>
                <a:ea typeface="Consolas"/>
                <a:cs typeface="Consolas"/>
                <a:sym typeface="Consolas"/>
              </a:rPr>
              <a:t>(kernel_geqrf_0, </a:t>
            </a:r>
            <a:r>
              <a:rPr lang="zh-TW">
                <a:solidFill>
                  <a:srgbClr val="0000FF"/>
                </a:solidFill>
                <a:highlight>
                  <a:srgbClr val="FDECD0"/>
                </a:highlight>
                <a:latin typeface="Consolas"/>
                <a:ea typeface="Consolas"/>
                <a:cs typeface="Consolas"/>
                <a:sym typeface="Consolas"/>
              </a:rPr>
              <a:t>nullptr</a:t>
            </a:r>
            <a:r>
              <a:rPr lang="zh-TW">
                <a:solidFill>
                  <a:schemeClr val="dk1"/>
                </a:solidFill>
                <a:highlight>
                  <a:srgbClr val="FDECD0"/>
                </a:highlight>
                <a:latin typeface="Consolas"/>
                <a:ea typeface="Consolas"/>
                <a:cs typeface="Consolas"/>
                <a:sym typeface="Consolas"/>
              </a:rPr>
              <a:t>, </a:t>
            </a:r>
            <a:r>
              <a:rPr lang="zh-TW">
                <a:solidFill>
                  <a:srgbClr val="0000FF"/>
                </a:solidFill>
                <a:highlight>
                  <a:srgbClr val="FDECD0"/>
                </a:highlight>
                <a:latin typeface="Consolas"/>
                <a:ea typeface="Consolas"/>
                <a:cs typeface="Consolas"/>
                <a:sym typeface="Consolas"/>
              </a:rPr>
              <a:t>nullptr</a:t>
            </a:r>
            <a:r>
              <a:rPr lang="zh-TW">
                <a:solidFill>
                  <a:schemeClr val="dk1"/>
                </a:solidFill>
                <a:highlight>
                  <a:srgbClr val="FDECD0"/>
                </a:highlight>
                <a:latin typeface="Consolas"/>
                <a:ea typeface="Consolas"/>
                <a:cs typeface="Consolas"/>
                <a:sym typeface="Consolas"/>
              </a:rPr>
              <a:t>);</a:t>
            </a:r>
            <a:endParaRPr>
              <a:solidFill>
                <a:srgbClr val="267F99"/>
              </a:solidFill>
              <a:highlight>
                <a:srgbClr val="FDECD0"/>
              </a:highlight>
              <a:latin typeface="Consolas"/>
              <a:ea typeface="Consolas"/>
              <a:cs typeface="Consolas"/>
              <a:sym typeface="Consolas"/>
            </a:endParaRPr>
          </a:p>
          <a:p>
            <a:pPr marL="0" marR="0" lvl="0" indent="0" algn="l" rtl="0">
              <a:spcBef>
                <a:spcPts val="0"/>
              </a:spcBef>
              <a:spcAft>
                <a:spcPts val="0"/>
              </a:spcAft>
              <a:buNone/>
            </a:pPr>
            <a:r>
              <a:rPr lang="zh-TW" b="0">
                <a:solidFill>
                  <a:srgbClr val="000000"/>
                </a:solidFill>
                <a:latin typeface="Consolas"/>
                <a:ea typeface="Consolas"/>
                <a:cs typeface="Consolas"/>
                <a:sym typeface="Consolas"/>
              </a:rPr>
              <a:t>    </a:t>
            </a:r>
            <a:r>
              <a:rPr lang="zh-TW" b="0">
                <a:solidFill>
                  <a:srgbClr val="795E26"/>
                </a:solidFill>
                <a:latin typeface="Consolas"/>
                <a:ea typeface="Consolas"/>
                <a:cs typeface="Consolas"/>
                <a:sym typeface="Consolas"/>
              </a:rPr>
              <a:t>constructQ</a:t>
            </a:r>
            <a:r>
              <a:rPr lang="zh-TW" b="0">
                <a:solidFill>
                  <a:srgbClr val="000000"/>
                </a:solidFill>
                <a:latin typeface="Consolas"/>
                <a:ea typeface="Consolas"/>
                <a:cs typeface="Consolas"/>
                <a:sym typeface="Consolas"/>
              </a:rPr>
              <a:t>(R, beta, Q);</a:t>
            </a:r>
            <a:br>
              <a:rPr lang="zh-TW" b="0">
                <a:solidFill>
                  <a:srgbClr val="000000"/>
                </a:solidFill>
                <a:latin typeface="Consolas"/>
                <a:ea typeface="Consolas"/>
                <a:cs typeface="Consolas"/>
                <a:sym typeface="Consolas"/>
              </a:rPr>
            </a:br>
            <a:r>
              <a:rPr lang="zh-TW" b="0">
                <a:solidFill>
                  <a:srgbClr val="000000"/>
                </a:solidFill>
                <a:latin typeface="Consolas"/>
                <a:ea typeface="Consolas"/>
                <a:cs typeface="Consolas"/>
                <a:sym typeface="Consolas"/>
              </a:rPr>
              <a:t>    </a:t>
            </a:r>
            <a:r>
              <a:rPr lang="zh-TW" b="0">
                <a:solidFill>
                  <a:srgbClr val="795E26"/>
                </a:solidFill>
                <a:latin typeface="Consolas"/>
                <a:ea typeface="Consolas"/>
                <a:cs typeface="Consolas"/>
                <a:sym typeface="Consolas"/>
              </a:rPr>
              <a:t>matrixMult</a:t>
            </a:r>
            <a:r>
              <a:rPr lang="zh-TW" b="0">
                <a:solidFill>
                  <a:srgbClr val="000000"/>
                </a:solidFill>
                <a:latin typeface="Consolas"/>
                <a:ea typeface="Consolas"/>
                <a:cs typeface="Consolas"/>
                <a:sym typeface="Consolas"/>
              </a:rPr>
              <a:t>(Q, R, A);</a:t>
            </a:r>
            <a:endParaRPr b="0">
              <a:solidFill>
                <a:srgbClr val="000000"/>
              </a:solidFill>
              <a:latin typeface="Consolas"/>
              <a:ea typeface="Consolas"/>
              <a:cs typeface="Consolas"/>
              <a:sym typeface="Consolas"/>
            </a:endParaRPr>
          </a:p>
          <a:p>
            <a:pPr marL="0" lvl="0" indent="0" algn="l" rtl="0">
              <a:lnSpc>
                <a:spcPct val="135714"/>
              </a:lnSpc>
              <a:spcBef>
                <a:spcPts val="0"/>
              </a:spcBef>
              <a:spcAft>
                <a:spcPts val="0"/>
              </a:spcAft>
              <a:buSzPts val="1100"/>
              <a:buNone/>
            </a:pPr>
            <a:r>
              <a:rPr lang="zh-TW">
                <a:solidFill>
                  <a:srgbClr val="795E26"/>
                </a:solidFill>
                <a:highlight>
                  <a:srgbClr val="FDECD0"/>
                </a:highlight>
                <a:latin typeface="Consolas"/>
                <a:ea typeface="Consolas"/>
                <a:cs typeface="Consolas"/>
                <a:sym typeface="Consolas"/>
              </a:rPr>
              <a:t>compareMatrices</a:t>
            </a:r>
            <a:r>
              <a:rPr lang="zh-TW">
                <a:solidFill>
                  <a:schemeClr val="dk1"/>
                </a:solidFill>
                <a:highlight>
                  <a:srgbClr val="FDECD0"/>
                </a:highlight>
                <a:latin typeface="Consolas"/>
                <a:ea typeface="Consolas"/>
                <a:cs typeface="Consolas"/>
                <a:sym typeface="Consolas"/>
              </a:rPr>
              <a:t>&lt;</a:t>
            </a:r>
            <a:r>
              <a:rPr lang="zh-TW">
                <a:solidFill>
                  <a:srgbClr val="0000FF"/>
                </a:solidFill>
                <a:highlight>
                  <a:srgbClr val="FDECD0"/>
                </a:highlight>
                <a:latin typeface="Consolas"/>
                <a:ea typeface="Consolas"/>
                <a:cs typeface="Consolas"/>
                <a:sym typeface="Consolas"/>
              </a:rPr>
              <a:t>double</a:t>
            </a:r>
            <a:r>
              <a:rPr lang="zh-TW">
                <a:solidFill>
                  <a:schemeClr val="dk1"/>
                </a:solidFill>
                <a:highlight>
                  <a:srgbClr val="FDECD0"/>
                </a:highlight>
                <a:latin typeface="Consolas"/>
                <a:ea typeface="Consolas"/>
                <a:cs typeface="Consolas"/>
                <a:sym typeface="Consolas"/>
              </a:rPr>
              <a:t>&gt;(</a:t>
            </a:r>
            <a:r>
              <a:rPr lang="zh-TW">
                <a:solidFill>
                  <a:srgbClr val="001080"/>
                </a:solidFill>
                <a:highlight>
                  <a:srgbClr val="FDECD0"/>
                </a:highlight>
                <a:latin typeface="Consolas"/>
                <a:ea typeface="Consolas"/>
                <a:cs typeface="Consolas"/>
                <a:sym typeface="Consolas"/>
              </a:rPr>
              <a:t>A</a:t>
            </a:r>
            <a:r>
              <a:rPr lang="zh-TW">
                <a:solidFill>
                  <a:schemeClr val="dk1"/>
                </a:solidFill>
                <a:highlight>
                  <a:srgbClr val="FDECD0"/>
                </a:highlight>
                <a:latin typeface="Consolas"/>
                <a:ea typeface="Consolas"/>
                <a:cs typeface="Consolas"/>
                <a:sym typeface="Consolas"/>
              </a:rPr>
              <a:t>, </a:t>
            </a:r>
            <a:r>
              <a:rPr lang="zh-TW">
                <a:solidFill>
                  <a:srgbClr val="001080"/>
                </a:solidFill>
                <a:highlight>
                  <a:srgbClr val="FDECD0"/>
                </a:highlight>
                <a:latin typeface="Consolas"/>
                <a:ea typeface="Consolas"/>
                <a:cs typeface="Consolas"/>
                <a:sym typeface="Consolas"/>
              </a:rPr>
              <a:t>dataA</a:t>
            </a:r>
            <a:r>
              <a:rPr lang="zh-TW">
                <a:solidFill>
                  <a:schemeClr val="dk1"/>
                </a:solidFill>
                <a:highlight>
                  <a:srgbClr val="FDECD0"/>
                </a:highlight>
                <a:latin typeface="Consolas"/>
                <a:ea typeface="Consolas"/>
                <a:cs typeface="Consolas"/>
                <a:sym typeface="Consolas"/>
              </a:rPr>
              <a:t>, </a:t>
            </a:r>
            <a:r>
              <a:rPr lang="zh-TW">
                <a:solidFill>
                  <a:srgbClr val="001080"/>
                </a:solidFill>
                <a:highlight>
                  <a:srgbClr val="FDECD0"/>
                </a:highlight>
                <a:latin typeface="Consolas"/>
                <a:ea typeface="Consolas"/>
                <a:cs typeface="Consolas"/>
                <a:sym typeface="Consolas"/>
              </a:rPr>
              <a:t>numRow</a:t>
            </a:r>
            <a:r>
              <a:rPr lang="zh-TW">
                <a:solidFill>
                  <a:schemeClr val="dk1"/>
                </a:solidFill>
                <a:highlight>
                  <a:srgbClr val="FDECD0"/>
                </a:highlight>
                <a:latin typeface="Consolas"/>
                <a:ea typeface="Consolas"/>
                <a:cs typeface="Consolas"/>
                <a:sym typeface="Consolas"/>
              </a:rPr>
              <a:t>, </a:t>
            </a:r>
            <a:r>
              <a:rPr lang="zh-TW">
                <a:solidFill>
                  <a:srgbClr val="001080"/>
                </a:solidFill>
                <a:highlight>
                  <a:srgbClr val="FDECD0"/>
                </a:highlight>
                <a:latin typeface="Consolas"/>
                <a:ea typeface="Consolas"/>
                <a:cs typeface="Consolas"/>
                <a:sym typeface="Consolas"/>
              </a:rPr>
              <a:t>numCol</a:t>
            </a:r>
            <a:r>
              <a:rPr lang="zh-TW">
                <a:solidFill>
                  <a:schemeClr val="dk1"/>
                </a:solidFill>
                <a:highlight>
                  <a:srgbClr val="FDECD0"/>
                </a:highlight>
                <a:latin typeface="Consolas"/>
                <a:ea typeface="Consolas"/>
                <a:cs typeface="Consolas"/>
                <a:sym typeface="Consolas"/>
              </a:rPr>
              <a:t>, </a:t>
            </a:r>
            <a:r>
              <a:rPr lang="zh-TW">
                <a:solidFill>
                  <a:srgbClr val="001080"/>
                </a:solidFill>
                <a:highlight>
                  <a:srgbClr val="FDECD0"/>
                </a:highlight>
                <a:latin typeface="Consolas"/>
                <a:ea typeface="Consolas"/>
                <a:cs typeface="Consolas"/>
                <a:sym typeface="Consolas"/>
              </a:rPr>
              <a:t>numCol</a:t>
            </a:r>
            <a:r>
              <a:rPr lang="zh-TW">
                <a:solidFill>
                  <a:schemeClr val="dk1"/>
                </a:solidFill>
                <a:highlight>
                  <a:srgbClr val="FDECD0"/>
                </a:highlight>
                <a:latin typeface="Consolas"/>
                <a:ea typeface="Consolas"/>
                <a:cs typeface="Consolas"/>
                <a:sym typeface="Consolas"/>
              </a:rPr>
              <a:t>);</a:t>
            </a:r>
            <a:endParaRPr>
              <a:highlight>
                <a:srgbClr val="FDECD0"/>
              </a:highlight>
              <a:latin typeface="Consolas"/>
              <a:ea typeface="Consolas"/>
              <a:cs typeface="Consolas"/>
              <a:sym typeface="Consolas"/>
            </a:endParaRPr>
          </a:p>
          <a:p>
            <a:pPr marL="0" marR="0" lvl="0" indent="0" algn="l" rtl="0">
              <a:spcBef>
                <a:spcPts val="0"/>
              </a:spcBef>
              <a:spcAft>
                <a:spcPts val="0"/>
              </a:spcAft>
              <a:buNone/>
            </a:pPr>
            <a:r>
              <a:rPr lang="zh-TW">
                <a:solidFill>
                  <a:srgbClr val="000000"/>
                </a:solidFill>
                <a:latin typeface="Consolas"/>
                <a:ea typeface="Consolas"/>
                <a:cs typeface="Consolas"/>
                <a:sym typeface="Consolas"/>
              </a:rPr>
              <a:t>}</a:t>
            </a:r>
            <a:endParaRPr b="0">
              <a:solidFill>
                <a:srgbClr val="000000"/>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p:nvPr/>
        </p:nvSpPr>
        <p:spPr>
          <a:xfrm>
            <a:off x="419600" y="1484450"/>
            <a:ext cx="6197700" cy="2019900"/>
          </a:xfrm>
          <a:prstGeom prst="roundRect">
            <a:avLst>
              <a:gd name="adj" fmla="val 16667"/>
            </a:avLst>
          </a:prstGeom>
          <a:solidFill>
            <a:srgbClr val="FDECD0"/>
          </a:solidFill>
          <a:ln w="12700"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342900" marR="0" lvl="0" indent="-190500" algn="l" rtl="0">
              <a:spcBef>
                <a:spcPts val="0"/>
              </a:spcBef>
              <a:spcAft>
                <a:spcPts val="0"/>
              </a:spcAft>
              <a:buClr>
                <a:schemeClr val="dk1"/>
              </a:buClr>
              <a:buSzPts val="2400"/>
              <a:buFont typeface="Noto Sans Symbols"/>
              <a:buNone/>
            </a:pPr>
            <a:endParaRPr sz="2400">
              <a:solidFill>
                <a:schemeClr val="dk1"/>
              </a:solidFill>
              <a:latin typeface="Calibri"/>
              <a:ea typeface="Calibri"/>
              <a:cs typeface="Calibri"/>
              <a:sym typeface="Calibri"/>
            </a:endParaRPr>
          </a:p>
        </p:txBody>
      </p:sp>
      <p:sp>
        <p:nvSpPr>
          <p:cNvPr id="192" name="Google Shape;192;p32"/>
          <p:cNvSpPr txBox="1"/>
          <p:nvPr/>
        </p:nvSpPr>
        <p:spPr>
          <a:xfrm>
            <a:off x="384903" y="200476"/>
            <a:ext cx="6004322" cy="973836"/>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37150" tIns="137150" rIns="137150" bIns="137150" anchor="ctr" anchorCtr="0">
            <a:normAutofit fontScale="97500"/>
          </a:bodyPr>
          <a:lstStyle/>
          <a:p>
            <a:pPr marL="0" marR="0" lvl="0" indent="0" algn="ctr" rtl="0">
              <a:lnSpc>
                <a:spcPct val="90000"/>
              </a:lnSpc>
              <a:spcBef>
                <a:spcPts val="0"/>
              </a:spcBef>
              <a:spcAft>
                <a:spcPts val="0"/>
              </a:spcAft>
              <a:buClr>
                <a:srgbClr val="262626"/>
              </a:buClr>
              <a:buSzPct val="100000"/>
              <a:buFont typeface="Calibri"/>
              <a:buNone/>
            </a:pPr>
            <a:r>
              <a:rPr lang="zh-TW" sz="4100" b="1" cap="none">
                <a:solidFill>
                  <a:srgbClr val="262626"/>
                </a:solidFill>
                <a:latin typeface="Calibri"/>
                <a:ea typeface="Calibri"/>
                <a:cs typeface="Calibri"/>
                <a:sym typeface="Calibri"/>
              </a:rPr>
              <a:t>Host program</a:t>
            </a:r>
            <a:endParaRPr sz="1100"/>
          </a:p>
        </p:txBody>
      </p:sp>
      <p:sp>
        <p:nvSpPr>
          <p:cNvPr id="193" name="Google Shape;193;p32"/>
          <p:cNvSpPr txBox="1"/>
          <p:nvPr/>
        </p:nvSpPr>
        <p:spPr>
          <a:xfrm>
            <a:off x="637700" y="1642100"/>
            <a:ext cx="5892300" cy="1654800"/>
          </a:xfrm>
          <a:prstGeom prst="rect">
            <a:avLst/>
          </a:prstGeom>
          <a:solidFill>
            <a:srgbClr val="FDECD0"/>
          </a:solid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TW">
                <a:solidFill>
                  <a:srgbClr val="795E26"/>
                </a:solidFill>
                <a:latin typeface="Consolas"/>
                <a:ea typeface="Consolas"/>
                <a:cs typeface="Consolas"/>
                <a:sym typeface="Consolas"/>
              </a:rPr>
              <a:t>int main(){</a:t>
            </a:r>
            <a:endParaRPr>
              <a:solidFill>
                <a:srgbClr val="795E26"/>
              </a:solidFill>
              <a:latin typeface="Consolas"/>
              <a:ea typeface="Consolas"/>
              <a:cs typeface="Consolas"/>
              <a:sym typeface="Consolas"/>
            </a:endParaRPr>
          </a:p>
          <a:p>
            <a:pPr marL="0" marR="0" lvl="0" indent="0" algn="l" rtl="0">
              <a:spcBef>
                <a:spcPts val="0"/>
              </a:spcBef>
              <a:spcAft>
                <a:spcPts val="0"/>
              </a:spcAft>
              <a:buNone/>
            </a:pPr>
            <a:r>
              <a:rPr lang="zh-TW">
                <a:solidFill>
                  <a:srgbClr val="795E26"/>
                </a:solidFill>
                <a:latin typeface="Consolas"/>
                <a:ea typeface="Consolas"/>
                <a:cs typeface="Consolas"/>
                <a:sym typeface="Consolas"/>
              </a:rPr>
              <a:t>    </a:t>
            </a:r>
            <a:r>
              <a:rPr lang="zh-TW" b="0">
                <a:solidFill>
                  <a:srgbClr val="795E26"/>
                </a:solidFill>
                <a:latin typeface="Consolas"/>
                <a:ea typeface="Consolas"/>
                <a:cs typeface="Consolas"/>
                <a:sym typeface="Consolas"/>
              </a:rPr>
              <a:t>matGen</a:t>
            </a:r>
            <a:r>
              <a:rPr lang="zh-TW" b="0">
                <a:solidFill>
                  <a:srgbClr val="000000"/>
                </a:solidFill>
                <a:latin typeface="Consolas"/>
                <a:ea typeface="Consolas"/>
                <a:cs typeface="Consolas"/>
                <a:sym typeface="Consolas"/>
              </a:rPr>
              <a:t>(row, col, A);</a:t>
            </a:r>
            <a:endParaRPr/>
          </a:p>
          <a:p>
            <a:pPr marL="0" marR="0" lvl="0" indent="0" algn="l" rtl="0">
              <a:spcBef>
                <a:spcPts val="0"/>
              </a:spcBef>
              <a:spcAft>
                <a:spcPts val="0"/>
              </a:spcAft>
              <a:buNone/>
            </a:pPr>
            <a:r>
              <a:rPr lang="zh-TW" b="0">
                <a:solidFill>
                  <a:srgbClr val="000000"/>
                </a:solidFill>
                <a:latin typeface="Consolas"/>
                <a:ea typeface="Consolas"/>
                <a:cs typeface="Consolas"/>
                <a:sym typeface="Consolas"/>
              </a:rPr>
              <a:t> </a:t>
            </a:r>
            <a:r>
              <a:rPr lang="zh-TW">
                <a:latin typeface="Consolas"/>
                <a:ea typeface="Consolas"/>
                <a:cs typeface="Consolas"/>
                <a:sym typeface="Consolas"/>
              </a:rPr>
              <a:t>   </a:t>
            </a:r>
            <a:r>
              <a:rPr lang="zh-TW">
                <a:solidFill>
                  <a:srgbClr val="001080"/>
                </a:solidFill>
                <a:highlight>
                  <a:srgbClr val="FDECD0"/>
                </a:highlight>
                <a:latin typeface="Consolas"/>
                <a:ea typeface="Consolas"/>
                <a:cs typeface="Consolas"/>
                <a:sym typeface="Consolas"/>
              </a:rPr>
              <a:t>q</a:t>
            </a:r>
            <a:r>
              <a:rPr lang="zh-TW">
                <a:solidFill>
                  <a:schemeClr val="dk1"/>
                </a:solidFill>
                <a:highlight>
                  <a:srgbClr val="FDECD0"/>
                </a:highlight>
                <a:latin typeface="Consolas"/>
                <a:ea typeface="Consolas"/>
                <a:cs typeface="Consolas"/>
                <a:sym typeface="Consolas"/>
              </a:rPr>
              <a:t>.</a:t>
            </a:r>
            <a:r>
              <a:rPr lang="zh-TW">
                <a:solidFill>
                  <a:srgbClr val="795E26"/>
                </a:solidFill>
                <a:highlight>
                  <a:srgbClr val="FDECD0"/>
                </a:highlight>
                <a:latin typeface="Consolas"/>
                <a:ea typeface="Consolas"/>
                <a:cs typeface="Consolas"/>
                <a:sym typeface="Consolas"/>
              </a:rPr>
              <a:t>enqueueTask</a:t>
            </a:r>
            <a:r>
              <a:rPr lang="zh-TW">
                <a:solidFill>
                  <a:schemeClr val="dk1"/>
                </a:solidFill>
                <a:highlight>
                  <a:srgbClr val="FDECD0"/>
                </a:highlight>
                <a:latin typeface="Consolas"/>
                <a:ea typeface="Consolas"/>
                <a:cs typeface="Consolas"/>
                <a:sym typeface="Consolas"/>
              </a:rPr>
              <a:t>(kernel_geqrf_0, </a:t>
            </a:r>
            <a:r>
              <a:rPr lang="zh-TW">
                <a:solidFill>
                  <a:srgbClr val="0000FF"/>
                </a:solidFill>
                <a:highlight>
                  <a:srgbClr val="FDECD0"/>
                </a:highlight>
                <a:latin typeface="Consolas"/>
                <a:ea typeface="Consolas"/>
                <a:cs typeface="Consolas"/>
                <a:sym typeface="Consolas"/>
              </a:rPr>
              <a:t>nullptr</a:t>
            </a:r>
            <a:r>
              <a:rPr lang="zh-TW">
                <a:solidFill>
                  <a:schemeClr val="dk1"/>
                </a:solidFill>
                <a:highlight>
                  <a:srgbClr val="FDECD0"/>
                </a:highlight>
                <a:latin typeface="Consolas"/>
                <a:ea typeface="Consolas"/>
                <a:cs typeface="Consolas"/>
                <a:sym typeface="Consolas"/>
              </a:rPr>
              <a:t>, </a:t>
            </a:r>
            <a:r>
              <a:rPr lang="zh-TW">
                <a:solidFill>
                  <a:srgbClr val="0000FF"/>
                </a:solidFill>
                <a:highlight>
                  <a:srgbClr val="FDECD0"/>
                </a:highlight>
                <a:latin typeface="Consolas"/>
                <a:ea typeface="Consolas"/>
                <a:cs typeface="Consolas"/>
                <a:sym typeface="Consolas"/>
              </a:rPr>
              <a:t>nullptr</a:t>
            </a:r>
            <a:r>
              <a:rPr lang="zh-TW">
                <a:solidFill>
                  <a:schemeClr val="dk1"/>
                </a:solidFill>
                <a:highlight>
                  <a:srgbClr val="FDECD0"/>
                </a:highlight>
                <a:latin typeface="Consolas"/>
                <a:ea typeface="Consolas"/>
                <a:cs typeface="Consolas"/>
                <a:sym typeface="Consolas"/>
              </a:rPr>
              <a:t>);</a:t>
            </a:r>
            <a:endParaRPr>
              <a:solidFill>
                <a:srgbClr val="267F99"/>
              </a:solidFill>
              <a:highlight>
                <a:srgbClr val="FDECD0"/>
              </a:highlight>
              <a:latin typeface="Consolas"/>
              <a:ea typeface="Consolas"/>
              <a:cs typeface="Consolas"/>
              <a:sym typeface="Consolas"/>
            </a:endParaRPr>
          </a:p>
          <a:p>
            <a:pPr marL="0" marR="0" lvl="0" indent="0" algn="l" rtl="0">
              <a:spcBef>
                <a:spcPts val="0"/>
              </a:spcBef>
              <a:spcAft>
                <a:spcPts val="0"/>
              </a:spcAft>
              <a:buNone/>
            </a:pPr>
            <a:r>
              <a:rPr lang="zh-TW" b="0">
                <a:solidFill>
                  <a:srgbClr val="000000"/>
                </a:solidFill>
                <a:latin typeface="Consolas"/>
                <a:ea typeface="Consolas"/>
                <a:cs typeface="Consolas"/>
                <a:sym typeface="Consolas"/>
              </a:rPr>
              <a:t>    </a:t>
            </a:r>
            <a:r>
              <a:rPr lang="zh-TW" b="0">
                <a:solidFill>
                  <a:srgbClr val="795E26"/>
                </a:solidFill>
                <a:latin typeface="Consolas"/>
                <a:ea typeface="Consolas"/>
                <a:cs typeface="Consolas"/>
                <a:sym typeface="Consolas"/>
              </a:rPr>
              <a:t>constructQ</a:t>
            </a:r>
            <a:r>
              <a:rPr lang="zh-TW" b="0">
                <a:solidFill>
                  <a:srgbClr val="000000"/>
                </a:solidFill>
                <a:latin typeface="Consolas"/>
                <a:ea typeface="Consolas"/>
                <a:cs typeface="Consolas"/>
                <a:sym typeface="Consolas"/>
              </a:rPr>
              <a:t>(R, beta, Q);</a:t>
            </a:r>
            <a:br>
              <a:rPr lang="zh-TW" b="0">
                <a:solidFill>
                  <a:srgbClr val="000000"/>
                </a:solidFill>
                <a:latin typeface="Consolas"/>
                <a:ea typeface="Consolas"/>
                <a:cs typeface="Consolas"/>
                <a:sym typeface="Consolas"/>
              </a:rPr>
            </a:br>
            <a:r>
              <a:rPr lang="zh-TW" b="0">
                <a:solidFill>
                  <a:srgbClr val="000000"/>
                </a:solidFill>
                <a:latin typeface="Consolas"/>
                <a:ea typeface="Consolas"/>
                <a:cs typeface="Consolas"/>
                <a:sym typeface="Consolas"/>
              </a:rPr>
              <a:t>    </a:t>
            </a:r>
            <a:r>
              <a:rPr lang="zh-TW" b="0">
                <a:solidFill>
                  <a:srgbClr val="795E26"/>
                </a:solidFill>
                <a:latin typeface="Consolas"/>
                <a:ea typeface="Consolas"/>
                <a:cs typeface="Consolas"/>
                <a:sym typeface="Consolas"/>
              </a:rPr>
              <a:t>matrixMult</a:t>
            </a:r>
            <a:r>
              <a:rPr lang="zh-TW" b="0">
                <a:solidFill>
                  <a:srgbClr val="000000"/>
                </a:solidFill>
                <a:latin typeface="Consolas"/>
                <a:ea typeface="Consolas"/>
                <a:cs typeface="Consolas"/>
                <a:sym typeface="Consolas"/>
              </a:rPr>
              <a:t>(Q, R, A);</a:t>
            </a:r>
            <a:endParaRPr b="0">
              <a:solidFill>
                <a:srgbClr val="000000"/>
              </a:solidFill>
              <a:latin typeface="Consolas"/>
              <a:ea typeface="Consolas"/>
              <a:cs typeface="Consolas"/>
              <a:sym typeface="Consolas"/>
            </a:endParaRPr>
          </a:p>
          <a:p>
            <a:pPr marL="0" lvl="0" indent="0" algn="l" rtl="0">
              <a:lnSpc>
                <a:spcPct val="135714"/>
              </a:lnSpc>
              <a:spcBef>
                <a:spcPts val="0"/>
              </a:spcBef>
              <a:spcAft>
                <a:spcPts val="0"/>
              </a:spcAft>
              <a:buSzPts val="1100"/>
              <a:buNone/>
            </a:pPr>
            <a:r>
              <a:rPr lang="zh-TW">
                <a:solidFill>
                  <a:srgbClr val="795E26"/>
                </a:solidFill>
                <a:highlight>
                  <a:srgbClr val="FDECD0"/>
                </a:highlight>
                <a:latin typeface="Consolas"/>
                <a:ea typeface="Consolas"/>
                <a:cs typeface="Consolas"/>
                <a:sym typeface="Consolas"/>
              </a:rPr>
              <a:t>compareMatrices</a:t>
            </a:r>
            <a:r>
              <a:rPr lang="zh-TW">
                <a:solidFill>
                  <a:schemeClr val="dk1"/>
                </a:solidFill>
                <a:highlight>
                  <a:srgbClr val="FDECD0"/>
                </a:highlight>
                <a:latin typeface="Consolas"/>
                <a:ea typeface="Consolas"/>
                <a:cs typeface="Consolas"/>
                <a:sym typeface="Consolas"/>
              </a:rPr>
              <a:t>&lt;</a:t>
            </a:r>
            <a:r>
              <a:rPr lang="zh-TW">
                <a:solidFill>
                  <a:srgbClr val="0000FF"/>
                </a:solidFill>
                <a:highlight>
                  <a:srgbClr val="FDECD0"/>
                </a:highlight>
                <a:latin typeface="Consolas"/>
                <a:ea typeface="Consolas"/>
                <a:cs typeface="Consolas"/>
                <a:sym typeface="Consolas"/>
              </a:rPr>
              <a:t>double</a:t>
            </a:r>
            <a:r>
              <a:rPr lang="zh-TW">
                <a:solidFill>
                  <a:schemeClr val="dk1"/>
                </a:solidFill>
                <a:highlight>
                  <a:srgbClr val="FDECD0"/>
                </a:highlight>
                <a:latin typeface="Consolas"/>
                <a:ea typeface="Consolas"/>
                <a:cs typeface="Consolas"/>
                <a:sym typeface="Consolas"/>
              </a:rPr>
              <a:t>&gt;(</a:t>
            </a:r>
            <a:r>
              <a:rPr lang="zh-TW">
                <a:solidFill>
                  <a:srgbClr val="001080"/>
                </a:solidFill>
                <a:highlight>
                  <a:srgbClr val="FDECD0"/>
                </a:highlight>
                <a:latin typeface="Consolas"/>
                <a:ea typeface="Consolas"/>
                <a:cs typeface="Consolas"/>
                <a:sym typeface="Consolas"/>
              </a:rPr>
              <a:t>A</a:t>
            </a:r>
            <a:r>
              <a:rPr lang="zh-TW">
                <a:solidFill>
                  <a:schemeClr val="dk1"/>
                </a:solidFill>
                <a:highlight>
                  <a:srgbClr val="FDECD0"/>
                </a:highlight>
                <a:latin typeface="Consolas"/>
                <a:ea typeface="Consolas"/>
                <a:cs typeface="Consolas"/>
                <a:sym typeface="Consolas"/>
              </a:rPr>
              <a:t>, </a:t>
            </a:r>
            <a:r>
              <a:rPr lang="zh-TW">
                <a:solidFill>
                  <a:srgbClr val="001080"/>
                </a:solidFill>
                <a:highlight>
                  <a:srgbClr val="FDECD0"/>
                </a:highlight>
                <a:latin typeface="Consolas"/>
                <a:ea typeface="Consolas"/>
                <a:cs typeface="Consolas"/>
                <a:sym typeface="Consolas"/>
              </a:rPr>
              <a:t>dataA</a:t>
            </a:r>
            <a:r>
              <a:rPr lang="zh-TW">
                <a:solidFill>
                  <a:schemeClr val="dk1"/>
                </a:solidFill>
                <a:highlight>
                  <a:srgbClr val="FDECD0"/>
                </a:highlight>
                <a:latin typeface="Consolas"/>
                <a:ea typeface="Consolas"/>
                <a:cs typeface="Consolas"/>
                <a:sym typeface="Consolas"/>
              </a:rPr>
              <a:t>, </a:t>
            </a:r>
            <a:r>
              <a:rPr lang="zh-TW">
                <a:solidFill>
                  <a:srgbClr val="001080"/>
                </a:solidFill>
                <a:highlight>
                  <a:srgbClr val="FDECD0"/>
                </a:highlight>
                <a:latin typeface="Consolas"/>
                <a:ea typeface="Consolas"/>
                <a:cs typeface="Consolas"/>
                <a:sym typeface="Consolas"/>
              </a:rPr>
              <a:t>numRow</a:t>
            </a:r>
            <a:r>
              <a:rPr lang="zh-TW">
                <a:solidFill>
                  <a:schemeClr val="dk1"/>
                </a:solidFill>
                <a:highlight>
                  <a:srgbClr val="FDECD0"/>
                </a:highlight>
                <a:latin typeface="Consolas"/>
                <a:ea typeface="Consolas"/>
                <a:cs typeface="Consolas"/>
                <a:sym typeface="Consolas"/>
              </a:rPr>
              <a:t>, </a:t>
            </a:r>
            <a:r>
              <a:rPr lang="zh-TW">
                <a:solidFill>
                  <a:srgbClr val="001080"/>
                </a:solidFill>
                <a:highlight>
                  <a:srgbClr val="FDECD0"/>
                </a:highlight>
                <a:latin typeface="Consolas"/>
                <a:ea typeface="Consolas"/>
                <a:cs typeface="Consolas"/>
                <a:sym typeface="Consolas"/>
              </a:rPr>
              <a:t>numCol</a:t>
            </a:r>
            <a:r>
              <a:rPr lang="zh-TW">
                <a:solidFill>
                  <a:schemeClr val="dk1"/>
                </a:solidFill>
                <a:highlight>
                  <a:srgbClr val="FDECD0"/>
                </a:highlight>
                <a:latin typeface="Consolas"/>
                <a:ea typeface="Consolas"/>
                <a:cs typeface="Consolas"/>
                <a:sym typeface="Consolas"/>
              </a:rPr>
              <a:t>, </a:t>
            </a:r>
            <a:r>
              <a:rPr lang="zh-TW">
                <a:solidFill>
                  <a:srgbClr val="001080"/>
                </a:solidFill>
                <a:highlight>
                  <a:srgbClr val="FDECD0"/>
                </a:highlight>
                <a:latin typeface="Consolas"/>
                <a:ea typeface="Consolas"/>
                <a:cs typeface="Consolas"/>
                <a:sym typeface="Consolas"/>
              </a:rPr>
              <a:t>numCol</a:t>
            </a:r>
            <a:r>
              <a:rPr lang="zh-TW">
                <a:solidFill>
                  <a:schemeClr val="dk1"/>
                </a:solidFill>
                <a:highlight>
                  <a:srgbClr val="FDECD0"/>
                </a:highlight>
                <a:latin typeface="Consolas"/>
                <a:ea typeface="Consolas"/>
                <a:cs typeface="Consolas"/>
                <a:sym typeface="Consolas"/>
              </a:rPr>
              <a:t>);</a:t>
            </a:r>
            <a:endParaRPr>
              <a:highlight>
                <a:srgbClr val="FDECD0"/>
              </a:highlight>
              <a:latin typeface="Consolas"/>
              <a:ea typeface="Consolas"/>
              <a:cs typeface="Consolas"/>
              <a:sym typeface="Consolas"/>
            </a:endParaRPr>
          </a:p>
          <a:p>
            <a:pPr marL="0" marR="0" lvl="0" indent="0" algn="l" rtl="0">
              <a:spcBef>
                <a:spcPts val="0"/>
              </a:spcBef>
              <a:spcAft>
                <a:spcPts val="0"/>
              </a:spcAft>
              <a:buNone/>
            </a:pPr>
            <a:r>
              <a:rPr lang="zh-TW">
                <a:solidFill>
                  <a:srgbClr val="000000"/>
                </a:solidFill>
                <a:latin typeface="Consolas"/>
                <a:ea typeface="Consolas"/>
                <a:cs typeface="Consolas"/>
                <a:sym typeface="Consolas"/>
              </a:rPr>
              <a:t>}</a:t>
            </a:r>
            <a:endParaRPr b="0">
              <a:solidFill>
                <a:srgbClr val="000000"/>
              </a:solidFill>
              <a:latin typeface="Consolas"/>
              <a:ea typeface="Consolas"/>
              <a:cs typeface="Consolas"/>
              <a:sym typeface="Consolas"/>
            </a:endParaRPr>
          </a:p>
        </p:txBody>
      </p:sp>
      <p:sp>
        <p:nvSpPr>
          <p:cNvPr id="194" name="Google Shape;194;p32"/>
          <p:cNvSpPr txBox="1"/>
          <p:nvPr/>
        </p:nvSpPr>
        <p:spPr>
          <a:xfrm>
            <a:off x="637700" y="3614388"/>
            <a:ext cx="619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dirty="0">
                <a:latin typeface="Gill Sans"/>
                <a:ea typeface="Gill Sans"/>
                <a:cs typeface="Gill Sans"/>
                <a:sym typeface="Gill Sans"/>
              </a:rPr>
              <a:t>→ Host memory and Global memory are declared, and their sizes are the same.</a:t>
            </a:r>
            <a:endParaRPr dirty="0">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3"/>
          <p:cNvSpPr txBox="1">
            <a:spLocks noGrp="1"/>
          </p:cNvSpPr>
          <p:nvPr>
            <p:ph type="ctrTitle"/>
          </p:nvPr>
        </p:nvSpPr>
        <p:spPr>
          <a:xfrm>
            <a:off x="332825" y="142200"/>
            <a:ext cx="6143400" cy="97380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05725" tIns="137150" rIns="205725" bIns="137150" anchor="ctr" anchorCtr="1">
            <a:normAutofit fontScale="90000"/>
          </a:bodyPr>
          <a:lstStyle/>
          <a:p>
            <a:pPr marL="0" lvl="0" indent="0" algn="ctr" rtl="0">
              <a:lnSpc>
                <a:spcPct val="90000"/>
              </a:lnSpc>
              <a:spcBef>
                <a:spcPts val="0"/>
              </a:spcBef>
              <a:spcAft>
                <a:spcPts val="0"/>
              </a:spcAft>
              <a:buClr>
                <a:srgbClr val="262626"/>
              </a:buClr>
              <a:buSzPct val="100000"/>
              <a:buFont typeface="Calibri"/>
              <a:buNone/>
            </a:pPr>
            <a:r>
              <a:rPr lang="zh-TW" sz="3300" b="1">
                <a:latin typeface="Calibri"/>
                <a:ea typeface="Calibri"/>
                <a:cs typeface="Calibri"/>
                <a:sym typeface="Calibri"/>
              </a:rPr>
              <a:t>Kernel Function(kernel_geqrf.cpp)</a:t>
            </a:r>
            <a:endParaRPr sz="2700" b="1" cap="none"/>
          </a:p>
        </p:txBody>
      </p:sp>
      <p:pic>
        <p:nvPicPr>
          <p:cNvPr id="201" name="Google Shape;201;p33"/>
          <p:cNvPicPr preferRelativeResize="0"/>
          <p:nvPr/>
        </p:nvPicPr>
        <p:blipFill>
          <a:blip r:embed="rId3">
            <a:alphaModFix/>
          </a:blip>
          <a:stretch>
            <a:fillRect/>
          </a:stretch>
        </p:blipFill>
        <p:spPr>
          <a:xfrm>
            <a:off x="332825" y="1247575"/>
            <a:ext cx="4481027" cy="3722699"/>
          </a:xfrm>
          <a:prstGeom prst="rect">
            <a:avLst/>
          </a:prstGeom>
          <a:noFill/>
          <a:ln>
            <a:noFill/>
          </a:ln>
        </p:spPr>
      </p:pic>
      <p:sp>
        <p:nvSpPr>
          <p:cNvPr id="202" name="Google Shape;202;p33"/>
          <p:cNvSpPr/>
          <p:nvPr/>
        </p:nvSpPr>
        <p:spPr>
          <a:xfrm>
            <a:off x="843350" y="3217275"/>
            <a:ext cx="3904500" cy="1977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3724</Words>
  <Application>Microsoft Office PowerPoint</Application>
  <PresentationFormat>如螢幕大小 (16:9)</PresentationFormat>
  <Paragraphs>187</Paragraphs>
  <Slides>22</Slides>
  <Notes>22</Notes>
  <HiddenSlides>0</HiddenSlides>
  <MMClips>0</MMClips>
  <ScaleCrop>false</ScaleCrop>
  <HeadingPairs>
    <vt:vector size="6" baseType="variant">
      <vt:variant>
        <vt:lpstr>使用字型</vt:lpstr>
      </vt:variant>
      <vt:variant>
        <vt:i4>7</vt:i4>
      </vt:variant>
      <vt:variant>
        <vt:lpstr>佈景主題</vt:lpstr>
      </vt:variant>
      <vt:variant>
        <vt:i4>2</vt:i4>
      </vt:variant>
      <vt:variant>
        <vt:lpstr>投影片標題</vt:lpstr>
      </vt:variant>
      <vt:variant>
        <vt:i4>22</vt:i4>
      </vt:variant>
    </vt:vector>
  </HeadingPairs>
  <TitlesOfParts>
    <vt:vector size="31" baseType="lpstr">
      <vt:lpstr>Gill Sans</vt:lpstr>
      <vt:lpstr>DFKai-SB</vt:lpstr>
      <vt:lpstr>Consolas</vt:lpstr>
      <vt:lpstr>Calibri</vt:lpstr>
      <vt:lpstr>Arial</vt:lpstr>
      <vt:lpstr>Georgia</vt:lpstr>
      <vt:lpstr>Noto Sans Symbols</vt:lpstr>
      <vt:lpstr>Simple Light</vt:lpstr>
      <vt:lpstr>包裹</vt:lpstr>
      <vt:lpstr>QR Factorization</vt:lpstr>
      <vt:lpstr>PowerPoint 簡報</vt:lpstr>
      <vt:lpstr>PowerPoint 簡報</vt:lpstr>
      <vt:lpstr>PowerPoint 簡報</vt:lpstr>
      <vt:lpstr>PowerPoint 簡報</vt:lpstr>
      <vt:lpstr>PowerPoint 簡報</vt:lpstr>
      <vt:lpstr>PowerPoint 簡報</vt:lpstr>
      <vt:lpstr>PowerPoint 簡報</vt:lpstr>
      <vt:lpstr>Kernel Function(kernel_geqrf.cpp)</vt:lpstr>
      <vt:lpstr>Kernel Function(geqrf.hpp)</vt:lpstr>
      <vt:lpstr>Kernel Function(func. qrf@geqrf.hpp)</vt:lpstr>
      <vt:lpstr>Kernel Function(func. qrf@geqrf.hpp)</vt:lpstr>
      <vt:lpstr>Kernel Function(func. qrf@geqrf.hpp)</vt:lpstr>
      <vt:lpstr>Kernel Function(func. update@func. qrf)</vt:lpstr>
      <vt:lpstr>Kernel Function(func. updateColumns@func. update)</vt:lpstr>
      <vt:lpstr>Kernel Function(func. updateColumns@func. update)</vt:lpstr>
      <vt:lpstr>Kernel Function(func. updateColumns@func. update)</vt:lpstr>
      <vt:lpstr>PowerPoint 簡報</vt:lpstr>
      <vt:lpstr>PowerPoint 簡報</vt:lpstr>
      <vt:lpstr>Utilization and execution time with Different NCU</vt:lpstr>
      <vt:lpstr>PowerPoint 簡報</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QR Factorization</dc:title>
  <cp:lastModifiedBy>承哲 吳</cp:lastModifiedBy>
  <cp:revision>1</cp:revision>
  <dcterms:modified xsi:type="dcterms:W3CDTF">2023-05-02T11:59:03Z</dcterms:modified>
</cp:coreProperties>
</file>