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B9602-AF8D-4518-99E1-0AC8458E007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9364-210C-4387-95C8-53C3F4460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29364-210C-4387-95C8-53C3F4460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8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0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134D-E24E-4D2C-AE6A-BA12165D7E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DE89-1C81-4918-B929-143A7538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7" y="281610"/>
            <a:ext cx="167640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805"/>
            <a:ext cx="6637337" cy="86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219200"/>
            <a:ext cx="822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1143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link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3514" y="1676400"/>
            <a:ext cx="5155096" cy="1596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4419600"/>
            <a:ext cx="822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 bar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96889" y="3467099"/>
            <a:ext cx="12192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44425" y="3465443"/>
            <a:ext cx="12192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472069"/>
            <a:ext cx="12192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61862" y="3506856"/>
            <a:ext cx="12192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eduction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0574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667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91400" y="3276599"/>
            <a:ext cx="762000" cy="3810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submit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28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33400" y="3273287"/>
            <a:ext cx="838200" cy="841513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Next slide no 2.</a:t>
            </a:r>
            <a:endParaRPr lang="en-US" sz="1100" dirty="0"/>
          </a:p>
        </p:txBody>
      </p:sp>
      <p:sp>
        <p:nvSpPr>
          <p:cNvPr id="3" name="Cloud Callout 2"/>
          <p:cNvSpPr/>
          <p:nvPr/>
        </p:nvSpPr>
        <p:spPr>
          <a:xfrm>
            <a:off x="533400" y="2042420"/>
            <a:ext cx="2324100" cy="1230867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point is Edit/add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10400" y="1721126"/>
            <a:ext cx="1600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in 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2060"/>
                </a:solidFill>
              </a:rPr>
              <a:t>1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838200"/>
            <a:ext cx="3810000" cy="381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2591" y="1373257"/>
            <a:ext cx="3048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85800" y="25527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1641" y="392073"/>
            <a:ext cx="3048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Emergency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85800" y="954157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228600"/>
            <a:ext cx="3048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171700"/>
            <a:ext cx="3048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 </a:t>
            </a:r>
            <a:r>
              <a:rPr lang="en-US" dirty="0" err="1" smtClean="0"/>
              <a:t>Brigede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05539" y="2913822"/>
            <a:ext cx="3048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 bank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5909641" y="582573"/>
            <a:ext cx="487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0800" y="4191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137909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Station land mark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913782" y="1563757"/>
            <a:ext cx="829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00750" y="2352675"/>
            <a:ext cx="829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43600" y="3134140"/>
            <a:ext cx="829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14082" y="3733800"/>
            <a:ext cx="829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3700" y="29337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938920" y="1413445"/>
            <a:ext cx="852280" cy="30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img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5034584" y="2171700"/>
            <a:ext cx="852280" cy="30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img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5063159" y="2968054"/>
            <a:ext cx="852280" cy="30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img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9243" y="21373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conct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>
            <a:off x="529500" y="355630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95600" y="3543300"/>
            <a:ext cx="3048000" cy="381000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Railway Station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82209" y="3583488"/>
            <a:ext cx="852280" cy="30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img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6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3733800" cy="1143000"/>
          </a:xfrm>
        </p:spPr>
        <p:txBody>
          <a:bodyPr/>
          <a:lstStyle/>
          <a:p>
            <a:r>
              <a:rPr lang="en-US" b="1" dirty="0" err="1" smtClean="0"/>
              <a:t>Scrolbar</a:t>
            </a:r>
            <a:endParaRPr lang="en-US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467600" y="12192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83820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05600" y="426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67600" y="42672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94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0" y="4419600"/>
            <a:ext cx="2286000" cy="228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Location……………………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248400" y="2514600"/>
            <a:ext cx="2590800" cy="1600200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 tag new &amp; </a:t>
            </a:r>
            <a:r>
              <a:rPr lang="en-US" dirty="0" err="1"/>
              <a:t>google</a:t>
            </a:r>
            <a:r>
              <a:rPr lang="en-US" dirty="0"/>
              <a:t> tag</a:t>
            </a:r>
          </a:p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6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Picture move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410200" y="2438400"/>
            <a:ext cx="2438400" cy="11430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window</a:t>
            </a:r>
            <a:endParaRPr lang="en-US" dirty="0"/>
          </a:p>
        </p:txBody>
      </p:sp>
      <p:sp>
        <p:nvSpPr>
          <p:cNvPr id="6" name="Curved Right Arrow 5"/>
          <p:cNvSpPr/>
          <p:nvPr/>
        </p:nvSpPr>
        <p:spPr>
          <a:xfrm>
            <a:off x="1524000" y="3429000"/>
            <a:ext cx="990600" cy="1295400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4914900" y="3352800"/>
            <a:ext cx="952500" cy="1371600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0" y="3757136"/>
            <a:ext cx="1447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" y="3757136"/>
            <a:ext cx="1447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 here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26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3657600"/>
            <a:ext cx="2286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chemeClr val="accent2"/>
                  </a:solidFill>
                </a:ln>
              </a:rPr>
              <a:t>Link……….</a:t>
            </a:r>
            <a:endParaRPr lang="en-US" sz="1200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105400" y="2590800"/>
            <a:ext cx="1905000" cy="9144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Offical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website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Cloud 6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002060"/>
                </a:solidFill>
              </a:rPr>
              <a:t>6</a:t>
            </a:r>
            <a:endParaRPr lang="en-US" sz="8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4008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New pic add</a:t>
            </a:r>
            <a:endParaRPr lang="en-US" u="sn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200400" y="914400"/>
            <a:ext cx="685800" cy="25908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486400" y="4267200"/>
            <a:ext cx="1447800" cy="30480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3725" y="2867025"/>
            <a:ext cx="137160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B050"/>
                  </a:solidFill>
                </a:ln>
              </a:rPr>
              <a:t>1.Golai</a:t>
            </a:r>
          </a:p>
          <a:p>
            <a:pPr algn="ctr"/>
            <a:r>
              <a:rPr lang="en-US" dirty="0" smtClean="0">
                <a:ln>
                  <a:solidFill>
                    <a:srgbClr val="92D050"/>
                  </a:solidFill>
                </a:ln>
              </a:rPr>
              <a:t>2.Shiwaji </a:t>
            </a:r>
            <a:r>
              <a:rPr lang="en-US" dirty="0" err="1" smtClean="0">
                <a:ln>
                  <a:solidFill>
                    <a:srgbClr val="92D050"/>
                  </a:solidFill>
                </a:ln>
              </a:rPr>
              <a:t>chwak</a:t>
            </a:r>
            <a:endParaRPr lang="en-US" dirty="0" smtClean="0">
              <a:ln>
                <a:solidFill>
                  <a:srgbClr val="92D050"/>
                </a:solidFill>
              </a:ln>
            </a:endParaRPr>
          </a:p>
          <a:p>
            <a:pPr algn="ctr"/>
            <a:r>
              <a:rPr lang="en-US" dirty="0" smtClean="0">
                <a:ln>
                  <a:solidFill>
                    <a:srgbClr val="FFFF00"/>
                  </a:solidFill>
                </a:ln>
              </a:rPr>
              <a:t>3.Vilasrav </a:t>
            </a:r>
            <a:r>
              <a:rPr lang="en-US" dirty="0" err="1" smtClean="0">
                <a:ln>
                  <a:solidFill>
                    <a:srgbClr val="FFFF00"/>
                  </a:solidFill>
                </a:ln>
              </a:rPr>
              <a:t>deshmuk</a:t>
            </a:r>
            <a:endParaRPr lang="en-US" dirty="0" smtClean="0">
              <a:ln>
                <a:solidFill>
                  <a:srgbClr val="FFFF00"/>
                </a:solidFill>
              </a:ln>
            </a:endParaRPr>
          </a:p>
          <a:p>
            <a:pPr algn="ctr"/>
            <a:r>
              <a:rPr lang="en-US" dirty="0" smtClean="0">
                <a:ln>
                  <a:solidFill>
                    <a:srgbClr val="C00000"/>
                  </a:solidFill>
                </a:ln>
              </a:rPr>
              <a:t>4.Crida </a:t>
            </a:r>
            <a:r>
              <a:rPr lang="en-US" dirty="0" err="1" smtClean="0">
                <a:ln>
                  <a:solidFill>
                    <a:srgbClr val="C00000"/>
                  </a:solidFill>
                </a:ln>
              </a:rPr>
              <a:t>sankulan</a:t>
            </a:r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00600" y="2590800"/>
            <a:ext cx="304800" cy="533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133600"/>
            <a:ext cx="2743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FF0000"/>
                  </a:solidFill>
                </a:ln>
              </a:rPr>
              <a:t>New tag (marketing)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63625" y="198805"/>
            <a:ext cx="1823175" cy="184361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9" name="L-Shape 8"/>
          <p:cNvSpPr/>
          <p:nvPr/>
        </p:nvSpPr>
        <p:spPr>
          <a:xfrm flipH="1" flipV="1">
            <a:off x="3609973" y="3429000"/>
            <a:ext cx="2333625" cy="885824"/>
          </a:xfrm>
          <a:prstGeom prst="corner">
            <a:avLst>
              <a:gd name="adj1" fmla="val 29545"/>
              <a:gd name="adj2" fmla="val 25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89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Scrolbar</vt:lpstr>
      <vt:lpstr>PowerPoint Presentation</vt:lpstr>
      <vt:lpstr>Picture move </vt:lpstr>
      <vt:lpstr>PowerPoint Presentation</vt:lpstr>
      <vt:lpstr>New pic add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UNIT0002</cp:lastModifiedBy>
  <cp:revision>22</cp:revision>
  <dcterms:created xsi:type="dcterms:W3CDTF">2018-11-13T10:54:10Z</dcterms:created>
  <dcterms:modified xsi:type="dcterms:W3CDTF">2019-03-19T16:44:15Z</dcterms:modified>
</cp:coreProperties>
</file>