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F6E-1C9E-4D35-860A-9D7AA1352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ACF5-4422-42A1-9FFA-DDA7C5AE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4BF7-2DD8-44A3-A4B8-7E98A9EB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1218-18A2-429D-BAA6-940D7D40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0C6-7B5A-408F-A965-F53243F4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8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C77D-1616-41C7-BEDA-4CF4982A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EFB8F-DCEA-4898-AD96-48DF4C73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AA57-0AA0-427B-ABCF-29C17ED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B84C-419D-4EF8-8D3F-684B1184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95C5-0D96-42FA-8D0F-F028751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C330A-8D41-4D69-AFE7-155AC69C2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8EED8-A1E3-42A7-B46F-01C2402D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4D68-3659-4EF0-B834-E79062DF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FCD8-BA3C-4E3C-9F5C-4A93E705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8EA3-6C25-4094-A660-036AF570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7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FFCD-F4DD-457E-B3B7-D9CE65B2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031D-766B-4BE7-850E-8E620475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0EC8-B006-44BD-ABC2-DE522A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A844-966B-4339-99C8-EC002756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9F3B-12F0-4202-9EF4-0314968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457-08B1-4135-A075-9D6FFBEF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A171-CA86-4790-BD9F-B738FED2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7B8D-5D98-4228-A49A-56AFD71B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C674-1BC2-4A7B-A897-F08755D0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59F1-1135-481A-B755-B8ED584E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1EFD-11B0-48C1-8205-9375DBB3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FF6B-052E-4089-A94A-D6981DA8A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C2602-6793-4C37-AEB4-41FF3C90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2D09-BD29-4E6C-A4F2-1B9426C5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0865-9523-4348-BF58-3ED8710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C81B-18E3-41AC-A5AE-64FD7903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4DF-05B7-4F24-9B43-6BD01F09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42E9-1E92-451D-81D2-01BF0D55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0AE9-D838-48A5-BE48-14A96960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64F-9203-4180-B895-C72D2D271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29D50-1659-4D74-978F-EEFFC6720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7D4BF-32DA-4A12-BA27-92B52C45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FB761-0911-4DD7-83E3-C6BC5E4A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4E092-005B-476E-9CFD-B5864451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EB22-C2E8-46C0-911A-EF529B9A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E6AE4-FCD3-4407-ACA3-07DD7F34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302D4-FD8E-4974-B071-CBC32795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76F2F-41D7-47A1-884F-5563287D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5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C54AA-82A6-4B71-A71F-97EE5B52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3CAC0-F1EF-4CEF-BA29-471CC81C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78FC7-31DA-4E60-828C-4E513CB9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4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64B2-92C7-4871-9548-64E698AC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2816-F77A-4A63-837B-395ADCE3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F383-5138-4B15-8018-6014B2EF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589B-D54B-4A50-81C3-8B0DBEDA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3ECA-A6B3-4129-BFB8-EE86CC3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9529-2A5B-40C0-9CA1-0FA4A62F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3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4D54-7CCA-4D38-841A-E33896CE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432CC-FB96-43BB-B4FF-7B0BEA244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6B106-E066-4871-A812-AC67FF4A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154D-5797-4865-AF7E-095218AE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E30D-9A8E-4D4F-B1C3-D0091AD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517F-FE04-41FF-B9A5-7B2E1FEF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340BF-8591-498E-821E-D3CB5881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3EF6-8483-4815-AD2A-90072246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486D-5262-4CF0-9A18-2AA8DD19A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0644-7CDF-462A-BBAC-C2510CFF046F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895D-0F17-4BC9-AA7C-3C4C0A2B8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6B50-EEA6-45D6-833A-8B42932F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7804-4BB4-4542-897C-30B840358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BC827-DE59-4EF6-8B52-E4742D6C43C7}"/>
              </a:ext>
            </a:extLst>
          </p:cNvPr>
          <p:cNvSpPr/>
          <p:nvPr/>
        </p:nvSpPr>
        <p:spPr>
          <a:xfrm>
            <a:off x="604007" y="293615"/>
            <a:ext cx="11137914" cy="5430203"/>
          </a:xfrm>
          <a:prstGeom prst="roundRect">
            <a:avLst>
              <a:gd name="adj" fmla="val 1182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D90D-88F8-4061-91A3-3A0FAE02886A}"/>
              </a:ext>
            </a:extLst>
          </p:cNvPr>
          <p:cNvSpPr txBox="1"/>
          <p:nvPr/>
        </p:nvSpPr>
        <p:spPr>
          <a:xfrm>
            <a:off x="1415641" y="445479"/>
            <a:ext cx="375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Unity ML-agent Learning Environment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CBAF9-4995-4C64-AFF3-74C19366FC43}"/>
              </a:ext>
            </a:extLst>
          </p:cNvPr>
          <p:cNvSpPr/>
          <p:nvPr/>
        </p:nvSpPr>
        <p:spPr>
          <a:xfrm>
            <a:off x="825143" y="4991908"/>
            <a:ext cx="1908673" cy="5298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95297-B370-45F0-8F88-D7C76DDC6344}"/>
              </a:ext>
            </a:extLst>
          </p:cNvPr>
          <p:cNvSpPr txBox="1"/>
          <p:nvPr/>
        </p:nvSpPr>
        <p:spPr>
          <a:xfrm>
            <a:off x="887230" y="5112289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Communicator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03AFC1-78ED-4234-B875-C41309B96EB5}"/>
              </a:ext>
            </a:extLst>
          </p:cNvPr>
          <p:cNvSpPr/>
          <p:nvPr/>
        </p:nvSpPr>
        <p:spPr>
          <a:xfrm>
            <a:off x="825144" y="6058073"/>
            <a:ext cx="1908673" cy="5298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CADC3-D19B-421E-91E4-0E8CC4249CB9}"/>
              </a:ext>
            </a:extLst>
          </p:cNvPr>
          <p:cNvSpPr txBox="1"/>
          <p:nvPr/>
        </p:nvSpPr>
        <p:spPr>
          <a:xfrm>
            <a:off x="887230" y="6138325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Phyton API  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E67F93-63F9-4268-81E1-6FA140F9BFD2}"/>
              </a:ext>
            </a:extLst>
          </p:cNvPr>
          <p:cNvSpPr/>
          <p:nvPr/>
        </p:nvSpPr>
        <p:spPr>
          <a:xfrm>
            <a:off x="3690468" y="6058072"/>
            <a:ext cx="1908673" cy="5298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D5C3F-C49C-44E5-B1FE-CA18EF7F50A4}"/>
              </a:ext>
            </a:extLst>
          </p:cNvPr>
          <p:cNvSpPr txBox="1"/>
          <p:nvPr/>
        </p:nvSpPr>
        <p:spPr>
          <a:xfrm>
            <a:off x="3690468" y="6138325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Phyton trainer  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933A5B-0853-4736-B0ED-31590DBAF51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779480" y="5521747"/>
            <a:ext cx="1" cy="536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03A01-7968-4C3E-84AB-E0CCCB3B698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733817" y="6322992"/>
            <a:ext cx="95665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189223-1AE2-4D0F-9F9E-4C97D290B631}"/>
              </a:ext>
            </a:extLst>
          </p:cNvPr>
          <p:cNvSpPr/>
          <p:nvPr/>
        </p:nvSpPr>
        <p:spPr>
          <a:xfrm>
            <a:off x="5332365" y="1309857"/>
            <a:ext cx="1457106" cy="3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FBF507-6F6E-4FDE-8923-4FFFB7538E7C}"/>
              </a:ext>
            </a:extLst>
          </p:cNvPr>
          <p:cNvSpPr/>
          <p:nvPr/>
        </p:nvSpPr>
        <p:spPr>
          <a:xfrm>
            <a:off x="7287927" y="2403587"/>
            <a:ext cx="1457106" cy="3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811AD7-54FE-4C92-974A-279AEA9769C5}"/>
              </a:ext>
            </a:extLst>
          </p:cNvPr>
          <p:cNvSpPr/>
          <p:nvPr/>
        </p:nvSpPr>
        <p:spPr>
          <a:xfrm>
            <a:off x="3473385" y="2324385"/>
            <a:ext cx="1457106" cy="3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AA6648-BF2F-4574-A340-3C5631AA7359}"/>
              </a:ext>
            </a:extLst>
          </p:cNvPr>
          <p:cNvSpPr/>
          <p:nvPr/>
        </p:nvSpPr>
        <p:spPr>
          <a:xfrm>
            <a:off x="5340911" y="3387641"/>
            <a:ext cx="1457106" cy="3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02374E-AEFF-4982-8CE7-6C4CD97AD6AF}"/>
              </a:ext>
            </a:extLst>
          </p:cNvPr>
          <p:cNvSpPr txBox="1"/>
          <p:nvPr/>
        </p:nvSpPr>
        <p:spPr>
          <a:xfrm>
            <a:off x="5332365" y="1336253"/>
            <a:ext cx="1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Observation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88FB86-827B-4F88-8DA3-DFC02D6338CF}"/>
              </a:ext>
            </a:extLst>
          </p:cNvPr>
          <p:cNvSpPr txBox="1"/>
          <p:nvPr/>
        </p:nvSpPr>
        <p:spPr>
          <a:xfrm>
            <a:off x="7287927" y="242085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Decision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19D5-F642-408E-940A-6E0A314EA1B1}"/>
              </a:ext>
            </a:extLst>
          </p:cNvPr>
          <p:cNvSpPr txBox="1"/>
          <p:nvPr/>
        </p:nvSpPr>
        <p:spPr>
          <a:xfrm>
            <a:off x="3494348" y="2340602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Reward 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B392F4-7BEE-4F5A-9856-89010FB5F9E3}"/>
              </a:ext>
            </a:extLst>
          </p:cNvPr>
          <p:cNvSpPr txBox="1"/>
          <p:nvPr/>
        </p:nvSpPr>
        <p:spPr>
          <a:xfrm>
            <a:off x="5340911" y="339267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Action 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5968C6-EF34-4360-B9E4-B80CB35B3D36}"/>
              </a:ext>
            </a:extLst>
          </p:cNvPr>
          <p:cNvCxnSpPr>
            <a:cxnSpLocks/>
          </p:cNvCxnSpPr>
          <p:nvPr/>
        </p:nvCxnSpPr>
        <p:spPr>
          <a:xfrm>
            <a:off x="6789471" y="1739072"/>
            <a:ext cx="498456" cy="6201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0E2527-8136-42B3-87EC-7FB1A5280E00}"/>
              </a:ext>
            </a:extLst>
          </p:cNvPr>
          <p:cNvCxnSpPr>
            <a:cxnSpLocks/>
          </p:cNvCxnSpPr>
          <p:nvPr/>
        </p:nvCxnSpPr>
        <p:spPr>
          <a:xfrm flipH="1">
            <a:off x="6789471" y="2763125"/>
            <a:ext cx="498457" cy="589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C29C80-EBC1-4660-9E32-13D55E7C5168}"/>
              </a:ext>
            </a:extLst>
          </p:cNvPr>
          <p:cNvCxnSpPr>
            <a:cxnSpLocks/>
          </p:cNvCxnSpPr>
          <p:nvPr/>
        </p:nvCxnSpPr>
        <p:spPr>
          <a:xfrm flipH="1" flipV="1">
            <a:off x="4978474" y="2709934"/>
            <a:ext cx="353891" cy="6431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BCA2F0-9673-42B2-A2DD-3F58DBCF76C3}"/>
              </a:ext>
            </a:extLst>
          </p:cNvPr>
          <p:cNvCxnSpPr>
            <a:cxnSpLocks/>
          </p:cNvCxnSpPr>
          <p:nvPr/>
        </p:nvCxnSpPr>
        <p:spPr>
          <a:xfrm flipV="1">
            <a:off x="4978474" y="1718140"/>
            <a:ext cx="374854" cy="583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D0E311-CB2A-4452-82B0-AC90A8AD43EC}"/>
              </a:ext>
            </a:extLst>
          </p:cNvPr>
          <p:cNvSpPr txBox="1"/>
          <p:nvPr/>
        </p:nvSpPr>
        <p:spPr>
          <a:xfrm>
            <a:off x="782291" y="1229319"/>
            <a:ext cx="318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Agent – </a:t>
            </a:r>
            <a:r>
              <a:rPr lang="en-IN" dirty="0"/>
              <a:t>Extends </a:t>
            </a:r>
            <a:r>
              <a:rPr lang="en-IN" dirty="0" err="1"/>
              <a:t>Unity.MlAgents</a:t>
            </a:r>
            <a:endParaRPr lang="en-AS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17FC66-899B-4164-8D09-DB708E7404C1}"/>
              </a:ext>
            </a:extLst>
          </p:cNvPr>
          <p:cNvSpPr txBox="1"/>
          <p:nvPr/>
        </p:nvSpPr>
        <p:spPr>
          <a:xfrm>
            <a:off x="7817822" y="3803406"/>
            <a:ext cx="2041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sz="1600" dirty="0"/>
              <a:t>Discrete action space</a:t>
            </a:r>
            <a:r>
              <a:rPr lang="en-IN" sz="1600" dirty="0"/>
              <a:t>  </a:t>
            </a:r>
            <a:endParaRPr lang="en-AS" sz="1600" dirty="0"/>
          </a:p>
          <a:p>
            <a:r>
              <a:rPr lang="en-AS" sz="1600" dirty="0"/>
              <a:t>0 – North</a:t>
            </a:r>
          </a:p>
          <a:p>
            <a:r>
              <a:rPr lang="en-AS" sz="1600" dirty="0"/>
              <a:t>1 – South </a:t>
            </a:r>
          </a:p>
          <a:p>
            <a:r>
              <a:rPr lang="en-AS" sz="1600" dirty="0"/>
              <a:t>2 – East</a:t>
            </a:r>
          </a:p>
          <a:p>
            <a:r>
              <a:rPr lang="en-AS" sz="1600" dirty="0"/>
              <a:t>3 – West</a:t>
            </a:r>
          </a:p>
          <a:p>
            <a:endParaRPr lang="en-A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1FF824-A6E6-4D9D-88E4-7E248C03AECE}"/>
              </a:ext>
            </a:extLst>
          </p:cNvPr>
          <p:cNvSpPr txBox="1"/>
          <p:nvPr/>
        </p:nvSpPr>
        <p:spPr>
          <a:xfrm>
            <a:off x="7803691" y="2922501"/>
            <a:ext cx="3212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Agent – action a</a:t>
            </a:r>
            <a:r>
              <a:rPr lang="en-AS" baseline="-25000" dirty="0"/>
              <a:t>t</a:t>
            </a:r>
          </a:p>
          <a:p>
            <a:endParaRPr lang="en-AS" baseline="-25000" dirty="0"/>
          </a:p>
          <a:p>
            <a:r>
              <a:rPr lang="en-AS" baseline="-25000" dirty="0"/>
              <a:t>Override </a:t>
            </a:r>
            <a:r>
              <a:rPr lang="en-AS" baseline="-25000" dirty="0" err="1"/>
              <a:t>OnActionRecieved</a:t>
            </a:r>
            <a:r>
              <a:rPr lang="en-AS" baseline="-25000" dirty="0"/>
              <a:t>(</a:t>
            </a:r>
            <a:r>
              <a:rPr lang="en-AS" baseline="-25000" dirty="0" err="1"/>
              <a:t>ActionBuffer</a:t>
            </a:r>
            <a:r>
              <a:rPr lang="en-AS" baseline="-25000" dirty="0"/>
              <a:t> action)</a:t>
            </a:r>
            <a:endParaRPr lang="en-IN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78073E-5189-4260-BC76-4CAD8FC829A9}"/>
              </a:ext>
            </a:extLst>
          </p:cNvPr>
          <p:cNvSpPr txBox="1"/>
          <p:nvPr/>
        </p:nvSpPr>
        <p:spPr>
          <a:xfrm>
            <a:off x="7138920" y="445479"/>
            <a:ext cx="3528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/>
              <a:t>Agent – action a</a:t>
            </a:r>
            <a:r>
              <a:rPr lang="en-AS" baseline="-25000" dirty="0"/>
              <a:t>t</a:t>
            </a:r>
          </a:p>
          <a:p>
            <a:endParaRPr lang="en-AS" baseline="-25000" dirty="0"/>
          </a:p>
          <a:p>
            <a:r>
              <a:rPr lang="en-AS" baseline="-25000" dirty="0"/>
              <a:t>Override </a:t>
            </a:r>
            <a:r>
              <a:rPr lang="en-IN" baseline="-25000" dirty="0" err="1"/>
              <a:t>CollectObservation</a:t>
            </a:r>
            <a:r>
              <a:rPr lang="en-AS" baseline="-25000" dirty="0"/>
              <a:t>(</a:t>
            </a:r>
            <a:r>
              <a:rPr lang="en-IN" baseline="-25000" dirty="0" err="1"/>
              <a:t>VectorSensor</a:t>
            </a:r>
            <a:r>
              <a:rPr lang="en-AS" baseline="-25000" dirty="0"/>
              <a:t> </a:t>
            </a:r>
            <a:r>
              <a:rPr lang="en-IN" baseline="-25000" dirty="0"/>
              <a:t>sensor</a:t>
            </a:r>
            <a:r>
              <a:rPr lang="en-AS" baseline="-25000" dirty="0"/>
              <a:t>)</a:t>
            </a:r>
            <a:endParaRPr lang="en-IN" baseline="-25000" dirty="0"/>
          </a:p>
          <a:p>
            <a:r>
              <a:rPr lang="en-IN" baseline="-25000" dirty="0"/>
              <a:t>//environment 10x10 grid</a:t>
            </a:r>
          </a:p>
          <a:p>
            <a:r>
              <a:rPr lang="en-IN" baseline="-25000" dirty="0" err="1"/>
              <a:t>Sensor.addObservation</a:t>
            </a:r>
            <a:r>
              <a:rPr lang="en-IN" baseline="-25000" dirty="0"/>
              <a:t>(</a:t>
            </a:r>
            <a:r>
              <a:rPr lang="en-IN" baseline="-25000" dirty="0" err="1"/>
              <a:t>PositionOfFood</a:t>
            </a:r>
            <a:r>
              <a:rPr lang="en-IN" baseline="-25000" dirty="0"/>
              <a:t>) //closet food</a:t>
            </a:r>
          </a:p>
          <a:p>
            <a:r>
              <a:rPr lang="en-IN" baseline="-25000" dirty="0" err="1"/>
              <a:t>Sensor.addObesrvation</a:t>
            </a:r>
            <a:r>
              <a:rPr lang="en-IN" baseline="-25000" dirty="0"/>
              <a:t>(</a:t>
            </a:r>
            <a:r>
              <a:rPr lang="en-IN" baseline="-25000" dirty="0" err="1"/>
              <a:t>currentCell</a:t>
            </a:r>
            <a:r>
              <a:rPr lang="en-IN" baseline="-25000" dirty="0"/>
              <a:t>)</a:t>
            </a:r>
          </a:p>
          <a:p>
            <a:r>
              <a:rPr lang="en-IN" baseline="-25000" dirty="0" err="1"/>
              <a:t>Sensor.addObservaton</a:t>
            </a:r>
            <a:r>
              <a:rPr lang="en-IN" baseline="-25000" dirty="0"/>
              <a:t>(</a:t>
            </a:r>
            <a:r>
              <a:rPr lang="en-IN" baseline="-25000" dirty="0" err="1"/>
              <a:t>currentCellWall</a:t>
            </a:r>
            <a:r>
              <a:rPr lang="en-IN" baseline="-250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A0DAA4-DCBB-4FDB-84EB-1635CFA4C05B}"/>
              </a:ext>
            </a:extLst>
          </p:cNvPr>
          <p:cNvSpPr txBox="1"/>
          <p:nvPr/>
        </p:nvSpPr>
        <p:spPr>
          <a:xfrm>
            <a:off x="1256970" y="2787477"/>
            <a:ext cx="406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Reward </a:t>
            </a:r>
          </a:p>
          <a:p>
            <a:r>
              <a:rPr lang="en-IN" sz="1600" dirty="0" err="1"/>
              <a:t>setReward</a:t>
            </a:r>
            <a:r>
              <a:rPr lang="en-IN" sz="1600" dirty="0"/>
              <a:t>(1.0f) //for food</a:t>
            </a:r>
          </a:p>
          <a:p>
            <a:r>
              <a:rPr lang="en-IN" sz="1600" dirty="0" err="1"/>
              <a:t>setReward</a:t>
            </a:r>
            <a:r>
              <a:rPr lang="en-IN" sz="1600" dirty="0"/>
              <a:t>(0.01) //for unexplored cell</a:t>
            </a:r>
          </a:p>
          <a:p>
            <a:r>
              <a:rPr lang="en-IN" sz="1600" dirty="0" err="1"/>
              <a:t>setReward</a:t>
            </a:r>
            <a:r>
              <a:rPr lang="en-IN" sz="1600" dirty="0"/>
              <a:t>(-0.01) //for cell previously explored</a:t>
            </a:r>
          </a:p>
          <a:p>
            <a:endParaRPr lang="en-IN" sz="1600" dirty="0"/>
          </a:p>
          <a:p>
            <a:endParaRPr lang="en-AS" sz="1600" dirty="0"/>
          </a:p>
          <a:p>
            <a:endParaRPr lang="en-A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F7569-D4C2-47C0-A7D2-2B57CF6E49EF}"/>
              </a:ext>
            </a:extLst>
          </p:cNvPr>
          <p:cNvSpPr txBox="1"/>
          <p:nvPr/>
        </p:nvSpPr>
        <p:spPr>
          <a:xfrm>
            <a:off x="4535410" y="4313488"/>
            <a:ext cx="29967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transformPosition</a:t>
            </a:r>
            <a:r>
              <a:rPr lang="en-IN" sz="1600" dirty="0"/>
              <a:t>  of agent</a:t>
            </a:r>
          </a:p>
          <a:p>
            <a:r>
              <a:rPr lang="en-IN" sz="1600" dirty="0"/>
              <a:t>//One cell movement</a:t>
            </a:r>
          </a:p>
          <a:p>
            <a:r>
              <a:rPr lang="en-IN" sz="1600" dirty="0"/>
              <a:t>+=New vector(</a:t>
            </a:r>
            <a:r>
              <a:rPr lang="en-IN" sz="1600" dirty="0" err="1"/>
              <a:t>moveX</a:t>
            </a:r>
            <a:r>
              <a:rPr lang="en-IN" sz="1600" dirty="0"/>
              <a:t> ,0, </a:t>
            </a:r>
            <a:r>
              <a:rPr lang="en-IN" sz="1600" dirty="0" err="1"/>
              <a:t>moveZ</a:t>
            </a:r>
            <a:r>
              <a:rPr lang="en-IN" sz="1600" dirty="0"/>
              <a:t>)  </a:t>
            </a:r>
            <a:endParaRPr lang="en-AS" sz="1600" dirty="0"/>
          </a:p>
          <a:p>
            <a:endParaRPr lang="en-AS" sz="1600" dirty="0"/>
          </a:p>
        </p:txBody>
      </p:sp>
      <p:pic>
        <p:nvPicPr>
          <p:cNvPr id="1028" name="Picture 4" descr="Making a maze">
            <a:extLst>
              <a:ext uri="{FF2B5EF4-FFF2-40B4-BE49-F238E27FC236}">
                <a16:creationId xmlns:a16="http://schemas.microsoft.com/office/drawing/2014/main" id="{6FBFE09D-C78A-448D-9F9D-C7C74F0C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96" y="1632632"/>
            <a:ext cx="1376084" cy="13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Station - 2d mouse , praveen singh">
            <a:extLst>
              <a:ext uri="{FF2B5EF4-FFF2-40B4-BE49-F238E27FC236}">
                <a16:creationId xmlns:a16="http://schemas.microsoft.com/office/drawing/2014/main" id="{4C42BFFC-E76B-4D92-A519-A5DD6C907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7" y="1484604"/>
            <a:ext cx="1754488" cy="10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4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121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shammi seth</dc:creator>
  <cp:lastModifiedBy>shammi seth</cp:lastModifiedBy>
  <cp:revision>8</cp:revision>
  <dcterms:created xsi:type="dcterms:W3CDTF">2021-06-30T15:14:51Z</dcterms:created>
  <dcterms:modified xsi:type="dcterms:W3CDTF">2021-06-30T23:04:16Z</dcterms:modified>
</cp:coreProperties>
</file>