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2" r:id="rId4"/>
    <p:sldId id="273" r:id="rId5"/>
    <p:sldId id="274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7797" indent="-1605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5594" indent="-32108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4250" indent="-482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2047" indent="-64303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236269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483523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1730776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1978030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4848" autoAdjust="0"/>
  </p:normalViewPr>
  <p:slideViewPr>
    <p:cSldViewPr>
      <p:cViewPr varScale="1">
        <p:scale>
          <a:sx n="142" d="100"/>
          <a:sy n="142" d="100"/>
        </p:scale>
        <p:origin x="132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2868E68-BDA5-7A4B-AD68-EB513AB858CE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4277D06-48D0-CA46-906A-DDE54A1F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9EFB707-C2EB-1249-8B45-4C3229CA2942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E70ADDC-18D6-EF44-BE1E-8FF5E102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779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559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242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204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40709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851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992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134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2DD0DF-89BD-7D4A-9A34-CB657C763FF6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8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08142" indent="0" algn="ctr">
              <a:buNone/>
              <a:defRPr/>
            </a:lvl2pPr>
            <a:lvl3pPr marL="816284" indent="0" algn="ctr">
              <a:buNone/>
              <a:defRPr/>
            </a:lvl3pPr>
            <a:lvl4pPr marL="1224425" indent="0" algn="ctr">
              <a:buNone/>
              <a:defRPr/>
            </a:lvl4pPr>
            <a:lvl5pPr marL="1632567" indent="0" algn="ctr">
              <a:buNone/>
              <a:defRPr/>
            </a:lvl5pPr>
            <a:lvl6pPr marL="2040709" indent="0" algn="ctr">
              <a:buNone/>
              <a:defRPr/>
            </a:lvl6pPr>
            <a:lvl7pPr marL="2448851" indent="0" algn="ctr">
              <a:buNone/>
              <a:defRPr/>
            </a:lvl7pPr>
            <a:lvl8pPr marL="2856992" indent="0" algn="ctr">
              <a:buNone/>
              <a:defRPr/>
            </a:lvl8pPr>
            <a:lvl9pPr marL="326513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197" y="4683728"/>
            <a:ext cx="2895615" cy="35769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-57070"/>
            <a:ext cx="9144000" cy="4750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60" y="205772"/>
            <a:ext cx="8229689" cy="8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8" tIns="40814" rIns="81628" bIns="40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60" y="1200070"/>
            <a:ext cx="8229689" cy="339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5pPr>
      <a:lvl6pPr marL="408142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816284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224425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632567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543443" indent="-54344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884276" indent="-4756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1224250" indent="-40779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564223" indent="-339974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972021" indent="-33997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380827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788969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197111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05252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7254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4508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1761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9015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6269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523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0776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03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4038600" y="1428750"/>
            <a:ext cx="4725129" cy="1905000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DirectX Essentials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Image Credits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Animated model by Brian Salisbury, Florida Interactive Entertainment Academy.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1" y="1150233"/>
            <a:ext cx="2263293" cy="17562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0" y="3149407"/>
            <a:ext cx="2293775" cy="17798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2965" y="3141234"/>
            <a:ext cx="4800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Skybox texture by Emil </a:t>
            </a:r>
            <a:r>
              <a:rPr lang="en-US" sz="1800" dirty="0" err="1" smtClean="0"/>
              <a:t>Persson</a:t>
            </a:r>
            <a:r>
              <a:rPr lang="en-US" sz="1800" dirty="0" smtClean="0"/>
              <a:t>, aka Humus.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Creative Commons 3.0 (http://creativecommons.org/licenses/by/3.0</a:t>
            </a:r>
            <a:r>
              <a:rPr lang="en-US" sz="1800" dirty="0" smtClean="0"/>
              <a:t>/)</a:t>
            </a:r>
          </a:p>
          <a:p>
            <a:pPr>
              <a:spcBef>
                <a:spcPts val="6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8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Earth texture by </a:t>
            </a:r>
            <a:r>
              <a:rPr lang="en-US" sz="1800" dirty="0" err="1" smtClean="0"/>
              <a:t>Reto</a:t>
            </a:r>
            <a:r>
              <a:rPr lang="en-US" sz="1800" dirty="0" smtClean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</a:t>
            </a:r>
            <a:r>
              <a:rPr lang="en-US" sz="1800" dirty="0" smtClean="0"/>
              <a:t>Observatory.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2965" y="31412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Original earth </a:t>
            </a:r>
            <a:r>
              <a:rPr lang="en-US" sz="1800" dirty="0"/>
              <a:t>texture by </a:t>
            </a:r>
            <a:r>
              <a:rPr lang="en-US" sz="1800" dirty="0" err="1"/>
              <a:t>Reto</a:t>
            </a:r>
            <a:r>
              <a:rPr lang="en-US" sz="1800" dirty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Observatory</a:t>
            </a:r>
            <a:r>
              <a:rPr lang="en-US" sz="1800" dirty="0" smtClean="0"/>
              <a:t>. Additional texturing by Nick Zuccarello, Florida Interactive Entertainment Academy.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3" y="1124628"/>
            <a:ext cx="2329288" cy="180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4" y="3158233"/>
            <a:ext cx="2281051" cy="17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Stone wall texture and normal map by Nick Zuccarello, Florida Interactive Entertainment Academy.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8" y="1160060"/>
            <a:ext cx="2298497" cy="1783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05150"/>
            <a:ext cx="2209800" cy="1243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310515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mnemonic for 3D coordinate system handedness b</a:t>
            </a:r>
            <a:r>
              <a:rPr lang="en-US" sz="1800" i="1" dirty="0" smtClean="0"/>
              <a:t>y </a:t>
            </a:r>
            <a:r>
              <a:rPr lang="en-US" sz="1800" dirty="0" err="1" smtClean="0"/>
              <a:t>Primalshell</a:t>
            </a:r>
            <a:r>
              <a:rPr lang="en-US" sz="1800" dirty="0" smtClean="0"/>
              <a:t> [CC-BY-SA-3.0</a:t>
            </a:r>
          </a:p>
          <a:p>
            <a:r>
              <a:rPr lang="en-US" sz="1800" dirty="0" smtClean="0"/>
              <a:t>( http://creativecommons.org/licenses/by-sa/3.0 )]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24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Matrix multiplication by </a:t>
            </a:r>
            <a:r>
              <a:rPr lang="en-US" sz="1800" dirty="0" err="1" smtClean="0"/>
              <a:t>Bilou</a:t>
            </a:r>
            <a:r>
              <a:rPr lang="en-US" sz="1800" dirty="0" smtClean="0"/>
              <a:t> [GFDL ( http://www.gnu.org/copyleft/fdl.html ),</a:t>
            </a:r>
          </a:p>
          <a:p>
            <a:r>
              <a:rPr lang="en-US" sz="1800" dirty="0" smtClean="0"/>
              <a:t>CC-BY-SA-3.0 ( http://creativecommons.org/licenses/by-sa/3.0/ )], via Wikimedia Commons.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3" y="1047750"/>
            <a:ext cx="22552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_MasterTemplateRev_2013_1280_8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Pearson PTG Video Product PowerPoint Template 111006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131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Times New Roman</vt:lpstr>
      <vt:lpstr>Wingdings</vt:lpstr>
      <vt:lpstr>AW_MasterTemplateRev_2013_1280_800</vt:lpstr>
      <vt:lpstr>DirectX Essentials Image Credits 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Pearson</dc:creator>
  <cp:lastModifiedBy>Paul Varcholik</cp:lastModifiedBy>
  <cp:revision>169</cp:revision>
  <dcterms:created xsi:type="dcterms:W3CDTF">2012-07-09T20:02:25Z</dcterms:created>
  <dcterms:modified xsi:type="dcterms:W3CDTF">2014-07-16T14:30:11Z</dcterms:modified>
</cp:coreProperties>
</file>