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9F4FE-A388-47EE-9974-F64BD39EFCF0}" v="612" dt="2022-02-01T09:17:13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ru-RU" sz="6800">
                <a:cs typeface="Calibri Light"/>
              </a:rPr>
              <a:t>Платформер на pygame</a:t>
            </a:r>
            <a:endParaRPr lang="ru-RU" sz="68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 dirty="0">
                <a:cs typeface="Calibri"/>
              </a:rPr>
              <a:t>Подготовила Дудкина София</a:t>
            </a:r>
            <a:endParaRPr lang="ru-RU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56905-6973-4458-B671-3ECBBCD3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ru-RU" sz="5400">
                <a:cs typeface="Calibri Light"/>
              </a:rPr>
              <a:t>Идея</a:t>
            </a:r>
            <a:endParaRPr lang="ru-RU" sz="5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75CADB-DE21-4420-9425-E5EAF0139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6153912" cy="45811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400">
                <a:cs typeface="Calibri"/>
              </a:rPr>
              <a:t>Создание игры - платформера с разными уровнями, где игрок будет проходить уровни, собирая разные предметы для его прохождения.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5634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EBED2-B2C9-483A-AD42-22B46955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ru-RU" sz="5400">
                <a:cs typeface="Calibri Light"/>
              </a:rPr>
              <a:t>Техноолгии</a:t>
            </a:r>
            <a:endParaRPr lang="ru-RU" sz="5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12B08-8329-4166-A74D-765C8AC8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6153912" cy="4581144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AutoNum type="arabicPeriod"/>
            </a:pPr>
            <a:r>
              <a:rPr lang="ru-RU" sz="2400">
                <a:cs typeface="Calibri" panose="020F0502020204030204"/>
              </a:rPr>
              <a:t>Использованы библиотеки os, sys, pygame</a:t>
            </a:r>
          </a:p>
          <a:p>
            <a:pPr marL="514350" indent="-514350">
              <a:buAutoNum type="arabicPeriod"/>
            </a:pPr>
            <a:r>
              <a:rPr lang="ru-RU" sz="2400">
                <a:cs typeface="Calibri" panose="020F0502020204030204"/>
              </a:rPr>
              <a:t>Были спроектированны классы кнопок, игрока и основных блоков из которых состоит уровень</a:t>
            </a:r>
          </a:p>
          <a:p>
            <a:pPr marL="514350" indent="-514350">
              <a:buAutoNum type="arabicPeriod"/>
            </a:pPr>
            <a:r>
              <a:rPr lang="ru-RU" sz="2400">
                <a:cs typeface="Calibri" panose="020F0502020204030204"/>
              </a:rPr>
              <a:t>Созданы функции для переключения между экранами</a:t>
            </a:r>
          </a:p>
          <a:p>
            <a:pPr marL="514350" indent="-514350">
              <a:buAutoNum type="arabicPeriod"/>
            </a:pPr>
            <a:r>
              <a:rPr lang="ru-RU" sz="2400">
                <a:cs typeface="Calibri" panose="020F0502020204030204"/>
              </a:rPr>
              <a:t>Использовалась работа с файлами для подгрузки уровней и сохранения пройденных уровней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761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87ECB-2347-4D7E-A78D-C9F84684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anchor="t">
            <a:normAutofit/>
          </a:bodyPr>
          <a:lstStyle/>
          <a:p>
            <a:r>
              <a:rPr lang="ru-RU" sz="5400">
                <a:cs typeface="Calibri Light"/>
              </a:rPr>
              <a:t>Заключение</a:t>
            </a:r>
            <a:endParaRPr lang="ru-RU" sz="5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BA6D97-88D3-4914-AC0A-1CE0749E7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472184"/>
            <a:ext cx="6153912" cy="45811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400">
                <a:cs typeface="Calibri"/>
              </a:rPr>
              <a:t>Для улучшения игры можно добавить больше уровней, больше разных предметов и блоков. Также можно добавить возможность изменения внешнего вида персонажа, регулировку размера окна и возможность создания точек сохранения в уровне.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398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Платформер на pygame</vt:lpstr>
      <vt:lpstr>Идея</vt:lpstr>
      <vt:lpstr>Техноолгии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</dc:title>
  <dc:creator/>
  <cp:lastModifiedBy/>
  <cp:revision>49</cp:revision>
  <dcterms:created xsi:type="dcterms:W3CDTF">2022-02-01T09:08:00Z</dcterms:created>
  <dcterms:modified xsi:type="dcterms:W3CDTF">2022-02-01T09:18:09Z</dcterms:modified>
</cp:coreProperties>
</file>