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A48E2C-1343-4B7A-A574-499644EC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7D668E3-C5F1-4C78-8542-4243364A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59ED09-C4AC-4193-AE78-C456E442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259A3F-A69E-4895-A7AF-CBD4B48F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7231FD-8B02-4779-B879-044A7703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4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D3D938-A3CD-48A1-A89D-194178EF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3531E30-FFC2-431B-BC0D-B7BE37B0F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0E57BD-BC61-4B51-9D4A-BEA6D65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D7C0C2-AA85-4E79-ADA9-C7056A06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54594F-326C-411F-BDCE-31883ED8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8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E837F9A-FC5F-41F3-9FAA-2D2F8600E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4D33EC-C470-4F6A-8122-0CCFE53AA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0301FD-22F0-496A-AAAE-73ECD82A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752CEE-66F8-43B6-A3AF-7BC4144C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B6023B-A5FE-4C98-8D6B-358545D8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9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DC3C79-5FDB-43D3-B3C0-927BFE5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2CF40E-F0DC-4286-B856-AE157C25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C6539C-FAEE-49F6-936A-3AD9540E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DA90D7-9D53-4919-8FEB-23EDDF9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14DCD4-98C1-4927-80DD-C8C6A243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6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86C240-3BB4-4A69-B4C4-4BB5D9A2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5155ED8-4EB9-447E-B5EF-0918D7ED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DE549-19C1-418B-B499-5D383182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F761F1-2FD1-470E-A121-37BC9343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715A7C-97F7-48C8-A082-5EBAA1C4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69C71B-FBB9-4C85-8D37-E70D0D4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CCF9A9-7AE4-411E-862D-6C5E39E5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3ED37AC-DCA5-42DF-A00C-3EAB5C0A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4D5D4BD-30C5-4AD7-B9B2-92251DC3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F23B32-C375-4E06-AB02-DB8031E2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BCC6DA-7E9A-4539-AE9E-8F165445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63F43C-4B84-454F-8019-EDFCE476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95E028-C549-4C48-AD96-04C5B075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98196C5-B8C5-4C97-9B39-C17DC080F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AB7933A-4814-4465-865F-A7CC8CA47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802DFE-9A28-4CEA-B5C8-C31E9534A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E9A9A05-8C16-4096-94DD-F402DCAD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5EF42C5-6187-4009-9BD4-608F6B0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D064863-863F-40D7-8A94-B36D73B0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AC55C7-6F7A-4EFA-B485-BD0C8901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31B6923-A091-49E6-B535-96F1B454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F260F77-5212-4A0F-A03D-EBA25292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536A152-FF90-479E-B980-4E8C2559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53EB2C-1310-4290-8A2A-7D531C7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2953EE6-D5AB-4E13-852A-0DB93540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6121441-C763-430D-8C43-45271773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1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66E5BC-7262-451C-A742-EB15438C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8FEB6D-72C1-41AE-9A19-E761D65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E5B370-007B-486A-A691-E451E139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EA20A6-452D-4325-AC0A-4A5F2612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F47B8C-8062-41A3-A41F-7CC9F12A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390C93-04BD-4B3A-9998-2C69C3AF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76DD91-CC03-4C9A-B809-D7A5EA64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118311C-B620-4A08-A2C1-6F0C1F4C4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401F8A3-ED1E-49C9-B608-77CAC6484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32AFEC-6D55-4096-9AE5-D055389B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BDC4F52-A1CB-4B36-B292-02C3CF8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9D68A01-8547-41E1-8C79-35015DD3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609FEC0-6C21-4F86-9B38-23AACA94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B859FB2-EC31-438F-A390-53362BC2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409D8B-4115-4F2B-A191-830609641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729C-5B9E-402A-8B08-FA9B7C74ACA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CEB33-09CA-4965-8252-F38072FD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D97CE-810D-4381-B815-B8493264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055E-F4BD-49DB-8BD2-25C72C60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8F3EF3-FDBA-49A1-8D14-D736F867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47" y="116313"/>
            <a:ext cx="5608948" cy="66611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/>
              <a:t>1. Main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6565F96-AE4D-4F71-A625-0F1DFD8E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802"/>
            <a:ext cx="6832892" cy="5248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7EBA14-9F97-4CFB-88F9-97FE92664727}"/>
              </a:ext>
            </a:extLst>
          </p:cNvPr>
          <p:cNvSpPr txBox="1"/>
          <p:nvPr/>
        </p:nvSpPr>
        <p:spPr>
          <a:xfrm>
            <a:off x="5894895" y="5802198"/>
            <a:ext cx="56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Inputclass</a:t>
            </a:r>
            <a:r>
              <a:rPr lang="ko-KR" altLang="en-US" dirty="0"/>
              <a:t>에서 받아온 원화와 환전타입으로</a:t>
            </a:r>
            <a:endParaRPr lang="en-US" altLang="ko-KR" dirty="0"/>
          </a:p>
          <a:p>
            <a:r>
              <a:rPr lang="en-US" altLang="ko-KR" dirty="0"/>
              <a:t>    if</a:t>
            </a:r>
            <a:r>
              <a:rPr lang="ko-KR" altLang="en-US" dirty="0"/>
              <a:t>문을 이용해 </a:t>
            </a:r>
            <a:r>
              <a:rPr lang="en-US" altLang="ko-KR" dirty="0" err="1"/>
              <a:t>RunExchange</a:t>
            </a:r>
            <a:r>
              <a:rPr lang="en-US" altLang="ko-KR" dirty="0"/>
              <a:t> class</a:t>
            </a:r>
            <a:r>
              <a:rPr lang="ko-KR" altLang="en-US" dirty="0"/>
              <a:t>의 인자로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9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9FC2D-4B50-4D75-86E2-2E1E2BF40652}"/>
              </a:ext>
            </a:extLst>
          </p:cNvPr>
          <p:cNvSpPr txBox="1">
            <a:spLocks/>
          </p:cNvSpPr>
          <p:nvPr/>
        </p:nvSpPr>
        <p:spPr>
          <a:xfrm>
            <a:off x="237142" y="263950"/>
            <a:ext cx="4930219" cy="537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en-US" altLang="ko-KR" sz="2400" dirty="0" err="1"/>
              <a:t>Inputclass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4FF72A-6710-4F94-B360-36FA3F72064C}"/>
              </a:ext>
            </a:extLst>
          </p:cNvPr>
          <p:cNvSpPr txBox="1"/>
          <p:nvPr/>
        </p:nvSpPr>
        <p:spPr>
          <a:xfrm>
            <a:off x="5901180" y="4930218"/>
            <a:ext cx="56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Scanner</a:t>
            </a:r>
            <a:r>
              <a:rPr lang="ko-KR" altLang="en-US" dirty="0"/>
              <a:t>을 이용해 원화와 환전타입을 입력 받고 </a:t>
            </a:r>
            <a:r>
              <a:rPr lang="en-US" altLang="ko-KR" dirty="0"/>
              <a:t>return</a:t>
            </a:r>
            <a:r>
              <a:rPr lang="ko-KR" altLang="en-US" dirty="0"/>
              <a:t>값으로 </a:t>
            </a:r>
            <a:r>
              <a:rPr lang="ko-KR" altLang="en-US" dirty="0" err="1"/>
              <a:t>메인에</a:t>
            </a:r>
            <a:r>
              <a:rPr lang="ko-KR" altLang="en-US" dirty="0"/>
              <a:t> 돌려준다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61FDA31-F079-4DC5-9E14-D6D2F08F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2" y="968801"/>
            <a:ext cx="5503782" cy="56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C45579-C552-4AAA-ADEA-3CAAD87DF3D3}"/>
              </a:ext>
            </a:extLst>
          </p:cNvPr>
          <p:cNvSpPr txBox="1">
            <a:spLocks/>
          </p:cNvSpPr>
          <p:nvPr/>
        </p:nvSpPr>
        <p:spPr>
          <a:xfrm>
            <a:off x="237964" y="257716"/>
            <a:ext cx="5608948" cy="6661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3. </a:t>
            </a:r>
            <a:r>
              <a:rPr lang="en-US" altLang="ko-KR" sz="2400" dirty="0" err="1"/>
              <a:t>outputClass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36F5647-799E-4ECB-876B-CDB2C941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4" y="1090317"/>
            <a:ext cx="7583691" cy="55099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C198AB-A3CE-4B66-8782-7F66547A2A47}"/>
              </a:ext>
            </a:extLst>
          </p:cNvPr>
          <p:cNvSpPr txBox="1"/>
          <p:nvPr/>
        </p:nvSpPr>
        <p:spPr>
          <a:xfrm>
            <a:off x="5973452" y="422644"/>
            <a:ext cx="568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화폐의 환전결과를 출력하고</a:t>
            </a:r>
            <a:r>
              <a:rPr lang="en-US" altLang="ko-KR" dirty="0"/>
              <a:t>, </a:t>
            </a:r>
            <a:r>
              <a:rPr lang="ko-KR" altLang="en-US" dirty="0"/>
              <a:t>화폐의 지폐단위별로 개수를 출력한다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화폐의 환전액을 뺀 나머지 원화</a:t>
            </a:r>
            <a:r>
              <a:rPr lang="en-US" altLang="ko-KR" dirty="0"/>
              <a:t>(</a:t>
            </a:r>
            <a:r>
              <a:rPr lang="ko-KR" altLang="en-US" dirty="0"/>
              <a:t>거스름돈</a:t>
            </a:r>
            <a:r>
              <a:rPr lang="en-US" altLang="ko-KR" dirty="0"/>
              <a:t>)</a:t>
            </a:r>
            <a:r>
              <a:rPr lang="ko-KR" altLang="en-US" dirty="0"/>
              <a:t>의 지폐 단위 별 개수를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9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35718-E421-4A57-BB25-1AC5E0FB1283}"/>
              </a:ext>
            </a:extLst>
          </p:cNvPr>
          <p:cNvSpPr txBox="1">
            <a:spLocks/>
          </p:cNvSpPr>
          <p:nvPr/>
        </p:nvSpPr>
        <p:spPr>
          <a:xfrm>
            <a:off x="237964" y="257716"/>
            <a:ext cx="5608948" cy="6661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4. </a:t>
            </a:r>
            <a:r>
              <a:rPr lang="en-US" altLang="ko-KR" sz="2400" dirty="0" err="1"/>
              <a:t>RunExchangeClass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35734D-A3DF-4D38-8616-43556E427203}"/>
              </a:ext>
            </a:extLst>
          </p:cNvPr>
          <p:cNvSpPr txBox="1"/>
          <p:nvPr/>
        </p:nvSpPr>
        <p:spPr>
          <a:xfrm>
            <a:off x="386499" y="5953953"/>
            <a:ext cx="99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화폐의 보유액을 확인해 환전 가능하면 </a:t>
            </a:r>
            <a:r>
              <a:rPr lang="en-US" altLang="ko-KR" dirty="0" err="1"/>
              <a:t>outputClass</a:t>
            </a:r>
            <a:r>
              <a:rPr lang="en-US" altLang="ko-KR" dirty="0"/>
              <a:t> </a:t>
            </a:r>
            <a:r>
              <a:rPr lang="ko-KR" altLang="en-US" dirty="0"/>
              <a:t>호출 후 보유액에서 환전 액</a:t>
            </a:r>
            <a:r>
              <a:rPr lang="en-US" altLang="ko-KR" dirty="0"/>
              <a:t> </a:t>
            </a:r>
            <a:r>
              <a:rPr lang="ko-KR" altLang="en-US" dirty="0"/>
              <a:t>차감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환전 불가능하면 해당 클래스의 에러코드 메서드 호출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4D92B4-9123-4310-9D77-633B99F96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" t="559" r="1931" b="297"/>
          <a:stretch/>
        </p:blipFill>
        <p:spPr>
          <a:xfrm>
            <a:off x="0" y="1115390"/>
            <a:ext cx="6400799" cy="40049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A5044C-6B80-4550-BEFE-DCD6A43D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14" y="842013"/>
            <a:ext cx="5613086" cy="48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5E14F0-6391-443F-9DEC-7FDD0C870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" r="2066"/>
          <a:stretch/>
        </p:blipFill>
        <p:spPr>
          <a:xfrm>
            <a:off x="211612" y="141824"/>
            <a:ext cx="6641674" cy="6574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4E6AA4-C8F2-4910-BEAF-357B3A97E299}"/>
              </a:ext>
            </a:extLst>
          </p:cNvPr>
          <p:cNvSpPr txBox="1"/>
          <p:nvPr/>
        </p:nvSpPr>
        <p:spPr>
          <a:xfrm>
            <a:off x="4692387" y="5221605"/>
            <a:ext cx="74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화폐의 보유액과 입력 받은 원화를 비교해 환전 가능한지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에러코드를 </a:t>
            </a:r>
            <a:r>
              <a:rPr lang="en-US" altLang="ko-KR" dirty="0"/>
              <a:t>int</a:t>
            </a:r>
            <a:r>
              <a:rPr lang="ko-KR" altLang="en-US" dirty="0"/>
              <a:t>타입으로 생성해 </a:t>
            </a:r>
            <a:r>
              <a:rPr lang="en-US" altLang="ko-KR" dirty="0"/>
              <a:t>switch</a:t>
            </a:r>
            <a:r>
              <a:rPr lang="ko-KR" altLang="en-US" dirty="0"/>
              <a:t>문으로 넣어 에러 </a:t>
            </a:r>
            <a:r>
              <a:rPr lang="ko-KR" altLang="en-US" dirty="0" err="1"/>
              <a:t>메세지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06352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2AD80B-0087-488B-BD7A-4D82ACA73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" r="916"/>
          <a:stretch/>
        </p:blipFill>
        <p:spPr>
          <a:xfrm>
            <a:off x="12186" y="1138287"/>
            <a:ext cx="5530775" cy="408362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8A8D047-8D4E-4D3A-9307-5CA0CEC1300B}"/>
              </a:ext>
            </a:extLst>
          </p:cNvPr>
          <p:cNvSpPr txBox="1">
            <a:spLocks/>
          </p:cNvSpPr>
          <p:nvPr/>
        </p:nvSpPr>
        <p:spPr>
          <a:xfrm>
            <a:off x="237964" y="257716"/>
            <a:ext cx="5608948" cy="6661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4. </a:t>
            </a:r>
            <a:r>
              <a:rPr lang="en-US" altLang="ko-KR" sz="2400" dirty="0" err="1"/>
              <a:t>fileOutputclass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3D1C21-7081-420B-A955-C27385C86B53}"/>
              </a:ext>
            </a:extLst>
          </p:cNvPr>
          <p:cNvSpPr txBox="1"/>
          <p:nvPr/>
        </p:nvSpPr>
        <p:spPr>
          <a:xfrm>
            <a:off x="575034" y="5660795"/>
            <a:ext cx="984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저장할 위치를 지정해 파일 생성과 저장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en-US" altLang="ko-KR" dirty="0" err="1"/>
              <a:t>printReport</a:t>
            </a:r>
            <a:r>
              <a:rPr lang="ko-KR" altLang="en-US" dirty="0"/>
              <a:t>를 호출해 각 화폐의 요청금액</a:t>
            </a:r>
            <a:r>
              <a:rPr lang="en-US" altLang="ko-KR" dirty="0"/>
              <a:t>, </a:t>
            </a:r>
            <a:r>
              <a:rPr lang="ko-KR" altLang="en-US" dirty="0"/>
              <a:t>환전금액</a:t>
            </a:r>
            <a:r>
              <a:rPr lang="en-US" altLang="ko-KR" dirty="0"/>
              <a:t>, </a:t>
            </a:r>
            <a:r>
              <a:rPr lang="ko-KR" altLang="en-US" dirty="0"/>
              <a:t>거스름돈을 출력해 파일에 저장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en-US" altLang="ko-KR" dirty="0" err="1"/>
              <a:t>printDate</a:t>
            </a:r>
            <a:r>
              <a:rPr lang="ko-KR" altLang="en-US" dirty="0"/>
              <a:t>를 호출해 위의 항목 출력 시간을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79C7AA1-A215-4A20-9A4E-CBF220AE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61" y="1138287"/>
            <a:ext cx="6584299" cy="40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5374A012-7DC4-4336-839C-32E9169AE07F}"/>
              </a:ext>
            </a:extLst>
          </p:cNvPr>
          <p:cNvSpPr txBox="1">
            <a:spLocks/>
          </p:cNvSpPr>
          <p:nvPr/>
        </p:nvSpPr>
        <p:spPr>
          <a:xfrm>
            <a:off x="237964" y="257716"/>
            <a:ext cx="5608948" cy="6661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5. </a:t>
            </a:r>
            <a:r>
              <a:rPr lang="en-US" altLang="ko-KR" sz="2400" dirty="0" err="1"/>
              <a:t>constvalueclass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0C5920-8776-472B-8937-A70E146D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6" y="1113884"/>
            <a:ext cx="7259817" cy="3998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54DE31-D68E-4836-BD2F-52F81F4E21E8}"/>
              </a:ext>
            </a:extLst>
          </p:cNvPr>
          <p:cNvSpPr txBox="1"/>
          <p:nvPr/>
        </p:nvSpPr>
        <p:spPr>
          <a:xfrm>
            <a:off x="1121789" y="5420950"/>
            <a:ext cx="650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환율과 환전타입과 에러코드는 고정 값이므로 </a:t>
            </a:r>
            <a:r>
              <a:rPr lang="en-US" altLang="ko-KR" dirty="0"/>
              <a:t>final</a:t>
            </a:r>
            <a:r>
              <a:rPr lang="ko-KR" altLang="en-US" dirty="0"/>
              <a:t>로 고정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클래스에서 사용할 수 있도록 </a:t>
            </a:r>
            <a:r>
              <a:rPr lang="en-US" altLang="ko-KR" dirty="0"/>
              <a:t>static </a:t>
            </a:r>
            <a:r>
              <a:rPr lang="ko-KR" altLang="en-US" dirty="0"/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48257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C92B4BE6-2374-4738-AAEC-7AAED6E3B77E}"/>
              </a:ext>
            </a:extLst>
          </p:cNvPr>
          <p:cNvSpPr txBox="1">
            <a:spLocks/>
          </p:cNvSpPr>
          <p:nvPr/>
        </p:nvSpPr>
        <p:spPr>
          <a:xfrm>
            <a:off x="237964" y="257716"/>
            <a:ext cx="5608948" cy="6661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6. </a:t>
            </a:r>
            <a:r>
              <a:rPr lang="ko-KR" altLang="en-US" sz="2400" dirty="0"/>
              <a:t>결과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3EB459-2C37-4787-A0DA-96E6B105BA53}"/>
              </a:ext>
            </a:extLst>
          </p:cNvPr>
          <p:cNvSpPr txBox="1"/>
          <p:nvPr/>
        </p:nvSpPr>
        <p:spPr>
          <a:xfrm>
            <a:off x="7093251" y="4525363"/>
            <a:ext cx="407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파일에 저장한 시간과 각 화폐의 요청금액</a:t>
            </a:r>
            <a:r>
              <a:rPr lang="en-US" altLang="ko-KR" dirty="0"/>
              <a:t>, </a:t>
            </a:r>
            <a:r>
              <a:rPr lang="ko-KR" altLang="en-US" dirty="0"/>
              <a:t>환전금액</a:t>
            </a:r>
            <a:r>
              <a:rPr lang="en-US" altLang="ko-KR" dirty="0"/>
              <a:t>, </a:t>
            </a:r>
            <a:r>
              <a:rPr lang="ko-KR" altLang="en-US" dirty="0"/>
              <a:t>거스름돈을 출력해 </a:t>
            </a:r>
            <a:r>
              <a:rPr lang="en-US" altLang="ko-KR" dirty="0"/>
              <a:t>exchange</a:t>
            </a:r>
            <a:r>
              <a:rPr lang="ko-KR" altLang="en-US" dirty="0"/>
              <a:t> 파일에 저장</a:t>
            </a:r>
            <a:r>
              <a:rPr lang="en-US" altLang="ko-KR" dirty="0"/>
              <a:t>, </a:t>
            </a:r>
            <a:r>
              <a:rPr lang="ko-KR" altLang="en-US" dirty="0"/>
              <a:t>축적됨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80730A5-AEC9-4502-931E-168A3D48C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23" b="2582"/>
          <a:stretch/>
        </p:blipFill>
        <p:spPr>
          <a:xfrm>
            <a:off x="2064628" y="923827"/>
            <a:ext cx="2305211" cy="45248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C3A6075-E228-4148-8EC9-53788696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23" y="923827"/>
            <a:ext cx="2105025" cy="51149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79289F9-6BA1-43ED-BB1C-F005E3B2E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32" y="1023594"/>
            <a:ext cx="4892090" cy="32561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002A964-618B-458E-8CD3-4A148920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156" y="1023594"/>
            <a:ext cx="1981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176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1. 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원</dc:creator>
  <cp:lastModifiedBy>성원</cp:lastModifiedBy>
  <cp:revision>37</cp:revision>
  <dcterms:created xsi:type="dcterms:W3CDTF">2021-04-13T00:11:42Z</dcterms:created>
  <dcterms:modified xsi:type="dcterms:W3CDTF">2021-04-14T01:14:02Z</dcterms:modified>
</cp:coreProperties>
</file>