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90" r:id="rId1"/>
  </p:sldMasterIdLst>
  <p:notesMasterIdLst>
    <p:notesMasterId r:id="rId27"/>
  </p:notesMasterIdLst>
  <p:sldIdLst>
    <p:sldId id="256" r:id="rId2"/>
    <p:sldId id="257" r:id="rId3"/>
    <p:sldId id="262" r:id="rId4"/>
    <p:sldId id="264" r:id="rId5"/>
    <p:sldId id="258" r:id="rId6"/>
    <p:sldId id="268" r:id="rId7"/>
    <p:sldId id="259" r:id="rId8"/>
    <p:sldId id="293" r:id="rId9"/>
    <p:sldId id="291" r:id="rId10"/>
    <p:sldId id="269" r:id="rId11"/>
    <p:sldId id="277" r:id="rId12"/>
    <p:sldId id="294" r:id="rId13"/>
    <p:sldId id="295" r:id="rId14"/>
    <p:sldId id="276" r:id="rId15"/>
    <p:sldId id="285" r:id="rId16"/>
    <p:sldId id="282" r:id="rId17"/>
    <p:sldId id="283" r:id="rId18"/>
    <p:sldId id="288" r:id="rId19"/>
    <p:sldId id="289" r:id="rId20"/>
    <p:sldId id="290" r:id="rId21"/>
    <p:sldId id="287" r:id="rId22"/>
    <p:sldId id="280" r:id="rId23"/>
    <p:sldId id="263" r:id="rId24"/>
    <p:sldId id="270" r:id="rId25"/>
    <p:sldId id="265" r:id="rId26"/>
  </p:sldIdLst>
  <p:sldSz cx="1106487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4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89687" autoAdjust="0"/>
  </p:normalViewPr>
  <p:slideViewPr>
    <p:cSldViewPr>
      <p:cViewPr varScale="1">
        <p:scale>
          <a:sx n="65" d="100"/>
          <a:sy n="65" d="100"/>
        </p:scale>
        <p:origin x="1170" y="66"/>
      </p:cViewPr>
      <p:guideLst>
        <p:guide orient="horz" pos="216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a:p>
          <a:p>
            <a:r>
              <a:rPr lang="en-US"/>
              <a:t>*</a:t>
            </a:r>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endParaRP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endParaRPr/>
          </a:p>
          <a:p>
            <a:r>
              <a:rPr lang="en-US"/>
              <a:t>#</a:t>
            </a: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63575" y="685800"/>
            <a:ext cx="5532438"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526EFC9-DE5B-4A93-874B-92D0D2592362}"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63575" y="685800"/>
            <a:ext cx="5532438"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E6E3851-4682-4984-B9D6-40873EEBDBBB}" type="slidenum">
              <a:rPr lang="en-US" smtClean="0"/>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63575" y="685800"/>
            <a:ext cx="5532438"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F85A2AE-9A12-4107-AD91-471318E39142}"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63575" y="685800"/>
            <a:ext cx="5532438"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C7A678B-7615-4CD8-97AB-37E5800F80B2}"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63575" y="685800"/>
            <a:ext cx="5532438"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2D36E34-75A6-43BD-B689-84F51DB1D135}"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63575" y="685800"/>
            <a:ext cx="5532438"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08C7CCB-4277-4A94-B35B-B7D4D576952A}"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63575" y="685800"/>
            <a:ext cx="5532438"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2CFB2DE-2BF8-45CC-B538-27ED7FAACA52}"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63575" y="685800"/>
            <a:ext cx="5532438"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9B2864F-026B-4BDA-AD1A-7A6975478BFB}" type="slidenum">
              <a:rPr lang="en-US" smtClean="0"/>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63575" y="685800"/>
            <a:ext cx="5532438"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5638146-44D4-4415-A082-6C86968EC398}" type="slidenum">
              <a:rPr lang="en-US" smtClean="0"/>
              <a:t>23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63575" y="685800"/>
            <a:ext cx="5532438"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5638146-44D4-4415-A082-6C86968EC398}" type="slidenum">
              <a:rPr lang="en-US" smtClean="0"/>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49846" y="2514601"/>
            <a:ext cx="8091189" cy="2262781"/>
          </a:xfrm>
        </p:spPr>
        <p:txBody>
          <a:bodyPr anchor="b">
            <a:normAutofit/>
          </a:bodyPr>
          <a:lstStyle>
            <a:lvl1pPr>
              <a:defRPr sz="4901"/>
            </a:lvl1pPr>
          </a:lstStyle>
          <a:p>
            <a:r>
              <a:rPr lang="en-US"/>
              <a:t>Click to edit Master title style</a:t>
            </a:r>
            <a:endParaRPr lang="en-US" dirty="0"/>
          </a:p>
        </p:txBody>
      </p:sp>
      <p:sp>
        <p:nvSpPr>
          <p:cNvPr id="3" name="Subtitle 2"/>
          <p:cNvSpPr>
            <a:spLocks noGrp="1"/>
          </p:cNvSpPr>
          <p:nvPr>
            <p:ph type="subTitle" idx="1"/>
          </p:nvPr>
        </p:nvSpPr>
        <p:spPr>
          <a:xfrm>
            <a:off x="2349846" y="4777380"/>
            <a:ext cx="8091189" cy="1126283"/>
          </a:xfrm>
        </p:spPr>
        <p:txBody>
          <a:bodyPr anchor="t"/>
          <a:lstStyle>
            <a:lvl1pPr marL="0" indent="0" algn="l">
              <a:buNone/>
              <a:defRPr>
                <a:solidFill>
                  <a:schemeClr val="tx1">
                    <a:lumMod val="65000"/>
                    <a:lumOff val="35000"/>
                  </a:schemeClr>
                </a:solidFill>
              </a:defRPr>
            </a:lvl1pPr>
            <a:lvl2pPr marL="414955" indent="0" algn="ctr">
              <a:buNone/>
              <a:defRPr>
                <a:solidFill>
                  <a:schemeClr val="tx1">
                    <a:tint val="75000"/>
                  </a:schemeClr>
                </a:solidFill>
              </a:defRPr>
            </a:lvl2pPr>
            <a:lvl3pPr marL="829909" indent="0" algn="ctr">
              <a:buNone/>
              <a:defRPr>
                <a:solidFill>
                  <a:schemeClr val="tx1">
                    <a:tint val="75000"/>
                  </a:schemeClr>
                </a:solidFill>
              </a:defRPr>
            </a:lvl3pPr>
            <a:lvl4pPr marL="1244864" indent="0" algn="ctr">
              <a:buNone/>
              <a:defRPr>
                <a:solidFill>
                  <a:schemeClr val="tx1">
                    <a:tint val="75000"/>
                  </a:schemeClr>
                </a:solidFill>
              </a:defRPr>
            </a:lvl4pPr>
            <a:lvl5pPr marL="1659819" indent="0" algn="ctr">
              <a:buNone/>
              <a:defRPr>
                <a:solidFill>
                  <a:schemeClr val="tx1">
                    <a:tint val="75000"/>
                  </a:schemeClr>
                </a:solidFill>
              </a:defRPr>
            </a:lvl5pPr>
            <a:lvl6pPr marL="2074774" indent="0" algn="ctr">
              <a:buNone/>
              <a:defRPr>
                <a:solidFill>
                  <a:schemeClr val="tx1">
                    <a:tint val="75000"/>
                  </a:schemeClr>
                </a:solidFill>
              </a:defRPr>
            </a:lvl6pPr>
            <a:lvl7pPr marL="2489728" indent="0" algn="ctr">
              <a:buNone/>
              <a:defRPr>
                <a:solidFill>
                  <a:schemeClr val="tx1">
                    <a:tint val="75000"/>
                  </a:schemeClr>
                </a:solidFill>
              </a:defRPr>
            </a:lvl7pPr>
            <a:lvl8pPr marL="2904683" indent="0" algn="ctr">
              <a:buNone/>
              <a:defRPr>
                <a:solidFill>
                  <a:schemeClr val="tx1">
                    <a:tint val="75000"/>
                  </a:schemeClr>
                </a:solidFill>
              </a:defRPr>
            </a:lvl8pPr>
            <a:lvl9pPr marL="331963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67F865-43C9-4165-92B2-C606E0DD1038}"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1"/>
            <a:ext cx="1583363"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482648" y="4529541"/>
            <a:ext cx="707679" cy="365125"/>
          </a:xfrm>
        </p:spPr>
        <p:txBody>
          <a:bodyPr/>
          <a:lstStyle/>
          <a:p>
            <a:fld id="{272DC3C0-627E-4162-A3E3-8C1D58397E10}" type="slidenum">
              <a:rPr lang="en-US" smtClean="0"/>
              <a:t>‹#›</a:t>
            </a:fld>
            <a:endParaRPr lang="en-US" dirty="0"/>
          </a:p>
        </p:txBody>
      </p:sp>
    </p:spTree>
    <p:extLst>
      <p:ext uri="{BB962C8B-B14F-4D97-AF65-F5344CB8AC3E}">
        <p14:creationId xmlns:p14="http://schemas.microsoft.com/office/powerpoint/2010/main" val="948263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349845" y="609600"/>
            <a:ext cx="8091189" cy="3117040"/>
          </a:xfrm>
        </p:spPr>
        <p:txBody>
          <a:bodyPr anchor="ctr">
            <a:normAutofit/>
          </a:bodyPr>
          <a:lstStyle>
            <a:lvl1pPr algn="l">
              <a:defRPr sz="4356" b="0" cap="none"/>
            </a:lvl1pPr>
          </a:lstStyle>
          <a:p>
            <a:r>
              <a:rPr lang="en-US"/>
              <a:t>Click to edit Master title style</a:t>
            </a:r>
            <a:endParaRPr lang="en-US" dirty="0"/>
          </a:p>
        </p:txBody>
      </p:sp>
      <p:sp>
        <p:nvSpPr>
          <p:cNvPr id="3" name="Text Placeholder 2"/>
          <p:cNvSpPr>
            <a:spLocks noGrp="1"/>
          </p:cNvSpPr>
          <p:nvPr>
            <p:ph type="body" idx="1"/>
          </p:nvPr>
        </p:nvSpPr>
        <p:spPr>
          <a:xfrm>
            <a:off x="2349845" y="4354046"/>
            <a:ext cx="8091189" cy="1555864"/>
          </a:xfrm>
        </p:spPr>
        <p:txBody>
          <a:bodyPr anchor="ctr">
            <a:normAutofit/>
          </a:bodyPr>
          <a:lstStyle>
            <a:lvl1pPr marL="0" indent="0" algn="l">
              <a:buNone/>
              <a:defRPr sz="1634">
                <a:solidFill>
                  <a:schemeClr val="tx1">
                    <a:lumMod val="65000"/>
                    <a:lumOff val="35000"/>
                  </a:schemeClr>
                </a:solidFill>
              </a:defRPr>
            </a:lvl1pPr>
            <a:lvl2pPr marL="414955" indent="0">
              <a:buNone/>
              <a:defRPr sz="1634">
                <a:solidFill>
                  <a:schemeClr val="tx1">
                    <a:tint val="75000"/>
                  </a:schemeClr>
                </a:solidFill>
              </a:defRPr>
            </a:lvl2pPr>
            <a:lvl3pPr marL="829909" indent="0">
              <a:buNone/>
              <a:defRPr sz="1452">
                <a:solidFill>
                  <a:schemeClr val="tx1">
                    <a:tint val="75000"/>
                  </a:schemeClr>
                </a:solidFill>
              </a:defRPr>
            </a:lvl3pPr>
            <a:lvl4pPr marL="1244864" indent="0">
              <a:buNone/>
              <a:defRPr sz="1271">
                <a:solidFill>
                  <a:schemeClr val="tx1">
                    <a:tint val="75000"/>
                  </a:schemeClr>
                </a:solidFill>
              </a:defRPr>
            </a:lvl4pPr>
            <a:lvl5pPr marL="1659819" indent="0">
              <a:buNone/>
              <a:defRPr sz="1271">
                <a:solidFill>
                  <a:schemeClr val="tx1">
                    <a:tint val="75000"/>
                  </a:schemeClr>
                </a:solidFill>
              </a:defRPr>
            </a:lvl5pPr>
            <a:lvl6pPr marL="2074774" indent="0">
              <a:buNone/>
              <a:defRPr sz="1271">
                <a:solidFill>
                  <a:schemeClr val="tx1">
                    <a:tint val="75000"/>
                  </a:schemeClr>
                </a:solidFill>
              </a:defRPr>
            </a:lvl6pPr>
            <a:lvl7pPr marL="2489728" indent="0">
              <a:buNone/>
              <a:defRPr sz="1271">
                <a:solidFill>
                  <a:schemeClr val="tx1">
                    <a:tint val="75000"/>
                  </a:schemeClr>
                </a:solidFill>
              </a:defRPr>
            </a:lvl7pPr>
            <a:lvl8pPr marL="2904683" indent="0">
              <a:buNone/>
              <a:defRPr sz="1271">
                <a:solidFill>
                  <a:schemeClr val="tx1">
                    <a:tint val="75000"/>
                  </a:schemeClr>
                </a:solidFill>
              </a:defRPr>
            </a:lvl8pPr>
            <a:lvl9pPr marL="3319638" indent="0">
              <a:buNone/>
              <a:defRPr sz="127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FE8CB4-71D9-49FD-B074-CAD508C93FEC}"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801" y="3178176"/>
            <a:ext cx="1441671"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482648" y="3244140"/>
            <a:ext cx="707679" cy="365125"/>
          </a:xfrm>
        </p:spPr>
        <p:txBody>
          <a:bodyPr/>
          <a:lstStyle/>
          <a:p>
            <a:fld id="{272DC3C0-627E-4162-A3E3-8C1D58397E10}" type="slidenum">
              <a:rPr lang="en-US" smtClean="0"/>
              <a:t>‹#›</a:t>
            </a:fld>
            <a:endParaRPr lang="en-US" dirty="0"/>
          </a:p>
        </p:txBody>
      </p:sp>
    </p:spTree>
    <p:extLst>
      <p:ext uri="{BB962C8B-B14F-4D97-AF65-F5344CB8AC3E}">
        <p14:creationId xmlns:p14="http://schemas.microsoft.com/office/powerpoint/2010/main" val="169205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6477" y="609600"/>
            <a:ext cx="7617925" cy="2895600"/>
          </a:xfrm>
        </p:spPr>
        <p:txBody>
          <a:bodyPr anchor="ctr">
            <a:normAutofit/>
          </a:bodyPr>
          <a:lstStyle>
            <a:lvl1pPr algn="l">
              <a:defRPr sz="4356"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972244" y="3505200"/>
            <a:ext cx="6839815" cy="381000"/>
          </a:xfrm>
        </p:spPr>
        <p:txBody>
          <a:bodyPr anchor="ctr">
            <a:noAutofit/>
          </a:bodyPr>
          <a:lstStyle>
            <a:lvl1pPr marL="0" indent="0">
              <a:buFontTx/>
              <a:buNone/>
              <a:defRPr sz="1452">
                <a:solidFill>
                  <a:schemeClr val="tx1">
                    <a:lumMod val="50000"/>
                    <a:lumOff val="50000"/>
                  </a:schemeClr>
                </a:solidFill>
              </a:defRPr>
            </a:lvl1pPr>
            <a:lvl2pPr marL="414955" indent="0">
              <a:buFontTx/>
              <a:buNone/>
              <a:defRPr/>
            </a:lvl2pPr>
            <a:lvl3pPr marL="829909" indent="0">
              <a:buFontTx/>
              <a:buNone/>
              <a:defRPr/>
            </a:lvl3pPr>
            <a:lvl4pPr marL="1244864" indent="0">
              <a:buFontTx/>
              <a:buNone/>
              <a:defRPr/>
            </a:lvl4pPr>
            <a:lvl5pPr marL="1659819" indent="0">
              <a:buFontTx/>
              <a:buNone/>
              <a:defRPr/>
            </a:lvl5pPr>
          </a:lstStyle>
          <a:p>
            <a:pPr lvl="0"/>
            <a:r>
              <a:rPr lang="en-US"/>
              <a:t>Click to edit Master text styles</a:t>
            </a:r>
          </a:p>
        </p:txBody>
      </p:sp>
      <p:sp>
        <p:nvSpPr>
          <p:cNvPr id="3" name="Text Placeholder 2"/>
          <p:cNvSpPr>
            <a:spLocks noGrp="1"/>
          </p:cNvSpPr>
          <p:nvPr>
            <p:ph type="body" idx="1"/>
          </p:nvPr>
        </p:nvSpPr>
        <p:spPr>
          <a:xfrm>
            <a:off x="2349845" y="4354046"/>
            <a:ext cx="8091189" cy="1555864"/>
          </a:xfrm>
        </p:spPr>
        <p:txBody>
          <a:bodyPr anchor="ctr">
            <a:normAutofit/>
          </a:bodyPr>
          <a:lstStyle>
            <a:lvl1pPr marL="0" indent="0" algn="l">
              <a:buNone/>
              <a:defRPr sz="1634">
                <a:solidFill>
                  <a:schemeClr val="tx1">
                    <a:lumMod val="65000"/>
                    <a:lumOff val="35000"/>
                  </a:schemeClr>
                </a:solidFill>
              </a:defRPr>
            </a:lvl1pPr>
            <a:lvl2pPr marL="414955" indent="0">
              <a:buNone/>
              <a:defRPr sz="1634">
                <a:solidFill>
                  <a:schemeClr val="tx1">
                    <a:tint val="75000"/>
                  </a:schemeClr>
                </a:solidFill>
              </a:defRPr>
            </a:lvl2pPr>
            <a:lvl3pPr marL="829909" indent="0">
              <a:buNone/>
              <a:defRPr sz="1452">
                <a:solidFill>
                  <a:schemeClr val="tx1">
                    <a:tint val="75000"/>
                  </a:schemeClr>
                </a:solidFill>
              </a:defRPr>
            </a:lvl3pPr>
            <a:lvl4pPr marL="1244864" indent="0">
              <a:buNone/>
              <a:defRPr sz="1271">
                <a:solidFill>
                  <a:schemeClr val="tx1">
                    <a:tint val="75000"/>
                  </a:schemeClr>
                </a:solidFill>
              </a:defRPr>
            </a:lvl4pPr>
            <a:lvl5pPr marL="1659819" indent="0">
              <a:buNone/>
              <a:defRPr sz="1271">
                <a:solidFill>
                  <a:schemeClr val="tx1">
                    <a:tint val="75000"/>
                  </a:schemeClr>
                </a:solidFill>
              </a:defRPr>
            </a:lvl5pPr>
            <a:lvl6pPr marL="2074774" indent="0">
              <a:buNone/>
              <a:defRPr sz="1271">
                <a:solidFill>
                  <a:schemeClr val="tx1">
                    <a:tint val="75000"/>
                  </a:schemeClr>
                </a:solidFill>
              </a:defRPr>
            </a:lvl6pPr>
            <a:lvl7pPr marL="2489728" indent="0">
              <a:buNone/>
              <a:defRPr sz="1271">
                <a:solidFill>
                  <a:schemeClr val="tx1">
                    <a:tint val="75000"/>
                  </a:schemeClr>
                </a:solidFill>
              </a:defRPr>
            </a:lvl7pPr>
            <a:lvl8pPr marL="2904683" indent="0">
              <a:buNone/>
              <a:defRPr sz="1271">
                <a:solidFill>
                  <a:schemeClr val="tx1">
                    <a:tint val="75000"/>
                  </a:schemeClr>
                </a:solidFill>
              </a:defRPr>
            </a:lvl8pPr>
            <a:lvl9pPr marL="3319638" indent="0">
              <a:buNone/>
              <a:defRPr sz="127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4A968-D8EF-4483-BAD5-73C7414341C9}"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801" y="3178176"/>
            <a:ext cx="1441671"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482648" y="3244140"/>
            <a:ext cx="707679" cy="365125"/>
          </a:xfrm>
        </p:spPr>
        <p:txBody>
          <a:bodyPr/>
          <a:lstStyle/>
          <a:p>
            <a:fld id="{272DC3C0-627E-4162-A3E3-8C1D58397E10}" type="slidenum">
              <a:rPr lang="en-US" smtClean="0"/>
              <a:t>‹#›</a:t>
            </a:fld>
            <a:endParaRPr lang="en-US" dirty="0"/>
          </a:p>
        </p:txBody>
      </p:sp>
      <p:sp>
        <p:nvSpPr>
          <p:cNvPr id="14" name="TextBox 13"/>
          <p:cNvSpPr txBox="1"/>
          <p:nvPr/>
        </p:nvSpPr>
        <p:spPr>
          <a:xfrm>
            <a:off x="2239523" y="648005"/>
            <a:ext cx="553244" cy="584776"/>
          </a:xfrm>
          <a:prstGeom prst="rect">
            <a:avLst/>
          </a:prstGeom>
        </p:spPr>
        <p:txBody>
          <a:bodyPr vert="horz" lIns="82987" tIns="41493" rIns="82987" bIns="41493" rtlCol="0" anchor="ctr">
            <a:noAutofit/>
          </a:bodyPr>
          <a:lstStyle/>
          <a:p>
            <a:pPr lvl="0"/>
            <a:r>
              <a:rPr lang="en-US" sz="7261" baseline="0" dirty="0">
                <a:ln w="3175" cmpd="sng">
                  <a:noFill/>
                </a:ln>
                <a:solidFill>
                  <a:schemeClr val="accent1"/>
                </a:solidFill>
                <a:effectLst/>
                <a:latin typeface="Arial"/>
              </a:rPr>
              <a:t>“</a:t>
            </a:r>
          </a:p>
        </p:txBody>
      </p:sp>
      <p:sp>
        <p:nvSpPr>
          <p:cNvPr id="15" name="TextBox 14"/>
          <p:cNvSpPr txBox="1"/>
          <p:nvPr/>
        </p:nvSpPr>
        <p:spPr>
          <a:xfrm>
            <a:off x="10087307" y="2905306"/>
            <a:ext cx="553244" cy="584776"/>
          </a:xfrm>
          <a:prstGeom prst="rect">
            <a:avLst/>
          </a:prstGeom>
        </p:spPr>
        <p:txBody>
          <a:bodyPr vert="horz" lIns="82987" tIns="41493" rIns="82987" bIns="41493" rtlCol="0" anchor="ctr">
            <a:noAutofit/>
          </a:bodyPr>
          <a:lstStyle/>
          <a:p>
            <a:pPr lvl="0"/>
            <a:r>
              <a:rPr lang="en-US" sz="7261"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65151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349846" y="2438401"/>
            <a:ext cx="8091190" cy="2724845"/>
          </a:xfrm>
        </p:spPr>
        <p:txBody>
          <a:bodyPr anchor="b">
            <a:normAutofit/>
          </a:bodyPr>
          <a:lstStyle>
            <a:lvl1pPr algn="l">
              <a:defRPr sz="4356" b="0"/>
            </a:lvl1pPr>
          </a:lstStyle>
          <a:p>
            <a:r>
              <a:rPr lang="en-US"/>
              <a:t>Click to edit Master title style</a:t>
            </a:r>
            <a:endParaRPr lang="en-US" dirty="0"/>
          </a:p>
        </p:txBody>
      </p:sp>
      <p:sp>
        <p:nvSpPr>
          <p:cNvPr id="4" name="Text Placeholder 3"/>
          <p:cNvSpPr>
            <a:spLocks noGrp="1"/>
          </p:cNvSpPr>
          <p:nvPr>
            <p:ph type="body" sz="half" idx="2"/>
          </p:nvPr>
        </p:nvSpPr>
        <p:spPr>
          <a:xfrm>
            <a:off x="2349846" y="5181600"/>
            <a:ext cx="809119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F5219FD-873D-4F48-B1DF-3F837CBD97F2}" type="datetime1">
              <a:rPr lang="en-US" smtClean="0"/>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801" y="4911726"/>
            <a:ext cx="1441671"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482648" y="4983088"/>
            <a:ext cx="707679" cy="365125"/>
          </a:xfrm>
        </p:spPr>
        <p:txBody>
          <a:bodyPr/>
          <a:lstStyle/>
          <a:p>
            <a:fld id="{272DC3C0-627E-4162-A3E3-8C1D58397E10}" type="slidenum">
              <a:rPr lang="en-US" smtClean="0"/>
              <a:t>‹#›</a:t>
            </a:fld>
            <a:endParaRPr lang="en-US" dirty="0"/>
          </a:p>
        </p:txBody>
      </p:sp>
    </p:spTree>
    <p:extLst>
      <p:ext uri="{BB962C8B-B14F-4D97-AF65-F5344CB8AC3E}">
        <p14:creationId xmlns:p14="http://schemas.microsoft.com/office/powerpoint/2010/main" val="319054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586477" y="609600"/>
            <a:ext cx="7617925" cy="2895600"/>
          </a:xfrm>
        </p:spPr>
        <p:txBody>
          <a:bodyPr anchor="ctr">
            <a:normAutofit/>
          </a:bodyPr>
          <a:lstStyle>
            <a:lvl1pPr algn="l">
              <a:defRPr sz="4356"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349845" y="4343400"/>
            <a:ext cx="8091190" cy="838200"/>
          </a:xfrm>
        </p:spPr>
        <p:txBody>
          <a:bodyPr anchor="b">
            <a:noAutofit/>
          </a:bodyPr>
          <a:lstStyle>
            <a:lvl1pPr marL="0" indent="0">
              <a:buFontTx/>
              <a:buNone/>
              <a:defRPr sz="2178">
                <a:solidFill>
                  <a:schemeClr val="accent1"/>
                </a:solidFill>
              </a:defRPr>
            </a:lvl1pPr>
            <a:lvl2pPr marL="414955" indent="0">
              <a:buFontTx/>
              <a:buNone/>
              <a:defRPr/>
            </a:lvl2pPr>
            <a:lvl3pPr marL="829909" indent="0">
              <a:buFontTx/>
              <a:buNone/>
              <a:defRPr/>
            </a:lvl3pPr>
            <a:lvl4pPr marL="1244864" indent="0">
              <a:buFontTx/>
              <a:buNone/>
              <a:defRPr/>
            </a:lvl4pPr>
            <a:lvl5pPr marL="1659819"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349846" y="5181600"/>
            <a:ext cx="809119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7C32C8C-99D7-40A7-8970-663172DD5CEF}" type="datetime1">
              <a:rPr lang="en-US" smtClean="0"/>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801" y="4911726"/>
            <a:ext cx="1441671"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482648" y="4983088"/>
            <a:ext cx="707679" cy="365125"/>
          </a:xfrm>
        </p:spPr>
        <p:txBody>
          <a:bodyPr/>
          <a:lstStyle/>
          <a:p>
            <a:fld id="{272DC3C0-627E-4162-A3E3-8C1D58397E10}" type="slidenum">
              <a:rPr lang="en-US" smtClean="0"/>
              <a:t>‹#›</a:t>
            </a:fld>
            <a:endParaRPr lang="en-US" dirty="0"/>
          </a:p>
        </p:txBody>
      </p:sp>
      <p:sp>
        <p:nvSpPr>
          <p:cNvPr id="17" name="TextBox 16"/>
          <p:cNvSpPr txBox="1"/>
          <p:nvPr/>
        </p:nvSpPr>
        <p:spPr>
          <a:xfrm>
            <a:off x="2239523" y="648005"/>
            <a:ext cx="553244" cy="584776"/>
          </a:xfrm>
          <a:prstGeom prst="rect">
            <a:avLst/>
          </a:prstGeom>
        </p:spPr>
        <p:txBody>
          <a:bodyPr vert="horz" lIns="82987" tIns="41493" rIns="82987" bIns="41493" rtlCol="0" anchor="ctr">
            <a:noAutofit/>
          </a:bodyPr>
          <a:lstStyle/>
          <a:p>
            <a:pPr lvl="0"/>
            <a:r>
              <a:rPr lang="en-US" sz="7261" baseline="0" dirty="0">
                <a:ln w="3175" cmpd="sng">
                  <a:noFill/>
                </a:ln>
                <a:solidFill>
                  <a:schemeClr val="accent1"/>
                </a:solidFill>
                <a:effectLst/>
                <a:latin typeface="Arial"/>
              </a:rPr>
              <a:t>“</a:t>
            </a:r>
          </a:p>
        </p:txBody>
      </p:sp>
      <p:sp>
        <p:nvSpPr>
          <p:cNvPr id="18" name="TextBox 17"/>
          <p:cNvSpPr txBox="1"/>
          <p:nvPr/>
        </p:nvSpPr>
        <p:spPr>
          <a:xfrm>
            <a:off x="10087307" y="2905306"/>
            <a:ext cx="553244" cy="584776"/>
          </a:xfrm>
          <a:prstGeom prst="rect">
            <a:avLst/>
          </a:prstGeom>
        </p:spPr>
        <p:txBody>
          <a:bodyPr vert="horz" lIns="82987" tIns="41493" rIns="82987" bIns="41493" rtlCol="0" anchor="ctr">
            <a:noAutofit/>
          </a:bodyPr>
          <a:lstStyle/>
          <a:p>
            <a:pPr lvl="0"/>
            <a:r>
              <a:rPr lang="en-US" sz="7261"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25269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349845" y="627407"/>
            <a:ext cx="8091189" cy="2880020"/>
          </a:xfrm>
        </p:spPr>
        <p:txBody>
          <a:bodyPr anchor="ctr">
            <a:normAutofit/>
          </a:bodyPr>
          <a:lstStyle>
            <a:lvl1pPr algn="l">
              <a:defRPr sz="4356" b="0"/>
            </a:lvl1pPr>
          </a:lstStyle>
          <a:p>
            <a:r>
              <a:rPr lang="en-US"/>
              <a:t>Click to edit Master title style</a:t>
            </a:r>
            <a:endParaRPr lang="en-US" dirty="0"/>
          </a:p>
        </p:txBody>
      </p:sp>
      <p:sp>
        <p:nvSpPr>
          <p:cNvPr id="21" name="Text Placeholder 9"/>
          <p:cNvSpPr>
            <a:spLocks noGrp="1"/>
          </p:cNvSpPr>
          <p:nvPr>
            <p:ph type="body" sz="quarter" idx="13"/>
          </p:nvPr>
        </p:nvSpPr>
        <p:spPr>
          <a:xfrm>
            <a:off x="2349845" y="4343400"/>
            <a:ext cx="8091190" cy="838200"/>
          </a:xfrm>
        </p:spPr>
        <p:txBody>
          <a:bodyPr anchor="b">
            <a:noAutofit/>
          </a:bodyPr>
          <a:lstStyle>
            <a:lvl1pPr marL="0" indent="0">
              <a:buFontTx/>
              <a:buNone/>
              <a:defRPr sz="2178">
                <a:solidFill>
                  <a:schemeClr val="accent1"/>
                </a:solidFill>
              </a:defRPr>
            </a:lvl1pPr>
            <a:lvl2pPr marL="414955" indent="0">
              <a:buFontTx/>
              <a:buNone/>
              <a:defRPr/>
            </a:lvl2pPr>
            <a:lvl3pPr marL="829909" indent="0">
              <a:buFontTx/>
              <a:buNone/>
              <a:defRPr/>
            </a:lvl3pPr>
            <a:lvl4pPr marL="1244864" indent="0">
              <a:buFontTx/>
              <a:buNone/>
              <a:defRPr/>
            </a:lvl4pPr>
            <a:lvl5pPr marL="1659819"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349846" y="5181600"/>
            <a:ext cx="809119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AB95097-C48B-4E45-A651-399D635325FD}" type="datetime1">
              <a:rPr lang="en-US" smtClean="0"/>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801" y="4911726"/>
            <a:ext cx="1441671"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482648" y="4983088"/>
            <a:ext cx="707679" cy="365125"/>
          </a:xfrm>
        </p:spPr>
        <p:txBody>
          <a:bodyPr/>
          <a:lstStyle/>
          <a:p>
            <a:fld id="{272DC3C0-627E-4162-A3E3-8C1D58397E10}" type="slidenum">
              <a:rPr lang="en-US" smtClean="0"/>
              <a:t>‹#›</a:t>
            </a:fld>
            <a:endParaRPr lang="en-US" dirty="0"/>
          </a:p>
        </p:txBody>
      </p:sp>
    </p:spTree>
    <p:extLst>
      <p:ext uri="{BB962C8B-B14F-4D97-AF65-F5344CB8AC3E}">
        <p14:creationId xmlns:p14="http://schemas.microsoft.com/office/powerpoint/2010/main" val="324909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D036DC-FA06-4A3E-A542-9B1F2DF3F39C}"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801" y="714376"/>
            <a:ext cx="1441671"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2DC3C0-627E-4162-A3E3-8C1D58397E10}" type="slidenum">
              <a:rPr lang="en-US" smtClean="0"/>
              <a:t>‹#›</a:t>
            </a:fld>
            <a:endParaRPr lang="en-US" dirty="0"/>
          </a:p>
        </p:txBody>
      </p:sp>
    </p:spTree>
    <p:extLst>
      <p:ext uri="{BB962C8B-B14F-4D97-AF65-F5344CB8AC3E}">
        <p14:creationId xmlns:p14="http://schemas.microsoft.com/office/powerpoint/2010/main" val="1441657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35526" y="627406"/>
            <a:ext cx="2003513"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349845" y="627406"/>
            <a:ext cx="5878215"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D20C8-1339-4DD3-BE0E-61E521EF409B}"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801" y="714376"/>
            <a:ext cx="1441671"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2DC3C0-627E-4162-A3E3-8C1D58397E10}" type="slidenum">
              <a:rPr lang="en-US" smtClean="0"/>
              <a:t>‹#›</a:t>
            </a:fld>
            <a:endParaRPr lang="en-US" dirty="0"/>
          </a:p>
        </p:txBody>
      </p:sp>
    </p:spTree>
    <p:extLst>
      <p:ext uri="{BB962C8B-B14F-4D97-AF65-F5344CB8AC3E}">
        <p14:creationId xmlns:p14="http://schemas.microsoft.com/office/powerpoint/2010/main" val="254147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53215" y="624110"/>
            <a:ext cx="8087820"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349845" y="2133600"/>
            <a:ext cx="809119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E8D51D-36C9-4148-8B27-E0CB2C4E945E}"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801" y="714376"/>
            <a:ext cx="1441671"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2DC3C0-627E-4162-A3E3-8C1D58397E10}" type="slidenum">
              <a:rPr lang="en-US" smtClean="0"/>
              <a:t>‹#›</a:t>
            </a:fld>
            <a:endParaRPr lang="en-US" dirty="0"/>
          </a:p>
        </p:txBody>
      </p:sp>
    </p:spTree>
    <p:extLst>
      <p:ext uri="{BB962C8B-B14F-4D97-AF65-F5344CB8AC3E}">
        <p14:creationId xmlns:p14="http://schemas.microsoft.com/office/powerpoint/2010/main" val="3540405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49845" y="2058750"/>
            <a:ext cx="8091189" cy="1468800"/>
          </a:xfrm>
        </p:spPr>
        <p:txBody>
          <a:bodyPr anchor="b"/>
          <a:lstStyle>
            <a:lvl1pPr algn="l">
              <a:defRPr sz="3630" b="0" cap="none"/>
            </a:lvl1pPr>
          </a:lstStyle>
          <a:p>
            <a:r>
              <a:rPr lang="en-US"/>
              <a:t>Click to edit Master title style</a:t>
            </a:r>
            <a:endParaRPr lang="en-US" dirty="0"/>
          </a:p>
        </p:txBody>
      </p:sp>
      <p:sp>
        <p:nvSpPr>
          <p:cNvPr id="3" name="Text Placeholder 2"/>
          <p:cNvSpPr>
            <a:spLocks noGrp="1"/>
          </p:cNvSpPr>
          <p:nvPr>
            <p:ph type="body" idx="1"/>
          </p:nvPr>
        </p:nvSpPr>
        <p:spPr>
          <a:xfrm>
            <a:off x="2349845" y="3530129"/>
            <a:ext cx="8091189" cy="860400"/>
          </a:xfrm>
        </p:spPr>
        <p:txBody>
          <a:bodyPr anchor="t"/>
          <a:lstStyle>
            <a:lvl1pPr marL="0" indent="0" algn="l">
              <a:buNone/>
              <a:defRPr sz="1815">
                <a:solidFill>
                  <a:schemeClr val="tx1">
                    <a:lumMod val="65000"/>
                    <a:lumOff val="35000"/>
                  </a:schemeClr>
                </a:solidFill>
              </a:defRPr>
            </a:lvl1pPr>
            <a:lvl2pPr marL="414955" indent="0">
              <a:buNone/>
              <a:defRPr sz="1634">
                <a:solidFill>
                  <a:schemeClr val="tx1">
                    <a:tint val="75000"/>
                  </a:schemeClr>
                </a:solidFill>
              </a:defRPr>
            </a:lvl2pPr>
            <a:lvl3pPr marL="829909" indent="0">
              <a:buNone/>
              <a:defRPr sz="1452">
                <a:solidFill>
                  <a:schemeClr val="tx1">
                    <a:tint val="75000"/>
                  </a:schemeClr>
                </a:solidFill>
              </a:defRPr>
            </a:lvl3pPr>
            <a:lvl4pPr marL="1244864" indent="0">
              <a:buNone/>
              <a:defRPr sz="1271">
                <a:solidFill>
                  <a:schemeClr val="tx1">
                    <a:tint val="75000"/>
                  </a:schemeClr>
                </a:solidFill>
              </a:defRPr>
            </a:lvl4pPr>
            <a:lvl5pPr marL="1659819" indent="0">
              <a:buNone/>
              <a:defRPr sz="1271">
                <a:solidFill>
                  <a:schemeClr val="tx1">
                    <a:tint val="75000"/>
                  </a:schemeClr>
                </a:solidFill>
              </a:defRPr>
            </a:lvl5pPr>
            <a:lvl6pPr marL="2074774" indent="0">
              <a:buNone/>
              <a:defRPr sz="1271">
                <a:solidFill>
                  <a:schemeClr val="tx1">
                    <a:tint val="75000"/>
                  </a:schemeClr>
                </a:solidFill>
              </a:defRPr>
            </a:lvl6pPr>
            <a:lvl7pPr marL="2489728" indent="0">
              <a:buNone/>
              <a:defRPr sz="1271">
                <a:solidFill>
                  <a:schemeClr val="tx1">
                    <a:tint val="75000"/>
                  </a:schemeClr>
                </a:solidFill>
              </a:defRPr>
            </a:lvl7pPr>
            <a:lvl8pPr marL="2904683" indent="0">
              <a:buNone/>
              <a:defRPr sz="1271">
                <a:solidFill>
                  <a:schemeClr val="tx1">
                    <a:tint val="75000"/>
                  </a:schemeClr>
                </a:solidFill>
              </a:defRPr>
            </a:lvl8pPr>
            <a:lvl9pPr marL="3319638" indent="0">
              <a:buNone/>
              <a:defRPr sz="127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7C93B1-630E-45B3-8661-CDDAB509FBDF}"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801" y="3178176"/>
            <a:ext cx="1441671"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482648" y="3244140"/>
            <a:ext cx="707679" cy="365125"/>
          </a:xfrm>
        </p:spPr>
        <p:txBody>
          <a:bodyPr/>
          <a:lstStyle/>
          <a:p>
            <a:fld id="{272DC3C0-627E-4162-A3E3-8C1D58397E10}" type="slidenum">
              <a:rPr lang="en-US" smtClean="0"/>
              <a:t>‹#›</a:t>
            </a:fld>
            <a:endParaRPr lang="en-US" dirty="0"/>
          </a:p>
        </p:txBody>
      </p:sp>
    </p:spTree>
    <p:extLst>
      <p:ext uri="{BB962C8B-B14F-4D97-AF65-F5344CB8AC3E}">
        <p14:creationId xmlns:p14="http://schemas.microsoft.com/office/powerpoint/2010/main" val="3625455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349845" y="2133600"/>
            <a:ext cx="3915056"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978" y="2126222"/>
            <a:ext cx="3915056"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58177F-0D42-4198-BFF6-576CC0AD42B6}" type="datetime1">
              <a:rPr lang="en-US" smtClean="0"/>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801" y="714376"/>
            <a:ext cx="1441671"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482648" y="787783"/>
            <a:ext cx="707679" cy="365125"/>
          </a:xfrm>
        </p:spPr>
        <p:txBody>
          <a:bodyPr/>
          <a:lstStyle/>
          <a:p>
            <a:fld id="{272DC3C0-627E-4162-A3E3-8C1D58397E10}" type="slidenum">
              <a:rPr lang="en-US" smtClean="0"/>
              <a:t>‹#›</a:t>
            </a:fld>
            <a:endParaRPr lang="en-US" dirty="0"/>
          </a:p>
        </p:txBody>
      </p:sp>
    </p:spTree>
    <p:extLst>
      <p:ext uri="{BB962C8B-B14F-4D97-AF65-F5344CB8AC3E}">
        <p14:creationId xmlns:p14="http://schemas.microsoft.com/office/powerpoint/2010/main" val="2413387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667634" y="1972703"/>
            <a:ext cx="3623612" cy="576262"/>
          </a:xfrm>
        </p:spPr>
        <p:txBody>
          <a:bodyPr anchor="b">
            <a:noAutofit/>
          </a:bodyPr>
          <a:lstStyle>
            <a:lvl1pPr marL="0" indent="0">
              <a:buNone/>
              <a:defRPr sz="2178" b="0"/>
            </a:lvl1pPr>
            <a:lvl2pPr marL="414955" indent="0">
              <a:buNone/>
              <a:defRPr sz="1815" b="1"/>
            </a:lvl2pPr>
            <a:lvl3pPr marL="829909" indent="0">
              <a:buNone/>
              <a:defRPr sz="1634" b="1"/>
            </a:lvl3pPr>
            <a:lvl4pPr marL="1244864" indent="0">
              <a:buNone/>
              <a:defRPr sz="1452" b="1"/>
            </a:lvl4pPr>
            <a:lvl5pPr marL="1659819" indent="0">
              <a:buNone/>
              <a:defRPr sz="1452" b="1"/>
            </a:lvl5pPr>
            <a:lvl6pPr marL="2074774" indent="0">
              <a:buNone/>
              <a:defRPr sz="1452" b="1"/>
            </a:lvl6pPr>
            <a:lvl7pPr marL="2489728" indent="0">
              <a:buNone/>
              <a:defRPr sz="1452" b="1"/>
            </a:lvl7pPr>
            <a:lvl8pPr marL="2904683" indent="0">
              <a:buNone/>
              <a:defRPr sz="1452" b="1"/>
            </a:lvl8pPr>
            <a:lvl9pPr marL="3319638" indent="0">
              <a:buNone/>
              <a:defRPr sz="1452" b="1"/>
            </a:lvl9pPr>
          </a:lstStyle>
          <a:p>
            <a:pPr lvl="0"/>
            <a:r>
              <a:rPr lang="en-US"/>
              <a:t>Click to edit Master text styles</a:t>
            </a:r>
          </a:p>
        </p:txBody>
      </p:sp>
      <p:sp>
        <p:nvSpPr>
          <p:cNvPr id="4" name="Content Placeholder 3"/>
          <p:cNvSpPr>
            <a:spLocks noGrp="1"/>
          </p:cNvSpPr>
          <p:nvPr>
            <p:ph sz="half" idx="2"/>
          </p:nvPr>
        </p:nvSpPr>
        <p:spPr>
          <a:xfrm>
            <a:off x="2349845" y="2548966"/>
            <a:ext cx="3941402"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12657" y="1969475"/>
            <a:ext cx="3629302" cy="576262"/>
          </a:xfrm>
        </p:spPr>
        <p:txBody>
          <a:bodyPr anchor="b">
            <a:noAutofit/>
          </a:bodyPr>
          <a:lstStyle>
            <a:lvl1pPr marL="0" indent="0">
              <a:buNone/>
              <a:defRPr sz="2178" b="0"/>
            </a:lvl1pPr>
            <a:lvl2pPr marL="414955" indent="0">
              <a:buNone/>
              <a:defRPr sz="1815" b="1"/>
            </a:lvl2pPr>
            <a:lvl3pPr marL="829909" indent="0">
              <a:buNone/>
              <a:defRPr sz="1634" b="1"/>
            </a:lvl3pPr>
            <a:lvl4pPr marL="1244864" indent="0">
              <a:buNone/>
              <a:defRPr sz="1452" b="1"/>
            </a:lvl4pPr>
            <a:lvl5pPr marL="1659819" indent="0">
              <a:buNone/>
              <a:defRPr sz="1452" b="1"/>
            </a:lvl5pPr>
            <a:lvl6pPr marL="2074774" indent="0">
              <a:buNone/>
              <a:defRPr sz="1452" b="1"/>
            </a:lvl6pPr>
            <a:lvl7pPr marL="2489728" indent="0">
              <a:buNone/>
              <a:defRPr sz="1452" b="1"/>
            </a:lvl7pPr>
            <a:lvl8pPr marL="2904683" indent="0">
              <a:buNone/>
              <a:defRPr sz="1452" b="1"/>
            </a:lvl8pPr>
            <a:lvl9pPr marL="3319638" indent="0">
              <a:buNone/>
              <a:defRPr sz="1452" b="1"/>
            </a:lvl9pPr>
          </a:lstStyle>
          <a:p>
            <a:pPr lvl="0"/>
            <a:r>
              <a:rPr lang="en-US"/>
              <a:t>Click to edit Master text styles</a:t>
            </a:r>
          </a:p>
        </p:txBody>
      </p:sp>
      <p:sp>
        <p:nvSpPr>
          <p:cNvPr id="6" name="Content Placeholder 5"/>
          <p:cNvSpPr>
            <a:spLocks noGrp="1"/>
          </p:cNvSpPr>
          <p:nvPr>
            <p:ph sz="quarter" idx="4"/>
          </p:nvPr>
        </p:nvSpPr>
        <p:spPr>
          <a:xfrm>
            <a:off x="6504387" y="2545738"/>
            <a:ext cx="393757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F446FF-FD77-44B1-8AD0-72E07F0E1DC6}" type="datetime1">
              <a:rPr lang="en-US" smtClean="0"/>
              <a:t>7/4/2022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801" y="714376"/>
            <a:ext cx="1441671"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482648" y="787783"/>
            <a:ext cx="707679" cy="365125"/>
          </a:xfrm>
        </p:spPr>
        <p:txBody>
          <a:bodyPr/>
          <a:lstStyle/>
          <a:p>
            <a:fld id="{272DC3C0-627E-4162-A3E3-8C1D58397E10}" type="slidenum">
              <a:rPr lang="en-US" smtClean="0"/>
              <a:t>‹#›</a:t>
            </a:fld>
            <a:endParaRPr lang="en-US" dirty="0"/>
          </a:p>
        </p:txBody>
      </p:sp>
    </p:spTree>
    <p:extLst>
      <p:ext uri="{BB962C8B-B14F-4D97-AF65-F5344CB8AC3E}">
        <p14:creationId xmlns:p14="http://schemas.microsoft.com/office/powerpoint/2010/main" val="786678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D58EBF-B116-41D8-A4D2-7E256A7B4254}" type="datetime1">
              <a:rPr lang="en-US" smtClean="0"/>
              <a:t>7/4/2022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801" y="714376"/>
            <a:ext cx="1441671"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72DC3C0-627E-4162-A3E3-8C1D58397E10}" type="slidenum">
              <a:rPr lang="en-US" smtClean="0"/>
              <a:t>‹#›</a:t>
            </a:fld>
            <a:endParaRPr lang="en-US" dirty="0"/>
          </a:p>
        </p:txBody>
      </p:sp>
    </p:spTree>
    <p:extLst>
      <p:ext uri="{BB962C8B-B14F-4D97-AF65-F5344CB8AC3E}">
        <p14:creationId xmlns:p14="http://schemas.microsoft.com/office/powerpoint/2010/main" val="2799761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F324E6-E78F-4A38-9DD5-99451E979180}" type="datetime1">
              <a:rPr lang="en-US" smtClean="0"/>
              <a:t>7/4/2022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801" y="714376"/>
            <a:ext cx="1441671"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72DC3C0-627E-4162-A3E3-8C1D58397E10}" type="slidenum">
              <a:rPr lang="en-US" smtClean="0"/>
              <a:t>‹#›</a:t>
            </a:fld>
            <a:endParaRPr lang="en-US" dirty="0"/>
          </a:p>
        </p:txBody>
      </p:sp>
    </p:spTree>
    <p:extLst>
      <p:ext uri="{BB962C8B-B14F-4D97-AF65-F5344CB8AC3E}">
        <p14:creationId xmlns:p14="http://schemas.microsoft.com/office/powerpoint/2010/main" val="3747439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49845" y="446088"/>
            <a:ext cx="3181151" cy="976312"/>
          </a:xfrm>
        </p:spPr>
        <p:txBody>
          <a:bodyPr anchor="b"/>
          <a:lstStyle>
            <a:lvl1pPr algn="l">
              <a:defRPr sz="1815" b="0"/>
            </a:lvl1pPr>
          </a:lstStyle>
          <a:p>
            <a:r>
              <a:rPr lang="en-US"/>
              <a:t>Click to edit Master title style</a:t>
            </a:r>
            <a:endParaRPr lang="en-US" dirty="0"/>
          </a:p>
        </p:txBody>
      </p:sp>
      <p:sp>
        <p:nvSpPr>
          <p:cNvPr id="3" name="Content Placeholder 2"/>
          <p:cNvSpPr>
            <a:spLocks noGrp="1"/>
          </p:cNvSpPr>
          <p:nvPr>
            <p:ph idx="1"/>
          </p:nvPr>
        </p:nvSpPr>
        <p:spPr>
          <a:xfrm>
            <a:off x="5738463" y="446089"/>
            <a:ext cx="4702572"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349845" y="1598613"/>
            <a:ext cx="3181151" cy="4262436"/>
          </a:xfrm>
        </p:spPr>
        <p:txBody>
          <a:bodyPr/>
          <a:lstStyle>
            <a:lvl1pPr marL="0" indent="0">
              <a:buNone/>
              <a:defRPr sz="1271"/>
            </a:lvl1pPr>
            <a:lvl2pPr marL="414955" indent="0">
              <a:buNone/>
              <a:defRPr sz="1089"/>
            </a:lvl2pPr>
            <a:lvl3pPr marL="829909" indent="0">
              <a:buNone/>
              <a:defRPr sz="908"/>
            </a:lvl3pPr>
            <a:lvl4pPr marL="1244864" indent="0">
              <a:buNone/>
              <a:defRPr sz="817"/>
            </a:lvl4pPr>
            <a:lvl5pPr marL="1659819" indent="0">
              <a:buNone/>
              <a:defRPr sz="817"/>
            </a:lvl5pPr>
            <a:lvl6pPr marL="2074774" indent="0">
              <a:buNone/>
              <a:defRPr sz="817"/>
            </a:lvl6pPr>
            <a:lvl7pPr marL="2489728" indent="0">
              <a:buNone/>
              <a:defRPr sz="817"/>
            </a:lvl7pPr>
            <a:lvl8pPr marL="2904683" indent="0">
              <a:buNone/>
              <a:defRPr sz="817"/>
            </a:lvl8pPr>
            <a:lvl9pPr marL="3319638" indent="0">
              <a:buNone/>
              <a:defRPr sz="817"/>
            </a:lvl9pPr>
          </a:lstStyle>
          <a:p>
            <a:pPr lvl="0"/>
            <a:r>
              <a:rPr lang="en-US"/>
              <a:t>Click to edit Master text styles</a:t>
            </a:r>
          </a:p>
        </p:txBody>
      </p:sp>
      <p:sp>
        <p:nvSpPr>
          <p:cNvPr id="5" name="Date Placeholder 4"/>
          <p:cNvSpPr>
            <a:spLocks noGrp="1"/>
          </p:cNvSpPr>
          <p:nvPr>
            <p:ph type="dt" sz="half" idx="10"/>
          </p:nvPr>
        </p:nvSpPr>
        <p:spPr/>
        <p:txBody>
          <a:bodyPr/>
          <a:lstStyle/>
          <a:p>
            <a:fld id="{8D08209F-52A7-4F8A-A27B-D257C2FFF02C}" type="datetime1">
              <a:rPr lang="en-US" smtClean="0"/>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801" y="714376"/>
            <a:ext cx="1441671"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72DC3C0-627E-4162-A3E3-8C1D58397E10}" type="slidenum">
              <a:rPr lang="en-US" smtClean="0"/>
              <a:t>‹#›</a:t>
            </a:fld>
            <a:endParaRPr lang="en-US" dirty="0"/>
          </a:p>
        </p:txBody>
      </p:sp>
    </p:spTree>
    <p:extLst>
      <p:ext uri="{BB962C8B-B14F-4D97-AF65-F5344CB8AC3E}">
        <p14:creationId xmlns:p14="http://schemas.microsoft.com/office/powerpoint/2010/main" val="206688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49846" y="4800600"/>
            <a:ext cx="8091190" cy="566738"/>
          </a:xfrm>
        </p:spPr>
        <p:txBody>
          <a:bodyPr anchor="b">
            <a:normAutofit/>
          </a:bodyPr>
          <a:lstStyle>
            <a:lvl1pPr algn="l">
              <a:defRPr sz="2178"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49845" y="634965"/>
            <a:ext cx="8091190" cy="3854970"/>
          </a:xfrm>
        </p:spPr>
        <p:txBody>
          <a:bodyPr anchor="t">
            <a:normAutofit/>
          </a:bodyPr>
          <a:lstStyle>
            <a:lvl1pPr marL="0" indent="0" algn="ctr">
              <a:buNone/>
              <a:defRPr sz="1452"/>
            </a:lvl1pPr>
            <a:lvl2pPr marL="414955" indent="0">
              <a:buNone/>
              <a:defRPr sz="1452"/>
            </a:lvl2pPr>
            <a:lvl3pPr marL="829909" indent="0">
              <a:buNone/>
              <a:defRPr sz="1452"/>
            </a:lvl3pPr>
            <a:lvl4pPr marL="1244864" indent="0">
              <a:buNone/>
              <a:defRPr sz="1452"/>
            </a:lvl4pPr>
            <a:lvl5pPr marL="1659819" indent="0">
              <a:buNone/>
              <a:defRPr sz="1452"/>
            </a:lvl5pPr>
            <a:lvl6pPr marL="2074774" indent="0">
              <a:buNone/>
              <a:defRPr sz="1452"/>
            </a:lvl6pPr>
            <a:lvl7pPr marL="2489728" indent="0">
              <a:buNone/>
              <a:defRPr sz="1452"/>
            </a:lvl7pPr>
            <a:lvl8pPr marL="2904683" indent="0">
              <a:buNone/>
              <a:defRPr sz="1452"/>
            </a:lvl8pPr>
            <a:lvl9pPr marL="3319638" indent="0">
              <a:buNone/>
              <a:defRPr sz="1452"/>
            </a:lvl9pPr>
          </a:lstStyle>
          <a:p>
            <a:r>
              <a:rPr lang="en-US"/>
              <a:t>Click icon to add picture</a:t>
            </a:r>
            <a:endParaRPr lang="en-US" dirty="0"/>
          </a:p>
        </p:txBody>
      </p:sp>
      <p:sp>
        <p:nvSpPr>
          <p:cNvPr id="4" name="Text Placeholder 3"/>
          <p:cNvSpPr>
            <a:spLocks noGrp="1"/>
          </p:cNvSpPr>
          <p:nvPr>
            <p:ph type="body" sz="half" idx="2"/>
          </p:nvPr>
        </p:nvSpPr>
        <p:spPr>
          <a:xfrm>
            <a:off x="2349846" y="5367338"/>
            <a:ext cx="8091190" cy="493712"/>
          </a:xfrm>
        </p:spPr>
        <p:txBody>
          <a:bodyPr>
            <a:normAutofit/>
          </a:bodyPr>
          <a:lstStyle>
            <a:lvl1pPr marL="0" indent="0">
              <a:buNone/>
              <a:defRPr sz="1089"/>
            </a:lvl1pPr>
            <a:lvl2pPr marL="414955" indent="0">
              <a:buNone/>
              <a:defRPr sz="1089"/>
            </a:lvl2pPr>
            <a:lvl3pPr marL="829909" indent="0">
              <a:buNone/>
              <a:defRPr sz="908"/>
            </a:lvl3pPr>
            <a:lvl4pPr marL="1244864" indent="0">
              <a:buNone/>
              <a:defRPr sz="817"/>
            </a:lvl4pPr>
            <a:lvl5pPr marL="1659819" indent="0">
              <a:buNone/>
              <a:defRPr sz="817"/>
            </a:lvl5pPr>
            <a:lvl6pPr marL="2074774" indent="0">
              <a:buNone/>
              <a:defRPr sz="817"/>
            </a:lvl6pPr>
            <a:lvl7pPr marL="2489728" indent="0">
              <a:buNone/>
              <a:defRPr sz="817"/>
            </a:lvl7pPr>
            <a:lvl8pPr marL="2904683" indent="0">
              <a:buNone/>
              <a:defRPr sz="817"/>
            </a:lvl8pPr>
            <a:lvl9pPr marL="3319638" indent="0">
              <a:buNone/>
              <a:defRPr sz="817"/>
            </a:lvl9pPr>
          </a:lstStyle>
          <a:p>
            <a:pPr lvl="0"/>
            <a:r>
              <a:rPr lang="en-US"/>
              <a:t>Click to edit Master text styles</a:t>
            </a:r>
          </a:p>
        </p:txBody>
      </p:sp>
      <p:sp>
        <p:nvSpPr>
          <p:cNvPr id="5" name="Date Placeholder 4"/>
          <p:cNvSpPr>
            <a:spLocks noGrp="1"/>
          </p:cNvSpPr>
          <p:nvPr>
            <p:ph type="dt" sz="half" idx="10"/>
          </p:nvPr>
        </p:nvSpPr>
        <p:spPr/>
        <p:txBody>
          <a:bodyPr/>
          <a:lstStyle/>
          <a:p>
            <a:fld id="{12F670AC-9AF7-495D-A17B-748DEAD48A46}" type="datetime1">
              <a:rPr lang="en-US" smtClean="0"/>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801" y="4911726"/>
            <a:ext cx="1441671"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482648" y="4983088"/>
            <a:ext cx="707679" cy="365125"/>
          </a:xfrm>
        </p:spPr>
        <p:txBody>
          <a:bodyPr/>
          <a:lstStyle/>
          <a:p>
            <a:fld id="{272DC3C0-627E-4162-A3E3-8C1D58397E10}" type="slidenum">
              <a:rPr lang="en-US" smtClean="0"/>
              <a:t>‹#›</a:t>
            </a:fld>
            <a:endParaRPr lang="en-US" dirty="0"/>
          </a:p>
        </p:txBody>
      </p:sp>
    </p:spTree>
    <p:extLst>
      <p:ext uri="{BB962C8B-B14F-4D97-AF65-F5344CB8AC3E}">
        <p14:creationId xmlns:p14="http://schemas.microsoft.com/office/powerpoint/2010/main" val="3912923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587899"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4705" y="-786"/>
            <a:ext cx="213880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6597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353214" y="624110"/>
            <a:ext cx="808782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349845" y="2133600"/>
            <a:ext cx="809119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403703" y="6130437"/>
            <a:ext cx="1040312" cy="370396"/>
          </a:xfrm>
          <a:prstGeom prst="rect">
            <a:avLst/>
          </a:prstGeom>
        </p:spPr>
        <p:txBody>
          <a:bodyPr vert="horz" lIns="91440" tIns="45720" rIns="91440" bIns="45720" rtlCol="0" anchor="ctr"/>
          <a:lstStyle>
            <a:lvl1pPr algn="r">
              <a:defRPr sz="817">
                <a:solidFill>
                  <a:schemeClr val="tx1">
                    <a:tint val="75000"/>
                  </a:schemeClr>
                </a:solidFill>
              </a:defRPr>
            </a:lvl1pPr>
          </a:lstStyle>
          <a:p>
            <a:fld id="{7E1C0EE1-4497-4C08-9904-23BD1A4CEC3D}" type="datetime1">
              <a:rPr lang="en-US" smtClean="0"/>
              <a:t>7/4/2022</a:t>
            </a:fld>
            <a:endParaRPr lang="en-US" dirty="0"/>
          </a:p>
        </p:txBody>
      </p:sp>
      <p:sp>
        <p:nvSpPr>
          <p:cNvPr id="5" name="Footer Placeholder 4"/>
          <p:cNvSpPr>
            <a:spLocks noGrp="1"/>
          </p:cNvSpPr>
          <p:nvPr>
            <p:ph type="ftr" sz="quarter" idx="3"/>
          </p:nvPr>
        </p:nvSpPr>
        <p:spPr>
          <a:xfrm>
            <a:off x="2349845" y="6135809"/>
            <a:ext cx="6915546" cy="365125"/>
          </a:xfrm>
          <a:prstGeom prst="rect">
            <a:avLst/>
          </a:prstGeom>
        </p:spPr>
        <p:txBody>
          <a:bodyPr vert="horz" lIns="91440" tIns="45720" rIns="91440" bIns="45720" rtlCol="0" anchor="ctr"/>
          <a:lstStyle>
            <a:lvl1pPr algn="l">
              <a:defRPr sz="81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482648" y="787783"/>
            <a:ext cx="707679" cy="365125"/>
          </a:xfrm>
          <a:prstGeom prst="rect">
            <a:avLst/>
          </a:prstGeom>
        </p:spPr>
        <p:txBody>
          <a:bodyPr vert="horz" lIns="91440" tIns="45720" rIns="91440" bIns="45720" rtlCol="0" anchor="ctr"/>
          <a:lstStyle>
            <a:lvl1pPr algn="r">
              <a:defRPr sz="1815">
                <a:solidFill>
                  <a:srgbClr val="FEFFFF"/>
                </a:solidFill>
              </a:defRPr>
            </a:lvl1pPr>
          </a:lstStyle>
          <a:p>
            <a:fld id="{272DC3C0-627E-4162-A3E3-8C1D58397E10}" type="slidenum">
              <a:rPr lang="en-US" smtClean="0"/>
              <a:t>‹#›</a:t>
            </a:fld>
            <a:endParaRPr lang="en-US" dirty="0"/>
          </a:p>
        </p:txBody>
      </p:sp>
    </p:spTree>
    <p:extLst>
      <p:ext uri="{BB962C8B-B14F-4D97-AF65-F5344CB8AC3E}">
        <p14:creationId xmlns:p14="http://schemas.microsoft.com/office/powerpoint/2010/main" val="290126973"/>
      </p:ext>
    </p:extLst>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 id="2147484102" r:id="rId12"/>
    <p:sldLayoutId id="2147484103" r:id="rId13"/>
    <p:sldLayoutId id="2147484104" r:id="rId14"/>
    <p:sldLayoutId id="2147484105" r:id="rId15"/>
    <p:sldLayoutId id="2147484106" r:id="rId16"/>
  </p:sldLayoutIdLst>
  <p:hf hdr="0" ftr="0" dt="0"/>
  <p:txStyles>
    <p:titleStyle>
      <a:lvl1pPr algn="l" defTabSz="414955" rtl="0" eaLnBrk="1" latinLnBrk="0" hangingPunct="1">
        <a:spcBef>
          <a:spcPct val="0"/>
        </a:spcBef>
        <a:buNone/>
        <a:defRPr sz="3267"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11216" indent="-311216" algn="l" defTabSz="414955" rtl="0" eaLnBrk="1" latinLnBrk="0" hangingPunct="1">
        <a:spcBef>
          <a:spcPts val="908"/>
        </a:spcBef>
        <a:spcAft>
          <a:spcPts val="0"/>
        </a:spcAft>
        <a:buClr>
          <a:schemeClr val="accent1"/>
        </a:buClr>
        <a:buFont typeface="Wingdings 3" charset="2"/>
        <a:buChar char=""/>
        <a:defRPr sz="1634" kern="1200">
          <a:solidFill>
            <a:schemeClr val="tx1">
              <a:lumMod val="75000"/>
              <a:lumOff val="25000"/>
            </a:schemeClr>
          </a:solidFill>
          <a:latin typeface="+mn-lt"/>
          <a:ea typeface="+mn-ea"/>
          <a:cs typeface="+mn-cs"/>
        </a:defRPr>
      </a:lvl1pPr>
      <a:lvl2pPr marL="674301" indent="-259347" algn="l" defTabSz="414955" rtl="0" eaLnBrk="1" latinLnBrk="0" hangingPunct="1">
        <a:spcBef>
          <a:spcPts val="908"/>
        </a:spcBef>
        <a:spcAft>
          <a:spcPts val="0"/>
        </a:spcAft>
        <a:buClr>
          <a:schemeClr val="accent1"/>
        </a:buClr>
        <a:buFont typeface="Wingdings 3" charset="2"/>
        <a:buChar char=""/>
        <a:defRPr sz="1452" kern="1200">
          <a:solidFill>
            <a:schemeClr val="tx1">
              <a:lumMod val="75000"/>
              <a:lumOff val="25000"/>
            </a:schemeClr>
          </a:solidFill>
          <a:latin typeface="+mn-lt"/>
          <a:ea typeface="+mn-ea"/>
          <a:cs typeface="+mn-cs"/>
        </a:defRPr>
      </a:lvl2pPr>
      <a:lvl3pPr marL="1037387" indent="-207477" algn="l" defTabSz="414955" rtl="0" eaLnBrk="1" latinLnBrk="0" hangingPunct="1">
        <a:spcBef>
          <a:spcPts val="908"/>
        </a:spcBef>
        <a:spcAft>
          <a:spcPts val="0"/>
        </a:spcAft>
        <a:buClr>
          <a:schemeClr val="accent1"/>
        </a:buClr>
        <a:buFont typeface="Wingdings 3" charset="2"/>
        <a:buChar char=""/>
        <a:defRPr sz="1271" kern="1200">
          <a:solidFill>
            <a:schemeClr val="tx1">
              <a:lumMod val="75000"/>
              <a:lumOff val="25000"/>
            </a:schemeClr>
          </a:solidFill>
          <a:latin typeface="+mn-lt"/>
          <a:ea typeface="+mn-ea"/>
          <a:cs typeface="+mn-cs"/>
        </a:defRPr>
      </a:lvl3pPr>
      <a:lvl4pPr marL="1452342" indent="-207477" algn="l" defTabSz="414955" rtl="0" eaLnBrk="1" latinLnBrk="0" hangingPunct="1">
        <a:spcBef>
          <a:spcPts val="908"/>
        </a:spcBef>
        <a:spcAft>
          <a:spcPts val="0"/>
        </a:spcAft>
        <a:buClr>
          <a:schemeClr val="accent1"/>
        </a:buClr>
        <a:buFont typeface="Wingdings 3" charset="2"/>
        <a:buChar char=""/>
        <a:defRPr sz="1089" kern="1200">
          <a:solidFill>
            <a:schemeClr val="tx1">
              <a:lumMod val="75000"/>
              <a:lumOff val="25000"/>
            </a:schemeClr>
          </a:solidFill>
          <a:latin typeface="+mn-lt"/>
          <a:ea typeface="+mn-ea"/>
          <a:cs typeface="+mn-cs"/>
        </a:defRPr>
      </a:lvl4pPr>
      <a:lvl5pPr marL="1867296" indent="-207477" algn="l" defTabSz="414955" rtl="0" eaLnBrk="1" latinLnBrk="0" hangingPunct="1">
        <a:spcBef>
          <a:spcPts val="908"/>
        </a:spcBef>
        <a:spcAft>
          <a:spcPts val="0"/>
        </a:spcAft>
        <a:buClr>
          <a:schemeClr val="accent1"/>
        </a:buClr>
        <a:buFont typeface="Wingdings 3" charset="2"/>
        <a:buChar char=""/>
        <a:defRPr sz="1089" kern="1200">
          <a:solidFill>
            <a:schemeClr val="tx1">
              <a:lumMod val="75000"/>
              <a:lumOff val="25000"/>
            </a:schemeClr>
          </a:solidFill>
          <a:latin typeface="+mn-lt"/>
          <a:ea typeface="+mn-ea"/>
          <a:cs typeface="+mn-cs"/>
        </a:defRPr>
      </a:lvl5pPr>
      <a:lvl6pPr marL="2282251" indent="-207477" algn="l" defTabSz="414955" rtl="0" eaLnBrk="1" latinLnBrk="0" hangingPunct="1">
        <a:spcBef>
          <a:spcPts val="908"/>
        </a:spcBef>
        <a:spcAft>
          <a:spcPts val="0"/>
        </a:spcAft>
        <a:buClr>
          <a:schemeClr val="accent1"/>
        </a:buClr>
        <a:buFont typeface="Wingdings 3" charset="2"/>
        <a:buChar char=""/>
        <a:defRPr sz="1089" kern="1200">
          <a:solidFill>
            <a:schemeClr val="tx1">
              <a:lumMod val="75000"/>
              <a:lumOff val="25000"/>
            </a:schemeClr>
          </a:solidFill>
          <a:latin typeface="+mn-lt"/>
          <a:ea typeface="+mn-ea"/>
          <a:cs typeface="+mn-cs"/>
        </a:defRPr>
      </a:lvl6pPr>
      <a:lvl7pPr marL="2697206" indent="-207477" algn="l" defTabSz="414955" rtl="0" eaLnBrk="1" latinLnBrk="0" hangingPunct="1">
        <a:spcBef>
          <a:spcPts val="908"/>
        </a:spcBef>
        <a:spcAft>
          <a:spcPts val="0"/>
        </a:spcAft>
        <a:buClr>
          <a:schemeClr val="accent1"/>
        </a:buClr>
        <a:buFont typeface="Wingdings 3" charset="2"/>
        <a:buChar char=""/>
        <a:defRPr sz="1089" kern="1200">
          <a:solidFill>
            <a:schemeClr val="tx1">
              <a:lumMod val="75000"/>
              <a:lumOff val="25000"/>
            </a:schemeClr>
          </a:solidFill>
          <a:latin typeface="+mn-lt"/>
          <a:ea typeface="+mn-ea"/>
          <a:cs typeface="+mn-cs"/>
        </a:defRPr>
      </a:lvl7pPr>
      <a:lvl8pPr marL="3112160" indent="-207477" algn="l" defTabSz="414955" rtl="0" eaLnBrk="1" latinLnBrk="0" hangingPunct="1">
        <a:spcBef>
          <a:spcPts val="908"/>
        </a:spcBef>
        <a:spcAft>
          <a:spcPts val="0"/>
        </a:spcAft>
        <a:buClr>
          <a:schemeClr val="accent1"/>
        </a:buClr>
        <a:buFont typeface="Wingdings 3" charset="2"/>
        <a:buChar char=""/>
        <a:defRPr sz="1089" kern="1200">
          <a:solidFill>
            <a:schemeClr val="tx1">
              <a:lumMod val="75000"/>
              <a:lumOff val="25000"/>
            </a:schemeClr>
          </a:solidFill>
          <a:latin typeface="+mn-lt"/>
          <a:ea typeface="+mn-ea"/>
          <a:cs typeface="+mn-cs"/>
        </a:defRPr>
      </a:lvl8pPr>
      <a:lvl9pPr marL="3527115" indent="-207477" algn="l" defTabSz="414955" rtl="0" eaLnBrk="1" latinLnBrk="0" hangingPunct="1">
        <a:spcBef>
          <a:spcPts val="908"/>
        </a:spcBef>
        <a:spcAft>
          <a:spcPts val="0"/>
        </a:spcAft>
        <a:buClr>
          <a:schemeClr val="accent1"/>
        </a:buClr>
        <a:buFont typeface="Wingdings 3" charset="2"/>
        <a:buChar char=""/>
        <a:defRPr sz="1089" kern="1200">
          <a:solidFill>
            <a:schemeClr val="tx1">
              <a:lumMod val="75000"/>
              <a:lumOff val="25000"/>
            </a:schemeClr>
          </a:solidFill>
          <a:latin typeface="+mn-lt"/>
          <a:ea typeface="+mn-ea"/>
          <a:cs typeface="+mn-cs"/>
        </a:defRPr>
      </a:lvl9pPr>
    </p:bodyStyle>
    <p:otherStyle>
      <a:defPPr>
        <a:defRPr lang="en-US"/>
      </a:defPPr>
      <a:lvl1pPr marL="0" algn="l" defTabSz="414955" rtl="0" eaLnBrk="1" latinLnBrk="0" hangingPunct="1">
        <a:defRPr sz="1634" kern="1200">
          <a:solidFill>
            <a:schemeClr val="tx1"/>
          </a:solidFill>
          <a:latin typeface="+mn-lt"/>
          <a:ea typeface="+mn-ea"/>
          <a:cs typeface="+mn-cs"/>
        </a:defRPr>
      </a:lvl1pPr>
      <a:lvl2pPr marL="414955" algn="l" defTabSz="414955" rtl="0" eaLnBrk="1" latinLnBrk="0" hangingPunct="1">
        <a:defRPr sz="1634" kern="1200">
          <a:solidFill>
            <a:schemeClr val="tx1"/>
          </a:solidFill>
          <a:latin typeface="+mn-lt"/>
          <a:ea typeface="+mn-ea"/>
          <a:cs typeface="+mn-cs"/>
        </a:defRPr>
      </a:lvl2pPr>
      <a:lvl3pPr marL="829909" algn="l" defTabSz="414955" rtl="0" eaLnBrk="1" latinLnBrk="0" hangingPunct="1">
        <a:defRPr sz="1634" kern="1200">
          <a:solidFill>
            <a:schemeClr val="tx1"/>
          </a:solidFill>
          <a:latin typeface="+mn-lt"/>
          <a:ea typeface="+mn-ea"/>
          <a:cs typeface="+mn-cs"/>
        </a:defRPr>
      </a:lvl3pPr>
      <a:lvl4pPr marL="1244864" algn="l" defTabSz="414955" rtl="0" eaLnBrk="1" latinLnBrk="0" hangingPunct="1">
        <a:defRPr sz="1634" kern="1200">
          <a:solidFill>
            <a:schemeClr val="tx1"/>
          </a:solidFill>
          <a:latin typeface="+mn-lt"/>
          <a:ea typeface="+mn-ea"/>
          <a:cs typeface="+mn-cs"/>
        </a:defRPr>
      </a:lvl4pPr>
      <a:lvl5pPr marL="1659819" algn="l" defTabSz="414955" rtl="0" eaLnBrk="1" latinLnBrk="0" hangingPunct="1">
        <a:defRPr sz="1634" kern="1200">
          <a:solidFill>
            <a:schemeClr val="tx1"/>
          </a:solidFill>
          <a:latin typeface="+mn-lt"/>
          <a:ea typeface="+mn-ea"/>
          <a:cs typeface="+mn-cs"/>
        </a:defRPr>
      </a:lvl5pPr>
      <a:lvl6pPr marL="2074774" algn="l" defTabSz="414955" rtl="0" eaLnBrk="1" latinLnBrk="0" hangingPunct="1">
        <a:defRPr sz="1634" kern="1200">
          <a:solidFill>
            <a:schemeClr val="tx1"/>
          </a:solidFill>
          <a:latin typeface="+mn-lt"/>
          <a:ea typeface="+mn-ea"/>
          <a:cs typeface="+mn-cs"/>
        </a:defRPr>
      </a:lvl6pPr>
      <a:lvl7pPr marL="2489728" algn="l" defTabSz="414955" rtl="0" eaLnBrk="1" latinLnBrk="0" hangingPunct="1">
        <a:defRPr sz="1634" kern="1200">
          <a:solidFill>
            <a:schemeClr val="tx1"/>
          </a:solidFill>
          <a:latin typeface="+mn-lt"/>
          <a:ea typeface="+mn-ea"/>
          <a:cs typeface="+mn-cs"/>
        </a:defRPr>
      </a:lvl7pPr>
      <a:lvl8pPr marL="2904683" algn="l" defTabSz="414955" rtl="0" eaLnBrk="1" latinLnBrk="0" hangingPunct="1">
        <a:defRPr sz="1634" kern="1200">
          <a:solidFill>
            <a:schemeClr val="tx1"/>
          </a:solidFill>
          <a:latin typeface="+mn-lt"/>
          <a:ea typeface="+mn-ea"/>
          <a:cs typeface="+mn-cs"/>
        </a:defRPr>
      </a:lvl8pPr>
      <a:lvl9pPr marL="3319638" algn="l" defTabSz="414955" rtl="0" eaLnBrk="1" latinLnBrk="0" hangingPunct="1">
        <a:defRPr sz="16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317004"/>
            <a:ext cx="11064875" cy="6223992"/>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970000"/>
          </a:solidFill>
        </p:spPr>
        <p:txBody>
          <a:bodyPr wrap="square" lIns="0" tIns="0" rIns="0" bIns="0" rtlCol="0"/>
          <a:lstStyle/>
          <a:p>
            <a:endParaRPr sz="2178"/>
          </a:p>
        </p:txBody>
      </p:sp>
      <p:grpSp>
        <p:nvGrpSpPr>
          <p:cNvPr id="3" name="object 3"/>
          <p:cNvGrpSpPr/>
          <p:nvPr/>
        </p:nvGrpSpPr>
        <p:grpSpPr>
          <a:xfrm>
            <a:off x="-1" y="0"/>
            <a:ext cx="11064875" cy="6858000"/>
            <a:chOff x="0" y="0"/>
            <a:chExt cx="9144000" cy="5143500"/>
          </a:xfrm>
        </p:grpSpPr>
        <p:sp>
          <p:nvSpPr>
            <p:cNvPr id="4" name="object 4"/>
            <p:cNvSpPr/>
            <p:nvPr/>
          </p:nvSpPr>
          <p:spPr>
            <a:xfrm>
              <a:off x="0" y="2823972"/>
              <a:ext cx="7370445" cy="2319655"/>
            </a:xfrm>
            <a:custGeom>
              <a:avLst/>
              <a:gdLst/>
              <a:ahLst/>
              <a:cxnLst/>
              <a:rect l="l" t="t" r="r" b="b"/>
              <a:pathLst>
                <a:path w="7370445" h="2319654">
                  <a:moveTo>
                    <a:pt x="0" y="0"/>
                  </a:moveTo>
                  <a:lnTo>
                    <a:pt x="0" y="2319527"/>
                  </a:lnTo>
                  <a:lnTo>
                    <a:pt x="7370064" y="2319527"/>
                  </a:lnTo>
                  <a:lnTo>
                    <a:pt x="0" y="0"/>
                  </a:lnTo>
                  <a:close/>
                </a:path>
              </a:pathLst>
            </a:custGeom>
            <a:solidFill>
              <a:srgbClr val="00796B"/>
            </a:solidFill>
          </p:spPr>
          <p:txBody>
            <a:bodyPr wrap="square" lIns="0" tIns="0" rIns="0" bIns="0" rtlCol="0"/>
            <a:lstStyle/>
            <a:p>
              <a:endParaRPr sz="2178"/>
            </a:p>
          </p:txBody>
        </p:sp>
        <p:sp>
          <p:nvSpPr>
            <p:cNvPr id="5" name="object 5"/>
            <p:cNvSpPr/>
            <p:nvPr/>
          </p:nvSpPr>
          <p:spPr>
            <a:xfrm>
              <a:off x="3582923" y="1551432"/>
              <a:ext cx="5561330" cy="3592195"/>
            </a:xfrm>
            <a:custGeom>
              <a:avLst/>
              <a:gdLst/>
              <a:ahLst/>
              <a:cxnLst/>
              <a:rect l="l" t="t" r="r" b="b"/>
              <a:pathLst>
                <a:path w="5561330" h="3592195">
                  <a:moveTo>
                    <a:pt x="5561076" y="0"/>
                  </a:moveTo>
                  <a:lnTo>
                    <a:pt x="0" y="3592067"/>
                  </a:lnTo>
                  <a:lnTo>
                    <a:pt x="5561076" y="3592067"/>
                  </a:lnTo>
                  <a:lnTo>
                    <a:pt x="5561076" y="0"/>
                  </a:lnTo>
                  <a:close/>
                </a:path>
              </a:pathLst>
            </a:custGeom>
            <a:solidFill>
              <a:srgbClr val="C4A05A"/>
            </a:solidFill>
          </p:spPr>
          <p:txBody>
            <a:bodyPr wrap="square" lIns="0" tIns="0" rIns="0" bIns="0" rtlCol="0"/>
            <a:lstStyle/>
            <a:p>
              <a:endParaRPr sz="2178"/>
            </a:p>
          </p:txBody>
        </p:sp>
        <p:sp>
          <p:nvSpPr>
            <p:cNvPr id="6" name="object 6"/>
            <p:cNvSpPr/>
            <p:nvPr/>
          </p:nvSpPr>
          <p:spPr>
            <a:xfrm>
              <a:off x="5058155" y="0"/>
              <a:ext cx="4086225" cy="2052955"/>
            </a:xfrm>
            <a:custGeom>
              <a:avLst/>
              <a:gdLst/>
              <a:ahLst/>
              <a:cxnLst/>
              <a:rect l="l" t="t" r="r" b="b"/>
              <a:pathLst>
                <a:path w="4086225" h="2052955">
                  <a:moveTo>
                    <a:pt x="4085844" y="0"/>
                  </a:moveTo>
                  <a:lnTo>
                    <a:pt x="0" y="0"/>
                  </a:lnTo>
                  <a:lnTo>
                    <a:pt x="4085844" y="2052827"/>
                  </a:lnTo>
                  <a:lnTo>
                    <a:pt x="4085844" y="0"/>
                  </a:lnTo>
                  <a:close/>
                </a:path>
              </a:pathLst>
            </a:custGeom>
            <a:solidFill>
              <a:srgbClr val="223944"/>
            </a:solidFill>
          </p:spPr>
          <p:txBody>
            <a:bodyPr wrap="square" lIns="0" tIns="0" rIns="0" bIns="0" rtlCol="0"/>
            <a:lstStyle/>
            <a:p>
              <a:endParaRPr sz="2178"/>
            </a:p>
          </p:txBody>
        </p:sp>
        <p:sp>
          <p:nvSpPr>
            <p:cNvPr id="7" name="object 7"/>
            <p:cNvSpPr/>
            <p:nvPr/>
          </p:nvSpPr>
          <p:spPr>
            <a:xfrm>
              <a:off x="0" y="0"/>
              <a:ext cx="9143999" cy="5143497"/>
            </a:xfrm>
            <a:prstGeom prst="rect">
              <a:avLst/>
            </a:prstGeom>
            <a:blipFill>
              <a:blip r:embed="rId2" cstate="print"/>
              <a:stretch>
                <a:fillRect/>
              </a:stretch>
            </a:blipFill>
          </p:spPr>
          <p:txBody>
            <a:bodyPr wrap="square" lIns="0" tIns="0" rIns="0" bIns="0" rtlCol="0"/>
            <a:lstStyle/>
            <a:p>
              <a:endParaRPr sz="2178"/>
            </a:p>
          </p:txBody>
        </p:sp>
        <p:sp>
          <p:nvSpPr>
            <p:cNvPr id="8" name="object 8"/>
            <p:cNvSpPr/>
            <p:nvPr/>
          </p:nvSpPr>
          <p:spPr>
            <a:xfrm>
              <a:off x="202692" y="0"/>
              <a:ext cx="8738870" cy="4937760"/>
            </a:xfrm>
            <a:custGeom>
              <a:avLst/>
              <a:gdLst/>
              <a:ahLst/>
              <a:cxnLst/>
              <a:rect l="l" t="t" r="r" b="b"/>
              <a:pathLst>
                <a:path w="8738870" h="4937760">
                  <a:moveTo>
                    <a:pt x="8738616" y="205740"/>
                  </a:moveTo>
                  <a:lnTo>
                    <a:pt x="1987575" y="205740"/>
                  </a:lnTo>
                  <a:lnTo>
                    <a:pt x="2302764" y="0"/>
                  </a:lnTo>
                  <a:lnTo>
                    <a:pt x="2162429" y="0"/>
                  </a:lnTo>
                  <a:lnTo>
                    <a:pt x="1847240" y="205740"/>
                  </a:lnTo>
                  <a:lnTo>
                    <a:pt x="1733067" y="205740"/>
                  </a:lnTo>
                  <a:lnTo>
                    <a:pt x="2048256" y="0"/>
                  </a:lnTo>
                  <a:lnTo>
                    <a:pt x="1907921" y="0"/>
                  </a:lnTo>
                  <a:lnTo>
                    <a:pt x="1592732" y="205740"/>
                  </a:lnTo>
                  <a:lnTo>
                    <a:pt x="1478559" y="205740"/>
                  </a:lnTo>
                  <a:lnTo>
                    <a:pt x="1793748" y="0"/>
                  </a:lnTo>
                  <a:lnTo>
                    <a:pt x="1653413" y="0"/>
                  </a:lnTo>
                  <a:lnTo>
                    <a:pt x="1338224" y="205740"/>
                  </a:lnTo>
                  <a:lnTo>
                    <a:pt x="0" y="205740"/>
                  </a:lnTo>
                  <a:lnTo>
                    <a:pt x="0" y="4937760"/>
                  </a:lnTo>
                  <a:lnTo>
                    <a:pt x="8738616" y="4937760"/>
                  </a:lnTo>
                  <a:lnTo>
                    <a:pt x="8738616" y="205740"/>
                  </a:lnTo>
                  <a:close/>
                </a:path>
              </a:pathLst>
            </a:custGeom>
            <a:solidFill>
              <a:srgbClr val="FFFFFF"/>
            </a:solidFill>
          </p:spPr>
          <p:txBody>
            <a:bodyPr wrap="square" lIns="0" tIns="0" rIns="0" bIns="0" rtlCol="0"/>
            <a:lstStyle/>
            <a:p>
              <a:endParaRPr sz="2178" dirty="0"/>
            </a:p>
          </p:txBody>
        </p:sp>
        <p:sp>
          <p:nvSpPr>
            <p:cNvPr id="9" name="object 9"/>
            <p:cNvSpPr/>
            <p:nvPr/>
          </p:nvSpPr>
          <p:spPr>
            <a:xfrm>
              <a:off x="905256" y="0"/>
              <a:ext cx="2251075" cy="1045844"/>
            </a:xfrm>
            <a:custGeom>
              <a:avLst/>
              <a:gdLst/>
              <a:ahLst/>
              <a:cxnLst/>
              <a:rect l="l" t="t" r="r" b="b"/>
              <a:pathLst>
                <a:path w="2251075" h="1045844">
                  <a:moveTo>
                    <a:pt x="1741932" y="0"/>
                  </a:moveTo>
                  <a:lnTo>
                    <a:pt x="1601597" y="0"/>
                  </a:lnTo>
                  <a:lnTo>
                    <a:pt x="0" y="1045464"/>
                  </a:lnTo>
                  <a:lnTo>
                    <a:pt x="140360" y="1045464"/>
                  </a:lnTo>
                  <a:lnTo>
                    <a:pt x="1741932" y="0"/>
                  </a:lnTo>
                  <a:close/>
                </a:path>
                <a:path w="2251075" h="1045844">
                  <a:moveTo>
                    <a:pt x="1996440" y="0"/>
                  </a:moveTo>
                  <a:lnTo>
                    <a:pt x="1856105" y="0"/>
                  </a:lnTo>
                  <a:lnTo>
                    <a:pt x="254508" y="1045464"/>
                  </a:lnTo>
                  <a:lnTo>
                    <a:pt x="394843" y="1045464"/>
                  </a:lnTo>
                  <a:lnTo>
                    <a:pt x="1996440" y="0"/>
                  </a:lnTo>
                  <a:close/>
                </a:path>
                <a:path w="2251075" h="1045844">
                  <a:moveTo>
                    <a:pt x="2250948" y="0"/>
                  </a:moveTo>
                  <a:lnTo>
                    <a:pt x="2110613" y="0"/>
                  </a:lnTo>
                  <a:lnTo>
                    <a:pt x="509016" y="1045464"/>
                  </a:lnTo>
                  <a:lnTo>
                    <a:pt x="649351" y="1045464"/>
                  </a:lnTo>
                  <a:lnTo>
                    <a:pt x="2250948" y="0"/>
                  </a:lnTo>
                  <a:close/>
                </a:path>
              </a:pathLst>
            </a:custGeom>
            <a:solidFill>
              <a:srgbClr val="163DF5"/>
            </a:solidFill>
          </p:spPr>
          <p:txBody>
            <a:bodyPr wrap="square" lIns="0" tIns="0" rIns="0" bIns="0" rtlCol="0"/>
            <a:lstStyle/>
            <a:p>
              <a:endParaRPr sz="2178"/>
            </a:p>
          </p:txBody>
        </p:sp>
        <p:sp>
          <p:nvSpPr>
            <p:cNvPr id="10" name="object 10"/>
            <p:cNvSpPr/>
            <p:nvPr/>
          </p:nvSpPr>
          <p:spPr>
            <a:xfrm>
              <a:off x="7057644" y="4571"/>
              <a:ext cx="1851660" cy="753110"/>
            </a:xfrm>
            <a:custGeom>
              <a:avLst/>
              <a:gdLst/>
              <a:ahLst/>
              <a:cxnLst/>
              <a:rect l="l" t="t" r="r" b="b"/>
              <a:pathLst>
                <a:path w="1851659" h="753110">
                  <a:moveTo>
                    <a:pt x="1249680" y="0"/>
                  </a:moveTo>
                  <a:lnTo>
                    <a:pt x="1189736" y="0"/>
                  </a:lnTo>
                  <a:lnTo>
                    <a:pt x="0" y="752856"/>
                  </a:lnTo>
                  <a:lnTo>
                    <a:pt x="59944" y="752856"/>
                  </a:lnTo>
                  <a:lnTo>
                    <a:pt x="1249680" y="0"/>
                  </a:lnTo>
                  <a:close/>
                </a:path>
                <a:path w="1851659" h="753110">
                  <a:moveTo>
                    <a:pt x="1549908" y="0"/>
                  </a:moveTo>
                  <a:lnTo>
                    <a:pt x="1489964" y="0"/>
                  </a:lnTo>
                  <a:lnTo>
                    <a:pt x="300228" y="752856"/>
                  </a:lnTo>
                  <a:lnTo>
                    <a:pt x="360172" y="752856"/>
                  </a:lnTo>
                  <a:lnTo>
                    <a:pt x="1549908" y="0"/>
                  </a:lnTo>
                  <a:close/>
                </a:path>
                <a:path w="1851659" h="753110">
                  <a:moveTo>
                    <a:pt x="1851660" y="0"/>
                  </a:moveTo>
                  <a:lnTo>
                    <a:pt x="1791716" y="0"/>
                  </a:lnTo>
                  <a:lnTo>
                    <a:pt x="601980" y="752856"/>
                  </a:lnTo>
                  <a:lnTo>
                    <a:pt x="661924" y="752856"/>
                  </a:lnTo>
                  <a:lnTo>
                    <a:pt x="1851660" y="0"/>
                  </a:lnTo>
                  <a:close/>
                </a:path>
              </a:pathLst>
            </a:custGeom>
            <a:solidFill>
              <a:srgbClr val="223944"/>
            </a:solidFill>
          </p:spPr>
          <p:txBody>
            <a:bodyPr wrap="square" lIns="0" tIns="0" rIns="0" bIns="0" rtlCol="0"/>
            <a:lstStyle/>
            <a:p>
              <a:endParaRPr sz="2178"/>
            </a:p>
          </p:txBody>
        </p:sp>
        <p:sp>
          <p:nvSpPr>
            <p:cNvPr id="11" name="object 11"/>
            <p:cNvSpPr/>
            <p:nvPr/>
          </p:nvSpPr>
          <p:spPr>
            <a:xfrm>
              <a:off x="6553200" y="4218432"/>
              <a:ext cx="2390140" cy="925194"/>
            </a:xfrm>
            <a:custGeom>
              <a:avLst/>
              <a:gdLst/>
              <a:ahLst/>
              <a:cxnLst/>
              <a:rect l="l" t="t" r="r" b="b"/>
              <a:pathLst>
                <a:path w="2390140" h="925195">
                  <a:moveTo>
                    <a:pt x="1612392" y="0"/>
                  </a:moveTo>
                  <a:lnTo>
                    <a:pt x="1461770" y="0"/>
                  </a:lnTo>
                  <a:lnTo>
                    <a:pt x="0" y="925068"/>
                  </a:lnTo>
                  <a:lnTo>
                    <a:pt x="150622" y="925068"/>
                  </a:lnTo>
                  <a:lnTo>
                    <a:pt x="1612392" y="0"/>
                  </a:lnTo>
                  <a:close/>
                </a:path>
                <a:path w="2390140" h="925195">
                  <a:moveTo>
                    <a:pt x="2001012" y="0"/>
                  </a:moveTo>
                  <a:lnTo>
                    <a:pt x="1850390" y="0"/>
                  </a:lnTo>
                  <a:lnTo>
                    <a:pt x="388620" y="925068"/>
                  </a:lnTo>
                  <a:lnTo>
                    <a:pt x="539242" y="925068"/>
                  </a:lnTo>
                  <a:lnTo>
                    <a:pt x="2001012" y="0"/>
                  </a:lnTo>
                  <a:close/>
                </a:path>
                <a:path w="2390140" h="925195">
                  <a:moveTo>
                    <a:pt x="2389632" y="0"/>
                  </a:moveTo>
                  <a:lnTo>
                    <a:pt x="2239010" y="0"/>
                  </a:lnTo>
                  <a:lnTo>
                    <a:pt x="777240" y="925068"/>
                  </a:lnTo>
                  <a:lnTo>
                    <a:pt x="927862" y="925068"/>
                  </a:lnTo>
                  <a:lnTo>
                    <a:pt x="2389632" y="0"/>
                  </a:lnTo>
                  <a:close/>
                </a:path>
              </a:pathLst>
            </a:custGeom>
            <a:solidFill>
              <a:srgbClr val="FFFFFF"/>
            </a:solidFill>
          </p:spPr>
          <p:txBody>
            <a:bodyPr wrap="square" lIns="0" tIns="0" rIns="0" bIns="0" rtlCol="0"/>
            <a:lstStyle/>
            <a:p>
              <a:endParaRPr sz="2178"/>
            </a:p>
          </p:txBody>
        </p:sp>
        <p:sp>
          <p:nvSpPr>
            <p:cNvPr id="12" name="object 12"/>
            <p:cNvSpPr/>
            <p:nvPr/>
          </p:nvSpPr>
          <p:spPr>
            <a:xfrm>
              <a:off x="199644" y="4055364"/>
              <a:ext cx="2795270" cy="1083945"/>
            </a:xfrm>
            <a:custGeom>
              <a:avLst/>
              <a:gdLst/>
              <a:ahLst/>
              <a:cxnLst/>
              <a:rect l="l" t="t" r="r" b="b"/>
              <a:pathLst>
                <a:path w="2795270" h="1083945">
                  <a:moveTo>
                    <a:pt x="1885188" y="0"/>
                  </a:moveTo>
                  <a:lnTo>
                    <a:pt x="1712341" y="0"/>
                  </a:lnTo>
                  <a:lnTo>
                    <a:pt x="0" y="1083564"/>
                  </a:lnTo>
                  <a:lnTo>
                    <a:pt x="172897" y="1083564"/>
                  </a:lnTo>
                  <a:lnTo>
                    <a:pt x="1885188" y="0"/>
                  </a:lnTo>
                  <a:close/>
                </a:path>
                <a:path w="2795270" h="1083945">
                  <a:moveTo>
                    <a:pt x="2340864" y="0"/>
                  </a:moveTo>
                  <a:lnTo>
                    <a:pt x="2166493" y="0"/>
                  </a:lnTo>
                  <a:lnTo>
                    <a:pt x="454152" y="1083564"/>
                  </a:lnTo>
                  <a:lnTo>
                    <a:pt x="628573" y="1083564"/>
                  </a:lnTo>
                  <a:lnTo>
                    <a:pt x="2340864" y="0"/>
                  </a:lnTo>
                  <a:close/>
                </a:path>
                <a:path w="2795270" h="1083945">
                  <a:moveTo>
                    <a:pt x="2795016" y="0"/>
                  </a:moveTo>
                  <a:lnTo>
                    <a:pt x="2620645" y="0"/>
                  </a:lnTo>
                  <a:lnTo>
                    <a:pt x="908304" y="1083564"/>
                  </a:lnTo>
                  <a:lnTo>
                    <a:pt x="1082675" y="1083564"/>
                  </a:lnTo>
                  <a:lnTo>
                    <a:pt x="2795016" y="0"/>
                  </a:lnTo>
                  <a:close/>
                </a:path>
              </a:pathLst>
            </a:custGeom>
            <a:solidFill>
              <a:srgbClr val="00796B"/>
            </a:solidFill>
          </p:spPr>
          <p:txBody>
            <a:bodyPr wrap="square" lIns="0" tIns="0" rIns="0" bIns="0" rtlCol="0"/>
            <a:lstStyle/>
            <a:p>
              <a:endParaRPr sz="2178"/>
            </a:p>
          </p:txBody>
        </p:sp>
      </p:grpSp>
      <p:sp>
        <p:nvSpPr>
          <p:cNvPr id="13" name="object 13"/>
          <p:cNvSpPr txBox="1"/>
          <p:nvPr/>
        </p:nvSpPr>
        <p:spPr>
          <a:xfrm>
            <a:off x="6759671" y="3935101"/>
            <a:ext cx="3503856" cy="1381790"/>
          </a:xfrm>
          <a:prstGeom prst="rect">
            <a:avLst/>
          </a:prstGeom>
        </p:spPr>
        <p:txBody>
          <a:bodyPr vert="horz" wrap="square" lIns="0" tIns="15368" rIns="0" bIns="0" rtlCol="0">
            <a:spAutoFit/>
          </a:bodyPr>
          <a:lstStyle/>
          <a:p>
            <a:pPr marL="15368" marR="6147">
              <a:spcBef>
                <a:spcPts val="121"/>
              </a:spcBef>
            </a:pPr>
            <a:r>
              <a:rPr sz="2178" b="1" spc="-6" dirty="0">
                <a:latin typeface="Times New Roman"/>
                <a:cs typeface="Times New Roman"/>
              </a:rPr>
              <a:t>Under Supervision </a:t>
            </a:r>
            <a:r>
              <a:rPr sz="2178" b="1" dirty="0">
                <a:latin typeface="Times New Roman"/>
                <a:cs typeface="Times New Roman"/>
              </a:rPr>
              <a:t>of</a:t>
            </a:r>
            <a:r>
              <a:rPr sz="2178" b="1" spc="-24" dirty="0">
                <a:latin typeface="Times New Roman"/>
                <a:cs typeface="Times New Roman"/>
              </a:rPr>
              <a:t> </a:t>
            </a:r>
            <a:r>
              <a:rPr sz="2178" b="1" dirty="0">
                <a:latin typeface="Times New Roman"/>
                <a:cs typeface="Times New Roman"/>
              </a:rPr>
              <a:t>-  </a:t>
            </a:r>
            <a:r>
              <a:rPr sz="2178" b="1" spc="-6" dirty="0">
                <a:latin typeface="Times New Roman"/>
                <a:cs typeface="Times New Roman"/>
              </a:rPr>
              <a:t>Dr.</a:t>
            </a:r>
            <a:r>
              <a:rPr lang="en-IN" sz="2178" b="1" spc="-6" dirty="0">
                <a:latin typeface="Times New Roman"/>
                <a:cs typeface="Times New Roman"/>
              </a:rPr>
              <a:t>Pankaj Kumar Keserwani</a:t>
            </a:r>
            <a:r>
              <a:rPr sz="2178" b="1" spc="-6" dirty="0">
                <a:latin typeface="Times New Roman"/>
                <a:cs typeface="Times New Roman"/>
              </a:rPr>
              <a:t>  </a:t>
            </a:r>
            <a:endParaRPr lang="en-IN" sz="2178" b="1" spc="-6" dirty="0">
              <a:latin typeface="Times New Roman"/>
              <a:cs typeface="Times New Roman"/>
            </a:endParaRPr>
          </a:p>
          <a:p>
            <a:pPr marL="15368" marR="6147">
              <a:spcBef>
                <a:spcPts val="121"/>
              </a:spcBef>
            </a:pPr>
            <a:r>
              <a:rPr sz="2178" b="1" spc="-6" dirty="0">
                <a:latin typeface="Times New Roman"/>
                <a:cs typeface="Times New Roman"/>
              </a:rPr>
              <a:t>Assistant Professor</a:t>
            </a:r>
            <a:endParaRPr lang="en-IN" sz="2178" b="1" spc="-6" dirty="0">
              <a:latin typeface="Times New Roman"/>
              <a:cs typeface="Times New Roman"/>
            </a:endParaRPr>
          </a:p>
          <a:p>
            <a:pPr marL="15368" marR="6147">
              <a:spcBef>
                <a:spcPts val="121"/>
              </a:spcBef>
            </a:pPr>
            <a:r>
              <a:rPr lang="en-IN" sz="2178" b="1" spc="-6" dirty="0">
                <a:latin typeface="Times New Roman"/>
                <a:cs typeface="Times New Roman"/>
              </a:rPr>
              <a:t>NIT Sikkim, Ravangla</a:t>
            </a:r>
          </a:p>
        </p:txBody>
      </p:sp>
      <p:sp>
        <p:nvSpPr>
          <p:cNvPr id="14" name="object 14"/>
          <p:cNvSpPr txBox="1"/>
          <p:nvPr/>
        </p:nvSpPr>
        <p:spPr>
          <a:xfrm>
            <a:off x="1296635" y="4207004"/>
            <a:ext cx="3803577" cy="1020986"/>
          </a:xfrm>
          <a:prstGeom prst="rect">
            <a:avLst/>
          </a:prstGeom>
        </p:spPr>
        <p:txBody>
          <a:bodyPr vert="horz" wrap="square" lIns="0" tIns="15368" rIns="0" bIns="0" rtlCol="0">
            <a:spAutoFit/>
          </a:bodyPr>
          <a:lstStyle/>
          <a:p>
            <a:pPr marL="15368">
              <a:spcBef>
                <a:spcPts val="121"/>
              </a:spcBef>
            </a:pPr>
            <a:r>
              <a:rPr sz="2178" b="1" dirty="0">
                <a:latin typeface="Times New Roman"/>
                <a:cs typeface="Times New Roman"/>
              </a:rPr>
              <a:t>Presented </a:t>
            </a:r>
            <a:r>
              <a:rPr sz="2178" b="1" spc="-6" dirty="0">
                <a:latin typeface="Times New Roman"/>
                <a:cs typeface="Times New Roman"/>
              </a:rPr>
              <a:t>By</a:t>
            </a:r>
            <a:r>
              <a:rPr sz="2178" b="1" spc="-30" dirty="0">
                <a:latin typeface="Times New Roman"/>
                <a:cs typeface="Times New Roman"/>
              </a:rPr>
              <a:t> </a:t>
            </a:r>
            <a:r>
              <a:rPr sz="2178" b="1" spc="-6" dirty="0">
                <a:latin typeface="Times New Roman"/>
                <a:cs typeface="Times New Roman"/>
              </a:rPr>
              <a:t>-</a:t>
            </a:r>
            <a:endParaRPr sz="2178" b="1" dirty="0">
              <a:latin typeface="Times New Roman"/>
              <a:cs typeface="Times New Roman"/>
            </a:endParaRPr>
          </a:p>
          <a:p>
            <a:pPr marL="15368" marR="6147"/>
            <a:r>
              <a:rPr lang="en-IN" sz="2178" b="1" spc="-6" dirty="0">
                <a:latin typeface="Times New Roman"/>
                <a:cs typeface="Times New Roman"/>
              </a:rPr>
              <a:t>Shashi Saurabh Sinha</a:t>
            </a:r>
          </a:p>
          <a:p>
            <a:pPr marL="15368" marR="6147"/>
            <a:r>
              <a:rPr lang="en-IN" sz="2178" b="1" spc="-6" dirty="0">
                <a:latin typeface="Times New Roman"/>
                <a:cs typeface="Times New Roman"/>
              </a:rPr>
              <a:t>Roll No.: B180043CS</a:t>
            </a:r>
            <a:endParaRPr sz="2178" b="1" dirty="0">
              <a:latin typeface="Times New Roman"/>
              <a:cs typeface="Times New Roman"/>
            </a:endParaRPr>
          </a:p>
        </p:txBody>
      </p:sp>
      <p:sp>
        <p:nvSpPr>
          <p:cNvPr id="16" name="object 16"/>
          <p:cNvSpPr txBox="1"/>
          <p:nvPr/>
        </p:nvSpPr>
        <p:spPr>
          <a:xfrm>
            <a:off x="259296" y="1959436"/>
            <a:ext cx="10546283" cy="10590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wrap="square" lIns="0" tIns="16136" rIns="0" bIns="0" rtlCol="0">
            <a:spAutoFit/>
          </a:bodyPr>
          <a:lstStyle/>
          <a:p>
            <a:pPr algn="ctr">
              <a:spcBef>
                <a:spcPts val="127"/>
              </a:spcBef>
            </a:pPr>
            <a:r>
              <a:rPr lang="en-IN" sz="3388" b="1" dirty="0">
                <a:latin typeface="Times New Roman"/>
                <a:cs typeface="Times New Roman"/>
              </a:rPr>
              <a:t>Multi-Modal Biometric Verification using Face, Finger and Voice</a:t>
            </a:r>
            <a:endParaRPr sz="3388" dirty="0">
              <a:latin typeface="Times New Roman"/>
              <a:cs typeface="Times New Roman"/>
            </a:endParaRPr>
          </a:p>
        </p:txBody>
      </p:sp>
      <p:pic>
        <p:nvPicPr>
          <p:cNvPr id="17" name="Picture 16" descr="Screenshot 2022.png"/>
          <p:cNvPicPr>
            <a:picLocks noChangeAspect="1"/>
          </p:cNvPicPr>
          <p:nvPr/>
        </p:nvPicPr>
        <p:blipFill>
          <a:blip r:embed="rId3"/>
          <a:stretch>
            <a:fillRect/>
          </a:stretch>
        </p:blipFill>
        <p:spPr>
          <a:xfrm>
            <a:off x="259296" y="274320"/>
            <a:ext cx="10546283" cy="1642570"/>
          </a:xfrm>
          <a:prstGeom prst="rect">
            <a:avLst/>
          </a:prstGeom>
        </p:spPr>
      </p:pic>
      <p:sp>
        <p:nvSpPr>
          <p:cNvPr id="18" name="Slide Number Placeholder 17"/>
          <p:cNvSpPr>
            <a:spLocks noGrp="1"/>
          </p:cNvSpPr>
          <p:nvPr>
            <p:ph type="sldNum" sz="quarter" idx="7"/>
          </p:nvPr>
        </p:nvSpPr>
        <p:spPr>
          <a:xfrm>
            <a:off x="7952895" y="5935904"/>
            <a:ext cx="2544921" cy="311200"/>
          </a:xfrm>
        </p:spPr>
        <p:txBody>
          <a:bodyPr/>
          <a:lstStyle/>
          <a:p>
            <a:fld id="{B6F15528-21DE-4FAA-801E-634DDDAF4B2B}"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noEditPoints="1"/>
          </p:cNvSpPr>
          <p:nvPr>
            <p:ph type="title"/>
          </p:nvPr>
        </p:nvSpPr>
        <p:spPr>
          <a:xfrm>
            <a:off x="1483552" y="329900"/>
            <a:ext cx="9571038" cy="1041700"/>
          </a:xfrm>
        </p:spPr>
        <p:style>
          <a:lnRef idx="1">
            <a:schemeClr val="accent1"/>
          </a:lnRef>
          <a:fillRef idx="3">
            <a:schemeClr val="accent1"/>
          </a:fillRef>
          <a:effectRef idx="2">
            <a:schemeClr val="accent1"/>
          </a:effectRef>
          <a:fontRef idx="minor">
            <a:schemeClr val="lt1"/>
          </a:fontRef>
        </p:style>
        <p:txBody>
          <a:bodyPr>
            <a:normAutofit/>
          </a:bodyPr>
          <a:lstStyle/>
          <a:p>
            <a:r>
              <a:rPr lang="en-US" sz="2800" b="1" dirty="0">
                <a:latin typeface="Times New Roman" panose="02020603050405020304" pitchFamily="18" charset="0"/>
                <a:ea typeface="Times New Roman" panose="02020603050405020304" pitchFamily="18" charset="0"/>
                <a:cs typeface="Times New Roman" panose="02020603050405020304" pitchFamily="18" charset="0"/>
              </a:rPr>
              <a:t>GENERAL CNN-BASED FOR FACE  RECOGNITION SCHEMA</a:t>
            </a:r>
            <a:endParaRPr lang="en-IN" sz="28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0338F1FC-610D-16CA-45E4-7AEA163E24AA}"/>
              </a:ext>
            </a:extLst>
          </p:cNvPr>
          <p:cNvSpPr>
            <a:spLocks noGrp="1"/>
          </p:cNvSpPr>
          <p:nvPr>
            <p:ph idx="1"/>
          </p:nvPr>
        </p:nvSpPr>
        <p:spPr>
          <a:xfrm>
            <a:off x="1190327" y="1610790"/>
            <a:ext cx="9250708" cy="4866210"/>
          </a:xfrm>
        </p:spPr>
        <p:txBody>
          <a:bodyPr>
            <a:normAutofit/>
          </a:bodyPr>
          <a:lstStyle/>
          <a:p>
            <a:pPr marL="0" indent="0">
              <a:lnSpc>
                <a:spcPct val="110000"/>
              </a:lnSpc>
              <a:buNone/>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Convolutional Neural Networks(CNN)</a:t>
            </a:r>
          </a:p>
          <a:p>
            <a:pPr>
              <a:lnSpc>
                <a:spcPct val="11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A kind of neural network where the input is image.</a:t>
            </a:r>
          </a:p>
          <a:p>
            <a:pPr>
              <a:lnSpc>
                <a:spcPct val="11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Contains less fully connectivity between neurons.</a:t>
            </a:r>
          </a:p>
          <a:p>
            <a:pPr marL="0" indent="0">
              <a:lnSpc>
                <a:spcPct val="110000"/>
              </a:lnSpc>
              <a:buNone/>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CNN layers</a:t>
            </a:r>
          </a:p>
          <a:p>
            <a:pPr>
              <a:lnSpc>
                <a:spcPct val="11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Input layer</a:t>
            </a:r>
          </a:p>
          <a:p>
            <a:pPr>
              <a:lnSpc>
                <a:spcPct val="11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Convolutional layer</a:t>
            </a:r>
          </a:p>
          <a:p>
            <a:pPr>
              <a:lnSpc>
                <a:spcPct val="11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Pooling layer</a:t>
            </a:r>
          </a:p>
          <a:p>
            <a:pPr>
              <a:lnSpc>
                <a:spcPct val="11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Fully connected layer</a:t>
            </a:r>
          </a:p>
          <a:p>
            <a:pPr>
              <a:lnSpc>
                <a:spcPct val="11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Loss layer</a:t>
            </a:r>
          </a:p>
          <a:p>
            <a:pPr>
              <a:buFont typeface="Wingdings" panose="05000000000000000000" pitchFamily="2" charset="2"/>
              <a:buChar char="Ø"/>
            </a:pPr>
            <a:endParaRPr lang="en-US" sz="3600" dirty="0">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3600" dirty="0">
              <a:latin typeface="Times New Roman" panose="02020603050405020304" pitchFamily="18" charset="0"/>
              <a:ea typeface="Times New Roman" panose="02020603050405020304" pitchFamily="18" charset="0"/>
              <a:cs typeface="Times New Roman" panose="02020603050405020304" pitchFamily="18" charset="0"/>
            </a:endParaRPr>
          </a:p>
          <a:p>
            <a:pPr lvl="6"/>
            <a:endParaRPr lang="en-US" sz="3600" dirty="0">
              <a:latin typeface="Times New Roman" panose="02020603050405020304" pitchFamily="18" charset="0"/>
              <a:ea typeface="Times New Roman" panose="02020603050405020304" pitchFamily="18" charset="0"/>
              <a:cs typeface="Times New Roman" panose="02020603050405020304" pitchFamily="18" charset="0"/>
            </a:endParaRPr>
          </a:p>
          <a:p>
            <a:pPr lvl="6"/>
            <a:endParaRPr lang="en-US" sz="3600" dirty="0">
              <a:latin typeface="Times New Roman" panose="02020603050405020304" pitchFamily="18" charset="0"/>
              <a:ea typeface="Times New Roman" panose="02020603050405020304" pitchFamily="18" charset="0"/>
              <a:cs typeface="Times New Roman" panose="02020603050405020304" pitchFamily="18" charset="0"/>
            </a:endParaRPr>
          </a:p>
          <a:p>
            <a:pPr lvl="6"/>
            <a:endParaRPr lang="en-US" sz="3600" dirty="0">
              <a:latin typeface="Times New Roman" panose="02020603050405020304" pitchFamily="18" charset="0"/>
              <a:ea typeface="Times New Roman" panose="02020603050405020304" pitchFamily="18" charset="0"/>
              <a:cs typeface="Times New Roman" panose="02020603050405020304" pitchFamily="18" charset="0"/>
            </a:endParaRPr>
          </a:p>
          <a:p>
            <a:pPr lvl="6"/>
            <a:endParaRPr lang="en-US" sz="3600" dirty="0">
              <a:latin typeface="Times New Roman" panose="02020603050405020304" pitchFamily="18" charset="0"/>
              <a:ea typeface="Times New Roman" panose="02020603050405020304" pitchFamily="18" charset="0"/>
              <a:cs typeface="Times New Roman" panose="02020603050405020304" pitchFamily="18" charset="0"/>
            </a:endParaRPr>
          </a:p>
          <a:p>
            <a:pPr marL="1600200" lvl="6" indent="0">
              <a:buNone/>
            </a:pPr>
            <a:endParaRPr lang="en-IN" sz="3600" dirty="0">
              <a:latin typeface="Times New Roman" panose="02020603050405020304" pitchFamily="18" charset="0"/>
              <a:ea typeface="Times New Roman" panose="02020603050405020304" pitchFamily="18" charset="0"/>
              <a:cs typeface="Times New Roman" panose="02020603050405020304" pitchFamily="18" charset="0"/>
            </a:endParaRPr>
          </a:p>
          <a:p>
            <a:pPr marL="1600200" lvl="6" indent="0">
              <a:buNone/>
            </a:pPr>
            <a:endParaRPr lang="en-IN" sz="36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2" name="Slide Number Placeholder 1">
            <a:extLst>
              <a:ext uri="{FF2B5EF4-FFF2-40B4-BE49-F238E27FC236}">
                <a16:creationId xmlns:a16="http://schemas.microsoft.com/office/drawing/2014/main" id="{14B5AAF6-83D6-4DF6-9049-3FEE87C48528}"/>
              </a:ext>
            </a:extLst>
          </p:cNvPr>
          <p:cNvSpPr>
            <a:spLocks noGrp="1"/>
          </p:cNvSpPr>
          <p:nvPr>
            <p:ph type="sldNum" sz="quarter" idx="12"/>
          </p:nvPr>
        </p:nvSpPr>
        <p:spPr/>
        <p:txBody>
          <a:bodyPr/>
          <a:lstStyle/>
          <a:p>
            <a:fld id="{272DC3C0-627E-4162-A3E3-8C1D58397E10}" type="slidenum">
              <a:rPr lang="en-US" smtClean="0"/>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B8DFA-F40C-4AA0-89DE-ADD08FA79D74}"/>
              </a:ext>
            </a:extLst>
          </p:cNvPr>
          <p:cNvSpPr>
            <a:spLocks noGrp="1"/>
          </p:cNvSpPr>
          <p:nvPr>
            <p:ph type="title"/>
          </p:nvPr>
        </p:nvSpPr>
        <p:spPr>
          <a:xfrm>
            <a:off x="1417637" y="670323"/>
            <a:ext cx="9647238" cy="600044"/>
          </a:xfrm>
        </p:spPr>
        <p:style>
          <a:lnRef idx="1">
            <a:schemeClr val="accent1"/>
          </a:lnRef>
          <a:fillRef idx="3">
            <a:schemeClr val="accent1"/>
          </a:fillRef>
          <a:effectRef idx="2">
            <a:schemeClr val="accent1"/>
          </a:effectRef>
          <a:fontRef idx="minor">
            <a:schemeClr val="lt1"/>
          </a:fontRef>
        </p:style>
        <p:txBody>
          <a:bodyPr>
            <a:noAutofit/>
          </a:bodyPr>
          <a:lstStyle/>
          <a:p>
            <a:r>
              <a:rPr lang="en-US" sz="3200" b="1" dirty="0">
                <a:latin typeface="Times New Roman" panose="02020603050405020304" pitchFamily="18" charset="0"/>
                <a:cs typeface="Times New Roman" panose="02020603050405020304" pitchFamily="18" charset="0"/>
              </a:rPr>
              <a:t>FLOW CHART FOR CNN FACE RECOGNITION</a:t>
            </a:r>
            <a:endParaRPr lang="en-IN" sz="3200"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BA5FCD1-FC60-6354-6CA0-3A0EAFE4A6E0}"/>
              </a:ext>
            </a:extLst>
          </p:cNvPr>
          <p:cNvPicPr>
            <a:picLocks noChangeAspect="1"/>
          </p:cNvPicPr>
          <p:nvPr/>
        </p:nvPicPr>
        <p:blipFill>
          <a:blip r:embed="rId2">
            <a:lum/>
            <a:alphaModFix/>
          </a:blip>
          <a:srcRect/>
          <a:stretch>
            <a:fillRect/>
          </a:stretch>
        </p:blipFill>
        <p:spPr>
          <a:xfrm>
            <a:off x="198437" y="1524000"/>
            <a:ext cx="10866438" cy="5334000"/>
          </a:xfrm>
          <a:prstGeom prst="rect">
            <a:avLst/>
          </a:prstGeom>
        </p:spPr>
      </p:pic>
      <p:sp>
        <p:nvSpPr>
          <p:cNvPr id="3" name="Slide Number Placeholder 2">
            <a:extLst>
              <a:ext uri="{FF2B5EF4-FFF2-40B4-BE49-F238E27FC236}">
                <a16:creationId xmlns:a16="http://schemas.microsoft.com/office/drawing/2014/main" id="{48412AF4-E2F8-4660-8E9C-2548A5D8A14F}"/>
              </a:ext>
            </a:extLst>
          </p:cNvPr>
          <p:cNvSpPr>
            <a:spLocks noGrp="1"/>
          </p:cNvSpPr>
          <p:nvPr>
            <p:ph type="sldNum" sz="quarter" idx="12"/>
          </p:nvPr>
        </p:nvSpPr>
        <p:spPr/>
        <p:txBody>
          <a:bodyPr/>
          <a:lstStyle/>
          <a:p>
            <a:fld id="{272DC3C0-627E-4162-A3E3-8C1D58397E10}" type="slidenum">
              <a:rPr lang="en-US" smtClean="0"/>
              <a:t>11</a:t>
            </a:fld>
            <a:endParaRPr lang="en-US" dirty="0"/>
          </a:p>
        </p:txBody>
      </p:sp>
    </p:spTree>
    <p:extLst>
      <p:ext uri="{BB962C8B-B14F-4D97-AF65-F5344CB8AC3E}">
        <p14:creationId xmlns:p14="http://schemas.microsoft.com/office/powerpoint/2010/main" val="4219482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E38A-277A-451F-85B7-1D1DAE71F715}"/>
              </a:ext>
            </a:extLst>
          </p:cNvPr>
          <p:cNvSpPr>
            <a:spLocks noGrp="1"/>
          </p:cNvSpPr>
          <p:nvPr>
            <p:ph type="title"/>
          </p:nvPr>
        </p:nvSpPr>
        <p:spPr>
          <a:xfrm>
            <a:off x="1417637" y="624110"/>
            <a:ext cx="9647238" cy="671290"/>
          </a:xfrm>
        </p:spPr>
        <p:style>
          <a:lnRef idx="1">
            <a:schemeClr val="accent1"/>
          </a:lnRef>
          <a:fillRef idx="3">
            <a:schemeClr val="accent1"/>
          </a:fillRef>
          <a:effectRef idx="2">
            <a:schemeClr val="accent1"/>
          </a:effectRef>
          <a:fontRef idx="minor">
            <a:schemeClr val="lt1"/>
          </a:fontRef>
        </p:style>
        <p:txBody>
          <a:bodyPr>
            <a:normAutofit/>
          </a:bodyPr>
          <a:lstStyle/>
          <a:p>
            <a:r>
              <a:rPr lang="en-IN" sz="3200" b="1" dirty="0">
                <a:latin typeface="Times New Roman" panose="02020603050405020304" pitchFamily="18" charset="0"/>
                <a:cs typeface="Times New Roman" panose="02020603050405020304" pitchFamily="18" charset="0"/>
              </a:rPr>
              <a:t>How Fingerprint Recognition Work</a:t>
            </a:r>
          </a:p>
        </p:txBody>
      </p:sp>
      <p:sp>
        <p:nvSpPr>
          <p:cNvPr id="3" name="Content Placeholder 2">
            <a:extLst>
              <a:ext uri="{FF2B5EF4-FFF2-40B4-BE49-F238E27FC236}">
                <a16:creationId xmlns:a16="http://schemas.microsoft.com/office/drawing/2014/main" id="{034FC6B1-A827-4774-8615-4A9AEB38D531}"/>
              </a:ext>
            </a:extLst>
          </p:cNvPr>
          <p:cNvSpPr>
            <a:spLocks noGrp="1"/>
          </p:cNvSpPr>
          <p:nvPr>
            <p:ph idx="1"/>
          </p:nvPr>
        </p:nvSpPr>
        <p:spPr>
          <a:xfrm>
            <a:off x="122237" y="1295400"/>
            <a:ext cx="10942638" cy="5562600"/>
          </a:xfrm>
        </p:spPr>
        <p:txBody>
          <a:bodyPr>
            <a:normAutofit/>
          </a:bodyPr>
          <a:lstStyle/>
          <a:p>
            <a:pPr marL="0" indent="0">
              <a:buNone/>
            </a:pPr>
            <a:endParaRPr lang="en-US" sz="2400" b="1"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capacitive fingerprint sensor uses a grid of tiny capacitors that store electricity when we touch fingerprint then it discharged by ridges and undischarged by valley. This method includes following steps which are as follows.</a:t>
            </a:r>
          </a:p>
          <a:p>
            <a:pPr lvl="2"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Detect ridges and valley</a:t>
            </a:r>
          </a:p>
          <a:p>
            <a:pPr lvl="2"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Matching ridges and valley using Euclidean distance.</a:t>
            </a:r>
          </a:p>
          <a:p>
            <a:pPr lvl="2"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Displaying that images are matched or not</a:t>
            </a:r>
            <a:r>
              <a:rPr lang="en-US" sz="2000" dirty="0">
                <a:latin typeface="Times New Roman" panose="02020603050405020304" pitchFamily="18" charset="0"/>
                <a:cs typeface="Times New Roman" panose="02020603050405020304" pitchFamily="18" charset="0"/>
              </a:rPr>
              <a:t>.</a:t>
            </a:r>
            <a:endParaRPr lang="en-US" sz="1800" dirty="0"/>
          </a:p>
          <a:p>
            <a:endParaRPr lang="en-US" dirty="0"/>
          </a:p>
          <a:p>
            <a:endParaRPr lang="en-IN" dirty="0"/>
          </a:p>
        </p:txBody>
      </p:sp>
      <p:sp>
        <p:nvSpPr>
          <p:cNvPr id="4" name="Slide Number Placeholder 3">
            <a:extLst>
              <a:ext uri="{FF2B5EF4-FFF2-40B4-BE49-F238E27FC236}">
                <a16:creationId xmlns:a16="http://schemas.microsoft.com/office/drawing/2014/main" id="{AE61EC78-A030-492C-B521-AE097A2EE223}"/>
              </a:ext>
            </a:extLst>
          </p:cNvPr>
          <p:cNvSpPr>
            <a:spLocks noGrp="1"/>
          </p:cNvSpPr>
          <p:nvPr>
            <p:ph type="sldNum" sz="quarter" idx="12"/>
          </p:nvPr>
        </p:nvSpPr>
        <p:spPr/>
        <p:txBody>
          <a:bodyPr/>
          <a:lstStyle/>
          <a:p>
            <a:fld id="{272DC3C0-627E-4162-A3E3-8C1D58397E10}" type="slidenum">
              <a:rPr lang="en-US" smtClean="0"/>
              <a:t>12</a:t>
            </a:fld>
            <a:endParaRPr lang="en-US" dirty="0"/>
          </a:p>
        </p:txBody>
      </p:sp>
    </p:spTree>
    <p:extLst>
      <p:ext uri="{BB962C8B-B14F-4D97-AF65-F5344CB8AC3E}">
        <p14:creationId xmlns:p14="http://schemas.microsoft.com/office/powerpoint/2010/main" val="3318413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B1DE6-822B-4C48-8FD2-28C8D95B76D1}"/>
              </a:ext>
            </a:extLst>
          </p:cNvPr>
          <p:cNvSpPr>
            <a:spLocks noGrp="1"/>
          </p:cNvSpPr>
          <p:nvPr>
            <p:ph type="title"/>
          </p:nvPr>
        </p:nvSpPr>
        <p:spPr>
          <a:xfrm>
            <a:off x="1493837" y="624110"/>
            <a:ext cx="9571038" cy="747490"/>
          </a:xfrm>
        </p:spPr>
        <p:style>
          <a:lnRef idx="1">
            <a:schemeClr val="accent1"/>
          </a:lnRef>
          <a:fillRef idx="3">
            <a:schemeClr val="accent1"/>
          </a:fillRef>
          <a:effectRef idx="2">
            <a:schemeClr val="accent1"/>
          </a:effectRef>
          <a:fontRef idx="minor">
            <a:schemeClr val="lt1"/>
          </a:fontRef>
        </p:style>
        <p:txBody>
          <a:bodyPr>
            <a:normAutofit/>
          </a:bodyPr>
          <a:lstStyle/>
          <a:p>
            <a:r>
              <a:rPr lang="en-IN" sz="3200" b="1" dirty="0">
                <a:latin typeface="Times New Roman" panose="02020603050405020304" pitchFamily="18" charset="0"/>
                <a:cs typeface="Times New Roman" panose="02020603050405020304" pitchFamily="18" charset="0"/>
              </a:rPr>
              <a:t>How voice Recognition Work</a:t>
            </a:r>
          </a:p>
        </p:txBody>
      </p:sp>
      <p:sp>
        <p:nvSpPr>
          <p:cNvPr id="3" name="Content Placeholder 2">
            <a:extLst>
              <a:ext uri="{FF2B5EF4-FFF2-40B4-BE49-F238E27FC236}">
                <a16:creationId xmlns:a16="http://schemas.microsoft.com/office/drawing/2014/main" id="{AB29FEEA-E99B-490B-8BC9-E9AABD45BD1B}"/>
              </a:ext>
            </a:extLst>
          </p:cNvPr>
          <p:cNvSpPr>
            <a:spLocks noGrp="1"/>
          </p:cNvSpPr>
          <p:nvPr>
            <p:ph idx="1"/>
          </p:nvPr>
        </p:nvSpPr>
        <p:spPr>
          <a:xfrm>
            <a:off x="1190327" y="1676400"/>
            <a:ext cx="9571038" cy="4724400"/>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Voice is form of signal so frequency, amplitude as well as your accent is taken into account to recognize. Every syllable you say is split down into tonal components. This is then digitized and translated into your own distinct voice template. Artificial intelligence, and deep learning are used to power speech recognition.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00C7DB8-3A6D-45FC-B752-F722A595BEE6}"/>
              </a:ext>
            </a:extLst>
          </p:cNvPr>
          <p:cNvSpPr>
            <a:spLocks noGrp="1"/>
          </p:cNvSpPr>
          <p:nvPr>
            <p:ph type="sldNum" sz="quarter" idx="12"/>
          </p:nvPr>
        </p:nvSpPr>
        <p:spPr/>
        <p:txBody>
          <a:bodyPr/>
          <a:lstStyle/>
          <a:p>
            <a:fld id="{272DC3C0-627E-4162-A3E3-8C1D58397E10}" type="slidenum">
              <a:rPr lang="en-US" smtClean="0"/>
              <a:t>13</a:t>
            </a:fld>
            <a:endParaRPr lang="en-US" dirty="0"/>
          </a:p>
        </p:txBody>
      </p:sp>
    </p:spTree>
    <p:extLst>
      <p:ext uri="{BB962C8B-B14F-4D97-AF65-F5344CB8AC3E}">
        <p14:creationId xmlns:p14="http://schemas.microsoft.com/office/powerpoint/2010/main" val="272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4B4D7-3FD8-4A96-9E04-D6BD82D41B8A}"/>
              </a:ext>
            </a:extLst>
          </p:cNvPr>
          <p:cNvSpPr>
            <a:spLocks noGrp="1"/>
          </p:cNvSpPr>
          <p:nvPr>
            <p:ph type="title"/>
          </p:nvPr>
        </p:nvSpPr>
        <p:spPr>
          <a:xfrm>
            <a:off x="1498954" y="624110"/>
            <a:ext cx="9565921" cy="671290"/>
          </a:xfrm>
        </p:spPr>
        <p:style>
          <a:lnRef idx="1">
            <a:schemeClr val="accent1"/>
          </a:lnRef>
          <a:fillRef idx="3">
            <a:schemeClr val="accent1"/>
          </a:fillRef>
          <a:effectRef idx="2">
            <a:schemeClr val="accent1"/>
          </a:effectRef>
          <a:fontRef idx="minor">
            <a:schemeClr val="lt1"/>
          </a:fontRef>
        </p:style>
        <p:txBody>
          <a:bodyPr>
            <a:normAutofit/>
          </a:bodyPr>
          <a:lstStyle/>
          <a:p>
            <a:r>
              <a:rPr lang="en-US" sz="3200" b="1" dirty="0">
                <a:latin typeface="Times New Roman" panose="02020603050405020304" pitchFamily="18" charset="0"/>
                <a:cs typeface="Times New Roman" panose="02020603050405020304" pitchFamily="18" charset="0"/>
              </a:rPr>
              <a:t>TENSORFLOW LITE</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752579-AE00-4CC6-BFF8-3BF8E1A7C73F}"/>
              </a:ext>
            </a:extLst>
          </p:cNvPr>
          <p:cNvSpPr>
            <a:spLocks noGrp="1"/>
          </p:cNvSpPr>
          <p:nvPr>
            <p:ph idx="1"/>
          </p:nvPr>
        </p:nvSpPr>
        <p:spPr>
          <a:xfrm>
            <a:off x="1190327" y="1524000"/>
            <a:ext cx="8990309" cy="4953000"/>
          </a:xfrm>
        </p:spPr>
        <p:txBody>
          <a:bodyPr>
            <a:noAutofit/>
          </a:bodyPr>
          <a:lstStyle/>
          <a:p>
            <a:pPr marL="0" indent="0">
              <a:buNone/>
            </a:pPr>
            <a:endParaRPr lang="en-US" sz="1800" b="1" dirty="0">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AT" sz="2400" dirty="0">
                <a:latin typeface="Times New Roman" panose="02020603050405020304" pitchFamily="18" charset="0"/>
                <a:cs typeface="Times New Roman" panose="02020603050405020304" pitchFamily="18" charset="0"/>
              </a:rPr>
              <a:t>TensorFlow is a free and open-source machine learning library which is created by Google Artificial Intelligence research organization. It allows to execute machine learning models easily on a smartphone.</a:t>
            </a:r>
          </a:p>
          <a:p>
            <a:pPr marL="0" indent="0">
              <a:buNone/>
            </a:pPr>
            <a:endParaRPr lang="en-US" alt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a:p>
            <a:pPr marL="0" indent="0">
              <a:buNone/>
            </a:pPr>
            <a:endParaRPr lang="en-US" altLang="en-US"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a:p>
            <a:pPr marL="0" indent="0">
              <a:buNone/>
            </a:pPr>
            <a:r>
              <a:rPr lang="en-US" alt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C7D1CF2-781C-48C7-B2D5-F4B6838703D6}"/>
              </a:ext>
            </a:extLst>
          </p:cNvPr>
          <p:cNvSpPr>
            <a:spLocks noGrp="1"/>
          </p:cNvSpPr>
          <p:nvPr>
            <p:ph type="sldNum" sz="quarter" idx="12"/>
          </p:nvPr>
        </p:nvSpPr>
        <p:spPr/>
        <p:txBody>
          <a:bodyPr/>
          <a:lstStyle/>
          <a:p>
            <a:fld id="{272DC3C0-627E-4162-A3E3-8C1D58397E10}" type="slidenum">
              <a:rPr lang="en-US" smtClean="0"/>
              <a:t>14</a:t>
            </a:fld>
            <a:endParaRPr lang="en-US" dirty="0"/>
          </a:p>
        </p:txBody>
      </p:sp>
    </p:spTree>
    <p:extLst>
      <p:ext uri="{BB962C8B-B14F-4D97-AF65-F5344CB8AC3E}">
        <p14:creationId xmlns:p14="http://schemas.microsoft.com/office/powerpoint/2010/main" val="2697185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65613-533D-F0A8-912B-5A56ED6CF2ED}"/>
              </a:ext>
            </a:extLst>
          </p:cNvPr>
          <p:cNvSpPr>
            <a:spLocks noGrp="1"/>
          </p:cNvSpPr>
          <p:nvPr>
            <p:ph type="title"/>
          </p:nvPr>
        </p:nvSpPr>
        <p:spPr>
          <a:xfrm>
            <a:off x="1417637" y="624110"/>
            <a:ext cx="9647238" cy="671290"/>
          </a:xfrm>
        </p:spPr>
        <p:style>
          <a:lnRef idx="1">
            <a:schemeClr val="accent1"/>
          </a:lnRef>
          <a:fillRef idx="3">
            <a:schemeClr val="accent1"/>
          </a:fillRef>
          <a:effectRef idx="2">
            <a:schemeClr val="accent1"/>
          </a:effectRef>
          <a:fontRef idx="minor">
            <a:schemeClr val="lt1"/>
          </a:fontRef>
        </p:style>
        <p:txBody>
          <a:bodyPr>
            <a:normAutofit/>
          </a:bodyPr>
          <a:lstStyle/>
          <a:p>
            <a:r>
              <a:rPr lang="de-AT" sz="3600" b="1" dirty="0">
                <a:latin typeface="Times New Roman" panose="02020603050405020304" pitchFamily="18" charset="0"/>
                <a:cs typeface="Times New Roman" panose="02020603050405020304" pitchFamily="18" charset="0"/>
              </a:rPr>
              <a:t>Convert Train Ml Model into .tfllite file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2F9E19-0CCA-57BD-C2D7-2C68E5176DD1}"/>
              </a:ext>
            </a:extLst>
          </p:cNvPr>
          <p:cNvSpPr>
            <a:spLocks noGrp="1"/>
          </p:cNvSpPr>
          <p:nvPr>
            <p:ph idx="1"/>
          </p:nvPr>
        </p:nvSpPr>
        <p:spPr>
          <a:xfrm>
            <a:off x="1190327" y="1752600"/>
            <a:ext cx="9250708" cy="4158622"/>
          </a:xfrm>
        </p:spPr>
        <p:txBody>
          <a:bodyPr>
            <a:normAutofit lnSpcReduction="10000"/>
          </a:bodyPr>
          <a:lstStyle/>
          <a:p>
            <a:pPr marL="0" lvl="0" indent="0" rtl="0">
              <a:buNone/>
            </a:pPr>
            <a:r>
              <a:rPr lang="de-AT" sz="2400" dirty="0">
                <a:latin typeface="Times New Roman" panose="02020603050405020304" pitchFamily="18" charset="0"/>
                <a:cs typeface="Times New Roman" panose="02020603050405020304" pitchFamily="18" charset="0"/>
              </a:rPr>
              <a:t>import tensorflow as tf</a:t>
            </a:r>
          </a:p>
          <a:p>
            <a:pPr marL="0" lvl="0" indent="0" rtl="0">
              <a:buNone/>
            </a:pPr>
            <a:r>
              <a:rPr lang="de-AT" sz="2400" dirty="0">
                <a:latin typeface="Times New Roman" panose="02020603050405020304" pitchFamily="18" charset="0"/>
                <a:cs typeface="Times New Roman" panose="02020603050405020304" pitchFamily="18" charset="0"/>
              </a:rPr>
              <a:t># Convert the model</a:t>
            </a:r>
          </a:p>
          <a:p>
            <a:pPr marL="0" lvl="0" indent="0" rtl="0">
              <a:buNone/>
            </a:pPr>
            <a:r>
              <a:rPr lang="de-AT" sz="2400" dirty="0">
                <a:latin typeface="Times New Roman" panose="02020603050405020304" pitchFamily="18" charset="0"/>
                <a:cs typeface="Times New Roman" panose="02020603050405020304" pitchFamily="18" charset="0"/>
              </a:rPr>
              <a:t>converter =tf.lite.TFLiteConverter.from_saved_model(saved_model_dir)</a:t>
            </a:r>
          </a:p>
          <a:p>
            <a:pPr marL="0" lvl="0" indent="0" rtl="0">
              <a:buNone/>
            </a:pPr>
            <a:r>
              <a:rPr lang="de-AT" sz="2400" dirty="0">
                <a:latin typeface="Times New Roman" panose="02020603050405020304" pitchFamily="18" charset="0"/>
                <a:cs typeface="Times New Roman" panose="02020603050405020304" pitchFamily="18" charset="0"/>
              </a:rPr>
              <a:t>(saved_model_dir—Trained Model Address)</a:t>
            </a:r>
          </a:p>
          <a:p>
            <a:pPr marL="0" lvl="0" indent="0" rtl="0">
              <a:buNone/>
            </a:pPr>
            <a:r>
              <a:rPr lang="de-AT" sz="2400" dirty="0">
                <a:latin typeface="Times New Roman" panose="02020603050405020304" pitchFamily="18" charset="0"/>
                <a:cs typeface="Times New Roman" panose="02020603050405020304" pitchFamily="18" charset="0"/>
              </a:rPr>
              <a:t>tflite_model = converter.convert()</a:t>
            </a:r>
          </a:p>
          <a:p>
            <a:pPr marL="0" lvl="0" indent="0" rtl="0">
              <a:lnSpc>
                <a:spcPct val="110000"/>
              </a:lnSpc>
              <a:buNone/>
            </a:pPr>
            <a:endParaRPr lang="de-AT" sz="2400" dirty="0">
              <a:latin typeface="Times New Roman" panose="02020603050405020304" pitchFamily="18" charset="0"/>
              <a:cs typeface="Times New Roman" panose="02020603050405020304" pitchFamily="18" charset="0"/>
            </a:endParaRPr>
          </a:p>
          <a:p>
            <a:pPr marL="0" lvl="0" indent="0" rtl="0">
              <a:buNone/>
            </a:pPr>
            <a:r>
              <a:rPr lang="de-AT" sz="2400" dirty="0">
                <a:latin typeface="Times New Roman" panose="02020603050405020304" pitchFamily="18" charset="0"/>
                <a:cs typeface="Times New Roman" panose="02020603050405020304" pitchFamily="18" charset="0"/>
              </a:rPr>
              <a:t># Save the model.</a:t>
            </a:r>
          </a:p>
          <a:p>
            <a:pPr marL="0" lvl="0" indent="0" rtl="0">
              <a:buNone/>
            </a:pPr>
            <a:r>
              <a:rPr lang="de-AT" sz="2400" dirty="0">
                <a:latin typeface="Times New Roman" panose="02020603050405020304" pitchFamily="18" charset="0"/>
                <a:cs typeface="Times New Roman" panose="02020603050405020304" pitchFamily="18" charset="0"/>
              </a:rPr>
              <a:t>with open('model.tflite', 'wb') as f:</a:t>
            </a:r>
          </a:p>
          <a:p>
            <a:pPr marL="0" lvl="0" indent="0" rtl="0">
              <a:buNone/>
            </a:pPr>
            <a:r>
              <a:rPr lang="de-AT" sz="2400" dirty="0">
                <a:latin typeface="Times New Roman" panose="02020603050405020304" pitchFamily="18" charset="0"/>
                <a:cs typeface="Times New Roman" panose="02020603050405020304" pitchFamily="18" charset="0"/>
              </a:rPr>
              <a:t>f.write(tflite_model)</a:t>
            </a:r>
          </a:p>
          <a:p>
            <a:pPr marL="0" indent="0">
              <a:buNone/>
            </a:pPr>
            <a:endParaRPr lang="en-IN" sz="1800" dirty="0"/>
          </a:p>
        </p:txBody>
      </p:sp>
      <p:sp>
        <p:nvSpPr>
          <p:cNvPr id="4" name="Slide Number Placeholder 3">
            <a:extLst>
              <a:ext uri="{FF2B5EF4-FFF2-40B4-BE49-F238E27FC236}">
                <a16:creationId xmlns:a16="http://schemas.microsoft.com/office/drawing/2014/main" id="{BDB7F688-79C1-400C-9AA9-829EF6F86E5F}"/>
              </a:ext>
            </a:extLst>
          </p:cNvPr>
          <p:cNvSpPr>
            <a:spLocks noGrp="1"/>
          </p:cNvSpPr>
          <p:nvPr>
            <p:ph type="sldNum" sz="quarter" idx="12"/>
          </p:nvPr>
        </p:nvSpPr>
        <p:spPr/>
        <p:txBody>
          <a:bodyPr/>
          <a:lstStyle/>
          <a:p>
            <a:fld id="{272DC3C0-627E-4162-A3E3-8C1D58397E10}" type="slidenum">
              <a:rPr lang="en-US" smtClean="0"/>
              <a:t>15</a:t>
            </a:fld>
            <a:endParaRPr lang="en-US" dirty="0"/>
          </a:p>
        </p:txBody>
      </p:sp>
    </p:spTree>
    <p:extLst>
      <p:ext uri="{BB962C8B-B14F-4D97-AF65-F5344CB8AC3E}">
        <p14:creationId xmlns:p14="http://schemas.microsoft.com/office/powerpoint/2010/main" val="3507678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E5A4336-5133-4DD8-988D-9A0154ABE71F}"/>
              </a:ext>
            </a:extLst>
          </p:cNvPr>
          <p:cNvSpPr/>
          <p:nvPr/>
        </p:nvSpPr>
        <p:spPr>
          <a:xfrm>
            <a:off x="1417637" y="704441"/>
            <a:ext cx="9647238" cy="584775"/>
          </a:xfrm>
          <a:prstGeom prst="rect">
            <a:avLst/>
          </a:prstGeom>
        </p:spPr>
        <p:style>
          <a:lnRef idx="1">
            <a:schemeClr val="accent1"/>
          </a:lnRef>
          <a:fillRef idx="3">
            <a:schemeClr val="accent1"/>
          </a:fillRef>
          <a:effectRef idx="2">
            <a:schemeClr val="accent1"/>
          </a:effectRef>
          <a:fontRef idx="minor">
            <a:schemeClr val="lt1"/>
          </a:fontRef>
        </p:style>
        <p:txBody>
          <a:bodyPr wrap="square" lIns="91440" tIns="45720" rIns="91440" bIns="45720">
            <a:spAutoFit/>
          </a:bodyPr>
          <a:lstStyle/>
          <a:p>
            <a:pPr algn="ctr"/>
            <a:r>
              <a:rPr lang="en-US" sz="3200" b="1"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Result(User Interface)</a:t>
            </a:r>
          </a:p>
        </p:txBody>
      </p:sp>
      <p:pic>
        <p:nvPicPr>
          <p:cNvPr id="3" name="Picture 2">
            <a:extLst>
              <a:ext uri="{FF2B5EF4-FFF2-40B4-BE49-F238E27FC236}">
                <a16:creationId xmlns:a16="http://schemas.microsoft.com/office/drawing/2014/main" id="{317823AF-911B-77CE-1360-96E0DD1E7C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9373" y="1444867"/>
            <a:ext cx="2673332" cy="5410201"/>
          </a:xfrm>
          <a:prstGeom prst="rect">
            <a:avLst/>
          </a:prstGeom>
        </p:spPr>
      </p:pic>
      <p:pic>
        <p:nvPicPr>
          <p:cNvPr id="6" name="Picture 5">
            <a:extLst>
              <a:ext uri="{FF2B5EF4-FFF2-40B4-BE49-F238E27FC236}">
                <a16:creationId xmlns:a16="http://schemas.microsoft.com/office/drawing/2014/main" id="{01E5A44F-DBBA-2476-0998-BD5B7F971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3922" y="1436662"/>
            <a:ext cx="2650953" cy="5442441"/>
          </a:xfrm>
          <a:prstGeom prst="rect">
            <a:avLst/>
          </a:prstGeom>
        </p:spPr>
      </p:pic>
      <p:sp>
        <p:nvSpPr>
          <p:cNvPr id="2" name="Slide Number Placeholder 1">
            <a:extLst>
              <a:ext uri="{FF2B5EF4-FFF2-40B4-BE49-F238E27FC236}">
                <a16:creationId xmlns:a16="http://schemas.microsoft.com/office/drawing/2014/main" id="{55ECC789-C6A9-4056-8D54-01939B4778E9}"/>
              </a:ext>
            </a:extLst>
          </p:cNvPr>
          <p:cNvSpPr>
            <a:spLocks noGrp="1"/>
          </p:cNvSpPr>
          <p:nvPr>
            <p:ph type="sldNum" sz="quarter" idx="12"/>
          </p:nvPr>
        </p:nvSpPr>
        <p:spPr/>
        <p:txBody>
          <a:bodyPr/>
          <a:lstStyle/>
          <a:p>
            <a:fld id="{272DC3C0-627E-4162-A3E3-8C1D58397E10}" type="slidenum">
              <a:rPr lang="en-US" smtClean="0"/>
              <a:t>16</a:t>
            </a:fld>
            <a:endParaRPr lang="en-US" dirty="0"/>
          </a:p>
        </p:txBody>
      </p:sp>
      <p:pic>
        <p:nvPicPr>
          <p:cNvPr id="5" name="Picture 4">
            <a:extLst>
              <a:ext uri="{FF2B5EF4-FFF2-40B4-BE49-F238E27FC236}">
                <a16:creationId xmlns:a16="http://schemas.microsoft.com/office/drawing/2014/main" id="{21FB06C7-0DD9-4143-A491-638C95BC7E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2837" y="1444866"/>
            <a:ext cx="2650953" cy="5442441"/>
          </a:xfrm>
          <a:prstGeom prst="rect">
            <a:avLst/>
          </a:prstGeom>
        </p:spPr>
      </p:pic>
      <p:pic>
        <p:nvPicPr>
          <p:cNvPr id="10" name="Picture 9">
            <a:extLst>
              <a:ext uri="{FF2B5EF4-FFF2-40B4-BE49-F238E27FC236}">
                <a16:creationId xmlns:a16="http://schemas.microsoft.com/office/drawing/2014/main" id="{C6727C4D-E875-4FDF-AD05-ABC7A877B2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437" y="1447800"/>
            <a:ext cx="2590804" cy="5410200"/>
          </a:xfrm>
          <a:prstGeom prst="rect">
            <a:avLst/>
          </a:prstGeom>
        </p:spPr>
      </p:pic>
    </p:spTree>
    <p:extLst>
      <p:ext uri="{BB962C8B-B14F-4D97-AF65-F5344CB8AC3E}">
        <p14:creationId xmlns:p14="http://schemas.microsoft.com/office/powerpoint/2010/main" val="1041542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AEB4232-9E04-C7A4-129E-2BEEBA3B3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6531" y="1295400"/>
            <a:ext cx="2798344" cy="5562600"/>
          </a:xfrm>
          <a:prstGeom prst="rect">
            <a:avLst/>
          </a:prstGeom>
        </p:spPr>
      </p:pic>
      <p:pic>
        <p:nvPicPr>
          <p:cNvPr id="8" name="Picture 7">
            <a:extLst>
              <a:ext uri="{FF2B5EF4-FFF2-40B4-BE49-F238E27FC236}">
                <a16:creationId xmlns:a16="http://schemas.microsoft.com/office/drawing/2014/main" id="{1ADA2A89-3C1A-2956-7C48-63BD54D637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3156" y="1295400"/>
            <a:ext cx="2473341" cy="5562600"/>
          </a:xfrm>
          <a:prstGeom prst="rect">
            <a:avLst/>
          </a:prstGeom>
        </p:spPr>
      </p:pic>
      <p:sp>
        <p:nvSpPr>
          <p:cNvPr id="2" name="Slide Number Placeholder 1">
            <a:extLst>
              <a:ext uri="{FF2B5EF4-FFF2-40B4-BE49-F238E27FC236}">
                <a16:creationId xmlns:a16="http://schemas.microsoft.com/office/drawing/2014/main" id="{22E67387-4BD5-4286-89E6-476007A9D17C}"/>
              </a:ext>
            </a:extLst>
          </p:cNvPr>
          <p:cNvSpPr>
            <a:spLocks noGrp="1"/>
          </p:cNvSpPr>
          <p:nvPr>
            <p:ph type="sldNum" sz="quarter" idx="12"/>
          </p:nvPr>
        </p:nvSpPr>
        <p:spPr/>
        <p:txBody>
          <a:bodyPr/>
          <a:lstStyle/>
          <a:p>
            <a:fld id="{272DC3C0-627E-4162-A3E3-8C1D58397E10}" type="slidenum">
              <a:rPr lang="en-US" smtClean="0"/>
              <a:t>17</a:t>
            </a:fld>
            <a:endParaRPr lang="en-US" dirty="0"/>
          </a:p>
        </p:txBody>
      </p:sp>
      <p:pic>
        <p:nvPicPr>
          <p:cNvPr id="4" name="Picture 3">
            <a:extLst>
              <a:ext uri="{FF2B5EF4-FFF2-40B4-BE49-F238E27FC236}">
                <a16:creationId xmlns:a16="http://schemas.microsoft.com/office/drawing/2014/main" id="{7EEC93F1-FA34-455B-9032-DDEEF3C3E3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9791" y="1295400"/>
            <a:ext cx="2723446" cy="5562600"/>
          </a:xfrm>
          <a:prstGeom prst="rect">
            <a:avLst/>
          </a:prstGeom>
        </p:spPr>
      </p:pic>
      <p:pic>
        <p:nvPicPr>
          <p:cNvPr id="11" name="Picture 10">
            <a:extLst>
              <a:ext uri="{FF2B5EF4-FFF2-40B4-BE49-F238E27FC236}">
                <a16:creationId xmlns:a16="http://schemas.microsoft.com/office/drawing/2014/main" id="{2EDC50C8-5431-477A-9699-85B69E27A3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10" y="1295400"/>
            <a:ext cx="2547762" cy="5562600"/>
          </a:xfrm>
          <a:prstGeom prst="rect">
            <a:avLst/>
          </a:prstGeom>
        </p:spPr>
      </p:pic>
    </p:spTree>
    <p:extLst>
      <p:ext uri="{BB962C8B-B14F-4D97-AF65-F5344CB8AC3E}">
        <p14:creationId xmlns:p14="http://schemas.microsoft.com/office/powerpoint/2010/main" val="1577642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505CED-C302-A9C5-C6E8-550F991879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6879" y="1203968"/>
            <a:ext cx="2685557" cy="5654032"/>
          </a:xfrm>
          <a:prstGeom prst="rect">
            <a:avLst/>
          </a:prstGeom>
        </p:spPr>
      </p:pic>
      <p:pic>
        <p:nvPicPr>
          <p:cNvPr id="5" name="Picture 4">
            <a:extLst>
              <a:ext uri="{FF2B5EF4-FFF2-40B4-BE49-F238E27FC236}">
                <a16:creationId xmlns:a16="http://schemas.microsoft.com/office/drawing/2014/main" id="{233C8C59-E6BC-9FA1-9BA2-89C6EE133D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4921" y="1203968"/>
            <a:ext cx="2652218" cy="5654032"/>
          </a:xfrm>
          <a:prstGeom prst="rect">
            <a:avLst/>
          </a:prstGeom>
        </p:spPr>
      </p:pic>
      <p:sp>
        <p:nvSpPr>
          <p:cNvPr id="2" name="Slide Number Placeholder 1">
            <a:extLst>
              <a:ext uri="{FF2B5EF4-FFF2-40B4-BE49-F238E27FC236}">
                <a16:creationId xmlns:a16="http://schemas.microsoft.com/office/drawing/2014/main" id="{983CCCCF-4EE8-4541-9726-B2D7CDD0AD5D}"/>
              </a:ext>
            </a:extLst>
          </p:cNvPr>
          <p:cNvSpPr>
            <a:spLocks noGrp="1"/>
          </p:cNvSpPr>
          <p:nvPr>
            <p:ph type="sldNum" sz="quarter" idx="12"/>
          </p:nvPr>
        </p:nvSpPr>
        <p:spPr/>
        <p:txBody>
          <a:bodyPr/>
          <a:lstStyle/>
          <a:p>
            <a:fld id="{272DC3C0-627E-4162-A3E3-8C1D58397E10}" type="slidenum">
              <a:rPr lang="en-US" smtClean="0"/>
              <a:t>18</a:t>
            </a:fld>
            <a:endParaRPr lang="en-US" dirty="0"/>
          </a:p>
        </p:txBody>
      </p:sp>
      <p:pic>
        <p:nvPicPr>
          <p:cNvPr id="6" name="Picture 5">
            <a:extLst>
              <a:ext uri="{FF2B5EF4-FFF2-40B4-BE49-F238E27FC236}">
                <a16:creationId xmlns:a16="http://schemas.microsoft.com/office/drawing/2014/main" id="{92FDD7E2-C624-4975-A8C4-EE65F8E9CE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2657" y="1193417"/>
            <a:ext cx="2652218" cy="5654032"/>
          </a:xfrm>
          <a:prstGeom prst="rect">
            <a:avLst/>
          </a:prstGeom>
        </p:spPr>
      </p:pic>
      <p:pic>
        <p:nvPicPr>
          <p:cNvPr id="8" name="Picture 7">
            <a:extLst>
              <a:ext uri="{FF2B5EF4-FFF2-40B4-BE49-F238E27FC236}">
                <a16:creationId xmlns:a16="http://schemas.microsoft.com/office/drawing/2014/main" id="{7F3F0545-5D4E-4F7B-8023-66BD739F3C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902" y="1203968"/>
            <a:ext cx="2685557" cy="5675134"/>
          </a:xfrm>
          <a:prstGeom prst="rect">
            <a:avLst/>
          </a:prstGeom>
        </p:spPr>
      </p:pic>
    </p:spTree>
    <p:extLst>
      <p:ext uri="{BB962C8B-B14F-4D97-AF65-F5344CB8AC3E}">
        <p14:creationId xmlns:p14="http://schemas.microsoft.com/office/powerpoint/2010/main" val="61398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2A6F5-2023-A4A4-B054-87673E046037}"/>
              </a:ext>
            </a:extLst>
          </p:cNvPr>
          <p:cNvSpPr>
            <a:spLocks noGrp="1"/>
          </p:cNvSpPr>
          <p:nvPr>
            <p:ph type="title"/>
          </p:nvPr>
        </p:nvSpPr>
        <p:spPr>
          <a:xfrm>
            <a:off x="1493837" y="624110"/>
            <a:ext cx="9571038" cy="595090"/>
          </a:xfrm>
        </p:spPr>
        <p:style>
          <a:lnRef idx="1">
            <a:schemeClr val="accent1"/>
          </a:lnRef>
          <a:fillRef idx="3">
            <a:schemeClr val="accent1"/>
          </a:fillRef>
          <a:effectRef idx="2">
            <a:schemeClr val="accent1"/>
          </a:effectRef>
          <a:fontRef idx="minor">
            <a:schemeClr val="lt1"/>
          </a:fontRef>
        </p:style>
        <p:txBody>
          <a:bodyPr>
            <a:noAutofit/>
          </a:bodyPr>
          <a:lstStyle/>
          <a:p>
            <a:r>
              <a:rPr lang="en-US" sz="2400" b="1" dirty="0">
                <a:latin typeface="Times New Roman" panose="02020603050405020304" pitchFamily="18" charset="0"/>
                <a:cs typeface="Times New Roman" panose="02020603050405020304" pitchFamily="18" charset="0"/>
              </a:rPr>
              <a:t>ADVANTAGE OF MULTIMODAL BIOMETRIC VERIFICATION</a:t>
            </a: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8607542-938C-42B5-B10F-B639242B3ABB}"/>
              </a:ext>
            </a:extLst>
          </p:cNvPr>
          <p:cNvSpPr>
            <a:spLocks noGrp="1"/>
          </p:cNvSpPr>
          <p:nvPr>
            <p:ph type="sldNum" sz="quarter" idx="12"/>
          </p:nvPr>
        </p:nvSpPr>
        <p:spPr/>
        <p:txBody>
          <a:bodyPr/>
          <a:lstStyle/>
          <a:p>
            <a:fld id="{272DC3C0-627E-4162-A3E3-8C1D58397E10}" type="slidenum">
              <a:rPr lang="en-US" smtClean="0"/>
              <a:t>19</a:t>
            </a:fld>
            <a:endParaRPr lang="en-US" dirty="0"/>
          </a:p>
        </p:txBody>
      </p:sp>
      <p:sp>
        <p:nvSpPr>
          <p:cNvPr id="5" name="Content Placeholder 2">
            <a:extLst>
              <a:ext uri="{FF2B5EF4-FFF2-40B4-BE49-F238E27FC236}">
                <a16:creationId xmlns:a16="http://schemas.microsoft.com/office/drawing/2014/main" id="{ADACC9AC-4E73-4BD8-82FF-5B6905DE08B7}"/>
              </a:ext>
            </a:extLst>
          </p:cNvPr>
          <p:cNvSpPr>
            <a:spLocks noGrp="1"/>
          </p:cNvSpPr>
          <p:nvPr>
            <p:ph idx="1"/>
          </p:nvPr>
        </p:nvSpPr>
        <p:spPr>
          <a:xfrm>
            <a:off x="1190327" y="1752600"/>
            <a:ext cx="9250708" cy="4158622"/>
          </a:xfrm>
        </p:spPr>
        <p:txBody>
          <a:bodyPr>
            <a:normAutofit/>
          </a:bodyPr>
          <a:lstStyle/>
          <a:p>
            <a:pPr>
              <a:buFont typeface="Wingdings" panose="05000000000000000000" pitchFamily="2" charset="2"/>
              <a:buChar char="Ø"/>
            </a:pPr>
            <a:r>
              <a:rPr lang="de-AT" sz="2400" dirty="0">
                <a:latin typeface="Times New Roman" panose="02020603050405020304" pitchFamily="18" charset="0"/>
                <a:cs typeface="Times New Roman" panose="02020603050405020304" pitchFamily="18" charset="0"/>
              </a:rPr>
              <a:t>High security.</a:t>
            </a:r>
          </a:p>
          <a:p>
            <a:pPr>
              <a:buFont typeface="Wingdings" panose="05000000000000000000" pitchFamily="2" charset="2"/>
              <a:buChar char="Ø"/>
            </a:pPr>
            <a:r>
              <a:rPr lang="de-AT" sz="2400" dirty="0">
                <a:latin typeface="Times New Roman" panose="02020603050405020304" pitchFamily="18" charset="0"/>
                <a:cs typeface="Times New Roman" panose="02020603050405020304" pitchFamily="18" charset="0"/>
              </a:rPr>
              <a:t>Convenient and fast.</a:t>
            </a:r>
          </a:p>
          <a:p>
            <a:pPr>
              <a:buFont typeface="Wingdings" panose="05000000000000000000" pitchFamily="2" charset="2"/>
              <a:buChar char="Ø"/>
            </a:pPr>
            <a:r>
              <a:rPr lang="de-AT" sz="2400" dirty="0">
                <a:latin typeface="Times New Roman" panose="02020603050405020304" pitchFamily="18" charset="0"/>
                <a:cs typeface="Times New Roman" panose="02020603050405020304" pitchFamily="18" charset="0"/>
              </a:rPr>
              <a:t>Everyone has access to a unique set of biometrics.</a:t>
            </a:r>
          </a:p>
          <a:p>
            <a:pPr>
              <a:buFont typeface="Wingdings" panose="05000000000000000000" pitchFamily="2" charset="2"/>
              <a:buChar char="Ø"/>
            </a:pPr>
            <a:r>
              <a:rPr lang="de-AT" sz="2400" dirty="0">
                <a:latin typeface="Times New Roman" panose="02020603050405020304" pitchFamily="18" charset="0"/>
                <a:cs typeface="Times New Roman" panose="02020603050405020304" pitchFamily="18" charset="0"/>
              </a:rPr>
              <a:t>Biometrics are hard to fake or steal.</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2121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noEditPoints="1"/>
          </p:cNvSpPr>
          <p:nvPr>
            <p:ph type="title"/>
          </p:nvPr>
        </p:nvSpPr>
        <p:spPr>
          <a:xfrm>
            <a:off x="1491809" y="550670"/>
            <a:ext cx="9571038" cy="711584"/>
          </a:xfrm>
        </p:spPr>
        <p:style>
          <a:lnRef idx="1">
            <a:schemeClr val="accent1"/>
          </a:lnRef>
          <a:fillRef idx="3">
            <a:schemeClr val="accent1"/>
          </a:fillRef>
          <a:effectRef idx="2">
            <a:schemeClr val="accent1"/>
          </a:effectRef>
          <a:fontRef idx="minor">
            <a:schemeClr val="lt1"/>
          </a:fontRef>
        </p:style>
        <p:txBody>
          <a:bodyPr>
            <a:norm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Content</a:t>
            </a:r>
          </a:p>
        </p:txBody>
      </p:sp>
      <p:sp>
        <p:nvSpPr>
          <p:cNvPr id="2" name="Content Placeholder 1"/>
          <p:cNvSpPr>
            <a:spLocks noGrp="1" noEditPoints="1"/>
          </p:cNvSpPr>
          <p:nvPr>
            <p:ph idx="1"/>
          </p:nvPr>
        </p:nvSpPr>
        <p:spPr>
          <a:xfrm>
            <a:off x="1190327" y="1371599"/>
            <a:ext cx="9872520" cy="5486401"/>
          </a:xfrm>
        </p:spPr>
        <p:txBody>
          <a:bodyPr>
            <a:noAutofit/>
          </a:bodyPr>
          <a:lstStyle/>
          <a:p>
            <a:pPr marL="987163" lvl="1" indent="-514350">
              <a:buClr>
                <a:schemeClr val="tx1"/>
              </a:buClr>
              <a:buFont typeface="+mj-lt"/>
              <a:buAutoNum type="arabicPeriod"/>
            </a:pPr>
            <a:r>
              <a:rPr lang="en-US" sz="2200" dirty="0">
                <a:latin typeface="Times New Roman" panose="02020603050405020304" pitchFamily="18" charset="0"/>
                <a:cs typeface="Times New Roman" panose="02020603050405020304" pitchFamily="18" charset="0"/>
              </a:rPr>
              <a:t>Identification of Problem</a:t>
            </a:r>
          </a:p>
          <a:p>
            <a:pPr marL="987163" lvl="1" indent="-514350">
              <a:buClr>
                <a:schemeClr val="tx1"/>
              </a:buClr>
              <a:buFont typeface="+mj-lt"/>
              <a:buAutoNum type="arabicPeriod"/>
            </a:pPr>
            <a:r>
              <a:rPr lang="en-US" sz="2200" dirty="0">
                <a:latin typeface="Times New Roman" panose="02020603050405020304" pitchFamily="18" charset="0"/>
                <a:cs typeface="Times New Roman" panose="02020603050405020304" pitchFamily="18" charset="0"/>
              </a:rPr>
              <a:t>Project goal and Objective</a:t>
            </a:r>
          </a:p>
          <a:p>
            <a:pPr marL="987163" lvl="1" indent="-514350">
              <a:buClr>
                <a:schemeClr val="tx1"/>
              </a:buClr>
              <a:buFont typeface="+mj-lt"/>
              <a:buAutoNum type="arabicPeriod"/>
            </a:pPr>
            <a:r>
              <a:rPr lang="en-US" sz="2200" dirty="0">
                <a:latin typeface="Times New Roman" panose="02020603050405020304" pitchFamily="18" charset="0"/>
                <a:cs typeface="Times New Roman" panose="02020603050405020304" pitchFamily="18" charset="0"/>
              </a:rPr>
              <a:t>Introduction</a:t>
            </a:r>
          </a:p>
          <a:p>
            <a:pPr marL="987163" lvl="1" indent="-514350">
              <a:buClr>
                <a:schemeClr val="tx1"/>
              </a:buClr>
              <a:buFont typeface="+mj-lt"/>
              <a:buAutoNum type="arabicPeriod"/>
            </a:pPr>
            <a:r>
              <a:rPr lang="en-US" sz="2200" dirty="0">
                <a:latin typeface="Times New Roman" panose="02020603050405020304" pitchFamily="18" charset="0"/>
                <a:cs typeface="Times New Roman" panose="02020603050405020304" pitchFamily="18" charset="0"/>
              </a:rPr>
              <a:t>Literature Survey</a:t>
            </a:r>
          </a:p>
          <a:p>
            <a:pPr marL="987163" lvl="1" indent="-514350">
              <a:buClr>
                <a:schemeClr val="tx1"/>
              </a:buClr>
              <a:buFont typeface="+mj-lt"/>
              <a:buAutoNum type="arabicPeriod"/>
            </a:pPr>
            <a:r>
              <a:rPr lang="en-US" sz="2200" dirty="0">
                <a:latin typeface="Times New Roman" panose="02020603050405020304" pitchFamily="18" charset="0"/>
                <a:cs typeface="Times New Roman" panose="02020603050405020304" pitchFamily="18" charset="0"/>
              </a:rPr>
              <a:t>Sequence Diagram, Flow Chart </a:t>
            </a:r>
          </a:p>
          <a:p>
            <a:pPr marL="987163" lvl="1" indent="-514350">
              <a:buClr>
                <a:schemeClr val="tx1"/>
              </a:buClr>
              <a:buFont typeface="+mj-lt"/>
              <a:buAutoNum type="arabicPeriod"/>
            </a:pPr>
            <a:r>
              <a:rPr lang="en-US" sz="2200" dirty="0">
                <a:latin typeface="Times New Roman" panose="02020603050405020304" pitchFamily="18" charset="0"/>
                <a:cs typeface="Times New Roman" panose="02020603050405020304" pitchFamily="18" charset="0"/>
              </a:rPr>
              <a:t>How face recognition work</a:t>
            </a:r>
          </a:p>
          <a:p>
            <a:pPr marL="987163" lvl="1" indent="-514350">
              <a:buClr>
                <a:schemeClr val="tx1"/>
              </a:buClr>
              <a:buFont typeface="+mj-lt"/>
              <a:buAutoNum type="arabicPeriod"/>
            </a:pPr>
            <a:r>
              <a:rPr lang="en-US" sz="2200" dirty="0">
                <a:latin typeface="Times New Roman" panose="02020603050405020304" pitchFamily="18" charset="0"/>
                <a:cs typeface="Times New Roman" panose="02020603050405020304" pitchFamily="18" charset="0"/>
              </a:rPr>
              <a:t>How fingerprint work</a:t>
            </a:r>
          </a:p>
          <a:p>
            <a:pPr marL="987163" lvl="1" indent="-514350">
              <a:buClr>
                <a:schemeClr val="tx1"/>
              </a:buClr>
              <a:buFont typeface="+mj-lt"/>
              <a:buAutoNum type="arabicPeriod"/>
            </a:pPr>
            <a:r>
              <a:rPr lang="en-US" sz="2200" dirty="0">
                <a:latin typeface="Times New Roman" panose="02020603050405020304" pitchFamily="18" charset="0"/>
                <a:cs typeface="Times New Roman" panose="02020603050405020304" pitchFamily="18" charset="0"/>
              </a:rPr>
              <a:t>How voice recognition work</a:t>
            </a:r>
          </a:p>
          <a:p>
            <a:pPr marL="987163" lvl="1" indent="-514350">
              <a:buClr>
                <a:schemeClr val="tx1"/>
              </a:buClr>
              <a:buFont typeface="+mj-lt"/>
              <a:buAutoNum type="arabicPeriod"/>
            </a:pPr>
            <a:r>
              <a:rPr lang="en-US" sz="2200" dirty="0">
                <a:latin typeface="Times New Roman" panose="02020603050405020304" pitchFamily="18" charset="0"/>
                <a:cs typeface="Times New Roman" panose="02020603050405020304" pitchFamily="18" charset="0"/>
              </a:rPr>
              <a:t>Advantage, Disadvantage and Application</a:t>
            </a:r>
          </a:p>
          <a:p>
            <a:pPr marL="987163" lvl="1" indent="-514350">
              <a:buClr>
                <a:schemeClr val="tx1"/>
              </a:buClr>
              <a:buFont typeface="+mj-lt"/>
              <a:buAutoNum type="arabicPeriod"/>
            </a:pPr>
            <a:r>
              <a:rPr lang="en-US" sz="2200" dirty="0">
                <a:latin typeface="Times New Roman" panose="02020603050405020304" pitchFamily="18" charset="0"/>
                <a:cs typeface="Times New Roman" panose="02020603050405020304" pitchFamily="18" charset="0"/>
              </a:rPr>
              <a:t>Future Work</a:t>
            </a:r>
          </a:p>
          <a:p>
            <a:pPr marL="987163" lvl="1" indent="-514350">
              <a:buClr>
                <a:schemeClr val="tx1"/>
              </a:buClr>
              <a:buFont typeface="+mj-lt"/>
              <a:buAutoNum type="arabicPeriod"/>
            </a:pPr>
            <a:r>
              <a:rPr lang="en-US" sz="2200" dirty="0">
                <a:latin typeface="Times New Roman" panose="02020603050405020304" pitchFamily="18" charset="0"/>
                <a:cs typeface="Times New Roman" panose="02020603050405020304" pitchFamily="18" charset="0"/>
              </a:rPr>
              <a:t>Conclusion</a:t>
            </a:r>
          </a:p>
          <a:p>
            <a:pPr marL="987163" lvl="1" indent="-514350">
              <a:buClr>
                <a:schemeClr val="tx1"/>
              </a:buClr>
              <a:buFont typeface="+mj-lt"/>
              <a:buAutoNum type="arabicPeriod"/>
            </a:pPr>
            <a:r>
              <a:rPr lang="en-US" sz="2200" dirty="0">
                <a:latin typeface="Times New Roman" panose="02020603050405020304" pitchFamily="18" charset="0"/>
                <a:cs typeface="Times New Roman" panose="02020603050405020304" pitchFamily="18" charset="0"/>
              </a:rPr>
              <a:t>Reference</a:t>
            </a:r>
          </a:p>
          <a:p>
            <a:pPr marL="624078" indent="-514350">
              <a:buClr>
                <a:schemeClr val="tx1"/>
              </a:buClr>
              <a:buFont typeface="+mj-lt"/>
              <a:buAutoNum type="arabicPeriod"/>
            </a:pPr>
            <a:endParaRPr lang="en-US" sz="1800" b="1" dirty="0"/>
          </a:p>
        </p:txBody>
      </p:sp>
      <p:sp>
        <p:nvSpPr>
          <p:cNvPr id="4" name="Slide Number Placeholder 3">
            <a:extLst>
              <a:ext uri="{FF2B5EF4-FFF2-40B4-BE49-F238E27FC236}">
                <a16:creationId xmlns:a16="http://schemas.microsoft.com/office/drawing/2014/main" id="{267011ED-37DC-416F-897E-0DF41020A307}"/>
              </a:ext>
            </a:extLst>
          </p:cNvPr>
          <p:cNvSpPr>
            <a:spLocks noGrp="1"/>
          </p:cNvSpPr>
          <p:nvPr>
            <p:ph type="sldNum" sz="quarter" idx="12"/>
          </p:nvPr>
        </p:nvSpPr>
        <p:spPr/>
        <p:txBody>
          <a:bodyPr/>
          <a:lstStyle/>
          <a:p>
            <a:fld id="{272DC3C0-627E-4162-A3E3-8C1D58397E10}" type="slidenum">
              <a:rPr lang="en-US" smtClean="0"/>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E8156-9E7F-A170-31ED-4144F4757D96}"/>
              </a:ext>
            </a:extLst>
          </p:cNvPr>
          <p:cNvSpPr>
            <a:spLocks noGrp="1"/>
          </p:cNvSpPr>
          <p:nvPr>
            <p:ph type="title"/>
          </p:nvPr>
        </p:nvSpPr>
        <p:spPr>
          <a:xfrm>
            <a:off x="1493837" y="624110"/>
            <a:ext cx="9571038" cy="671290"/>
          </a:xfrm>
        </p:spPr>
        <p:style>
          <a:lnRef idx="1">
            <a:schemeClr val="accent1"/>
          </a:lnRef>
          <a:fillRef idx="3">
            <a:schemeClr val="accent1"/>
          </a:fillRef>
          <a:effectRef idx="2">
            <a:schemeClr val="accent1"/>
          </a:effectRef>
          <a:fontRef idx="minor">
            <a:schemeClr val="lt1"/>
          </a:fontRef>
        </p:style>
        <p:txBody>
          <a:bodyPr>
            <a:noAutofit/>
          </a:bodyPr>
          <a:lstStyle/>
          <a:p>
            <a:r>
              <a:rPr lang="en-US" sz="2400" b="1" dirty="0">
                <a:latin typeface="Times New Roman" panose="02020603050405020304" pitchFamily="18" charset="0"/>
                <a:cs typeface="Times New Roman" panose="02020603050405020304" pitchFamily="18" charset="0"/>
              </a:rPr>
              <a:t>DISADVANTAGE OF MULTIMODAL BIOMETRIC VERIFICATION</a:t>
            </a: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06C49B4-01F2-418E-A0CE-F75B4E3D4445}"/>
              </a:ext>
            </a:extLst>
          </p:cNvPr>
          <p:cNvSpPr>
            <a:spLocks noGrp="1"/>
          </p:cNvSpPr>
          <p:nvPr>
            <p:ph type="sldNum" sz="quarter" idx="12"/>
          </p:nvPr>
        </p:nvSpPr>
        <p:spPr/>
        <p:txBody>
          <a:bodyPr/>
          <a:lstStyle/>
          <a:p>
            <a:fld id="{272DC3C0-627E-4162-A3E3-8C1D58397E10}" type="slidenum">
              <a:rPr lang="en-US" smtClean="0"/>
              <a:t>20</a:t>
            </a:fld>
            <a:endParaRPr lang="en-US" dirty="0"/>
          </a:p>
        </p:txBody>
      </p:sp>
      <p:sp>
        <p:nvSpPr>
          <p:cNvPr id="5" name="Content Placeholder 2">
            <a:extLst>
              <a:ext uri="{FF2B5EF4-FFF2-40B4-BE49-F238E27FC236}">
                <a16:creationId xmlns:a16="http://schemas.microsoft.com/office/drawing/2014/main" id="{0AEB3C45-5958-4C8F-9F01-3BCC4DB68AE6}"/>
              </a:ext>
            </a:extLst>
          </p:cNvPr>
          <p:cNvSpPr>
            <a:spLocks noGrp="1"/>
          </p:cNvSpPr>
          <p:nvPr>
            <p:ph idx="1"/>
          </p:nvPr>
        </p:nvSpPr>
        <p:spPr>
          <a:xfrm>
            <a:off x="1190327" y="1676400"/>
            <a:ext cx="9752310" cy="4234822"/>
          </a:xfrm>
        </p:spPr>
        <p:txBody>
          <a:bodyPr/>
          <a:lstStyle/>
          <a:p>
            <a:pPr>
              <a:buFont typeface="Wingdings" panose="05000000000000000000" pitchFamily="2" charset="2"/>
              <a:buChar char="Ø"/>
            </a:pPr>
            <a:r>
              <a:rPr lang="de-AT" sz="2400">
                <a:latin typeface="Times New Roman" panose="02020603050405020304" pitchFamily="18" charset="0"/>
                <a:cs typeface="Times New Roman" panose="02020603050405020304" pitchFamily="18" charset="0"/>
              </a:rPr>
              <a:t>Significant </a:t>
            </a:r>
            <a:r>
              <a:rPr lang="de-AT" sz="2400" dirty="0">
                <a:latin typeface="Times New Roman" panose="02020603050405020304" pitchFamily="18" charset="0"/>
                <a:cs typeface="Times New Roman" panose="02020603050405020304" pitchFamily="18" charset="0"/>
              </a:rPr>
              <a:t>investment needed in Biometrics for security.</a:t>
            </a:r>
          </a:p>
          <a:p>
            <a:pPr>
              <a:buFont typeface="Wingdings" panose="05000000000000000000" pitchFamily="2" charset="2"/>
              <a:buChar char="Ø"/>
            </a:pPr>
            <a:r>
              <a:rPr lang="de-AT" sz="2400" dirty="0">
                <a:latin typeface="Times New Roman" panose="02020603050405020304" pitchFamily="18" charset="0"/>
                <a:cs typeface="Times New Roman" panose="02020603050405020304" pitchFamily="18" charset="0"/>
              </a:rPr>
              <a:t>Biometric databases can still be hacked.</a:t>
            </a:r>
          </a:p>
          <a:p>
            <a:pPr>
              <a:buFont typeface="Wingdings" panose="05000000000000000000" pitchFamily="2" charset="2"/>
              <a:buChar char="Ø"/>
            </a:pPr>
            <a:r>
              <a:rPr lang="de-AT" sz="2400" dirty="0">
                <a:latin typeface="Times New Roman" panose="02020603050405020304" pitchFamily="18" charset="0"/>
                <a:cs typeface="Times New Roman" panose="02020603050405020304" pitchFamily="18" charset="0"/>
              </a:rPr>
              <a:t>Biometric devices like facial recoginition systems can limit privacy for users.</a:t>
            </a:r>
          </a:p>
          <a:p>
            <a:pPr>
              <a:buFont typeface="Wingdings" panose="05000000000000000000" pitchFamily="2" charset="2"/>
              <a:buChar char="Ø"/>
            </a:pPr>
            <a:r>
              <a:rPr lang="de-AT" sz="2400" dirty="0">
                <a:latin typeface="Times New Roman" panose="02020603050405020304" pitchFamily="18" charset="0"/>
                <a:cs typeface="Times New Roman" panose="02020603050405020304" pitchFamily="18" charset="0"/>
              </a:rPr>
              <a:t>False rejects can still occur preventing select users from accessing systems.</a:t>
            </a:r>
          </a:p>
          <a:p>
            <a:pPr marL="0" indent="0">
              <a:buNone/>
            </a:pPr>
            <a:endParaRPr lang="en-IN" dirty="0"/>
          </a:p>
        </p:txBody>
      </p:sp>
    </p:spTree>
    <p:extLst>
      <p:ext uri="{BB962C8B-B14F-4D97-AF65-F5344CB8AC3E}">
        <p14:creationId xmlns:p14="http://schemas.microsoft.com/office/powerpoint/2010/main" val="3177740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064FB-4D9A-49BE-A822-32E14FC32326}"/>
              </a:ext>
            </a:extLst>
          </p:cNvPr>
          <p:cNvSpPr>
            <a:spLocks noGrp="1"/>
          </p:cNvSpPr>
          <p:nvPr>
            <p:ph type="title"/>
          </p:nvPr>
        </p:nvSpPr>
        <p:spPr>
          <a:xfrm>
            <a:off x="1417637" y="624110"/>
            <a:ext cx="9647238" cy="747490"/>
          </a:xfrm>
        </p:spPr>
        <p:style>
          <a:lnRef idx="1">
            <a:schemeClr val="accent1"/>
          </a:lnRef>
          <a:fillRef idx="3">
            <a:schemeClr val="accent1"/>
          </a:fillRef>
          <a:effectRef idx="2">
            <a:schemeClr val="accent1"/>
          </a:effectRef>
          <a:fontRef idx="minor">
            <a:schemeClr val="lt1"/>
          </a:fontRef>
        </p:style>
        <p:txBody>
          <a:bodyPr>
            <a:normAutofit/>
          </a:bodyPr>
          <a:lstStyle/>
          <a:p>
            <a:r>
              <a:rPr lang="en-US" sz="3200" b="1" dirty="0">
                <a:latin typeface="Times New Roman" panose="02020603050405020304" pitchFamily="18" charset="0"/>
                <a:cs typeface="Times New Roman" panose="02020603050405020304" pitchFamily="18" charset="0"/>
              </a:rPr>
              <a:t>APPLICATION OF BIOMETRIC VERIFICATION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DE243B-F113-DCBD-F2BB-4FEB67BC8635}"/>
              </a:ext>
            </a:extLst>
          </p:cNvPr>
          <p:cNvSpPr>
            <a:spLocks noGrp="1"/>
          </p:cNvSpPr>
          <p:nvPr>
            <p:ph idx="1"/>
          </p:nvPr>
        </p:nvSpPr>
        <p:spPr>
          <a:xfrm>
            <a:off x="1189037" y="1600200"/>
            <a:ext cx="9251998" cy="4311022"/>
          </a:xfrm>
        </p:spPr>
        <p:txBody>
          <a:bodyPr/>
          <a:lstStyle/>
          <a:p>
            <a:pPr>
              <a:lnSpc>
                <a:spcPct val="150000"/>
              </a:lnSpc>
              <a:buFont typeface="Wingdings" panose="05000000000000000000" pitchFamily="2" charset="2"/>
              <a:buChar char="Ø"/>
            </a:pPr>
            <a:r>
              <a:rPr lang="de-AT" sz="2400" dirty="0">
                <a:latin typeface="Times New Roman" panose="02020603050405020304" pitchFamily="18" charset="0"/>
                <a:cs typeface="Times New Roman" panose="02020603050405020304" pitchFamily="18" charset="0"/>
              </a:rPr>
              <a:t>SERVICE:-Enterprise of E-Government services</a:t>
            </a:r>
          </a:p>
          <a:p>
            <a:pPr>
              <a:buFont typeface="Wingdings" panose="05000000000000000000" pitchFamily="2" charset="2"/>
              <a:buChar char="Ø"/>
            </a:pPr>
            <a:r>
              <a:rPr lang="de-AT" sz="2400" dirty="0">
                <a:latin typeface="Times New Roman" panose="02020603050405020304" pitchFamily="18" charset="0"/>
                <a:cs typeface="Times New Roman" panose="02020603050405020304" pitchFamily="18" charset="0"/>
              </a:rPr>
              <a:t>SECURITY:National Security and individual security</a:t>
            </a:r>
          </a:p>
          <a:p>
            <a:pPr>
              <a:lnSpc>
                <a:spcPct val="150000"/>
              </a:lnSpc>
              <a:buFont typeface="Wingdings" panose="05000000000000000000" pitchFamily="2" charset="2"/>
              <a:buChar char="Ø"/>
            </a:pPr>
            <a:r>
              <a:rPr lang="de-AT" sz="2400" dirty="0">
                <a:latin typeface="Times New Roman" panose="02020603050405020304" pitchFamily="18" charset="0"/>
                <a:cs typeface="Times New Roman" panose="02020603050405020304" pitchFamily="18" charset="0"/>
              </a:rPr>
              <a:t>WORK PLACE:-Airport,Bank,Offices,Schools</a:t>
            </a:r>
          </a:p>
          <a:p>
            <a:pPr>
              <a:lnSpc>
                <a:spcPct val="150000"/>
              </a:lnSpc>
              <a:buFont typeface="Wingdings" panose="05000000000000000000" pitchFamily="2" charset="2"/>
              <a:buChar char="Ø"/>
            </a:pPr>
            <a:r>
              <a:rPr lang="de-AT" sz="2400" dirty="0">
                <a:latin typeface="Times New Roman" panose="02020603050405020304" pitchFamily="18" charset="0"/>
                <a:cs typeface="Times New Roman" panose="02020603050405020304" pitchFamily="18" charset="0"/>
              </a:rPr>
              <a:t>SYSTEMS:-Internet Banking,ATM,voting machine and biometric attendence system</a:t>
            </a:r>
          </a:p>
          <a:p>
            <a:pPr marL="0" indent="0">
              <a:buNone/>
            </a:pPr>
            <a:endParaRPr lang="en-IN" dirty="0"/>
          </a:p>
        </p:txBody>
      </p:sp>
      <p:sp>
        <p:nvSpPr>
          <p:cNvPr id="4" name="Slide Number Placeholder 3">
            <a:extLst>
              <a:ext uri="{FF2B5EF4-FFF2-40B4-BE49-F238E27FC236}">
                <a16:creationId xmlns:a16="http://schemas.microsoft.com/office/drawing/2014/main" id="{30593209-DF45-42F3-8E87-E18722B48DFF}"/>
              </a:ext>
            </a:extLst>
          </p:cNvPr>
          <p:cNvSpPr>
            <a:spLocks noGrp="1"/>
          </p:cNvSpPr>
          <p:nvPr>
            <p:ph type="sldNum" sz="quarter" idx="12"/>
          </p:nvPr>
        </p:nvSpPr>
        <p:spPr/>
        <p:txBody>
          <a:bodyPr/>
          <a:lstStyle/>
          <a:p>
            <a:fld id="{272DC3C0-627E-4162-A3E3-8C1D58397E10}" type="slidenum">
              <a:rPr lang="en-US" smtClean="0"/>
              <a:t>21</a:t>
            </a:fld>
            <a:endParaRPr lang="en-US" dirty="0"/>
          </a:p>
        </p:txBody>
      </p:sp>
    </p:spTree>
    <p:extLst>
      <p:ext uri="{BB962C8B-B14F-4D97-AF65-F5344CB8AC3E}">
        <p14:creationId xmlns:p14="http://schemas.microsoft.com/office/powerpoint/2010/main" val="1750581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056F8-3E77-476B-9CB6-07ACF906C633}"/>
              </a:ext>
            </a:extLst>
          </p:cNvPr>
          <p:cNvSpPr>
            <a:spLocks noGrp="1"/>
          </p:cNvSpPr>
          <p:nvPr>
            <p:ph type="title"/>
          </p:nvPr>
        </p:nvSpPr>
        <p:spPr>
          <a:xfrm>
            <a:off x="1417637" y="624110"/>
            <a:ext cx="9647238" cy="671290"/>
          </a:xfrm>
        </p:spPr>
        <p:style>
          <a:lnRef idx="1">
            <a:schemeClr val="accent1"/>
          </a:lnRef>
          <a:fillRef idx="3">
            <a:schemeClr val="accent1"/>
          </a:fillRef>
          <a:effectRef idx="2">
            <a:schemeClr val="accent1"/>
          </a:effectRef>
          <a:fontRef idx="minor">
            <a:schemeClr val="lt1"/>
          </a:fontRef>
        </p:style>
        <p:txBody>
          <a:bodyPr>
            <a:normAutofit/>
          </a:bodyPr>
          <a:lstStyle/>
          <a:p>
            <a:pPr algn="l"/>
            <a:r>
              <a:rPr lang="en-US" sz="3200" b="1" dirty="0">
                <a:solidFill>
                  <a:schemeClr val="bg1"/>
                </a:solidFill>
                <a:latin typeface="Times New Roman" panose="02020603050405020304" pitchFamily="18" charset="0"/>
                <a:cs typeface="Times New Roman" panose="02020603050405020304" pitchFamily="18" charset="0"/>
              </a:rPr>
              <a:t>FUTURE WORK</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23E7284-9666-4AD4-B63E-1E004CB10F9A}"/>
              </a:ext>
            </a:extLst>
          </p:cNvPr>
          <p:cNvSpPr>
            <a:spLocks noGrp="1"/>
          </p:cNvSpPr>
          <p:nvPr>
            <p:ph idx="1"/>
          </p:nvPr>
        </p:nvSpPr>
        <p:spPr/>
        <p:txBody>
          <a:bodyPr anchor="ctr">
            <a:normAutofit/>
          </a:bodyPr>
          <a:lstStyle/>
          <a:p>
            <a:pPr marL="0" indent="0">
              <a:buNone/>
            </a:pPr>
            <a:endParaRPr lang="en-IN" sz="32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0" indent="0">
              <a:buNone/>
            </a:pPr>
            <a:r>
              <a:rPr lang="en-IN" altLang="en-US" sz="3200" dirty="0">
                <a:latin typeface="Times New Roman" panose="02020603050405020304" pitchFamily="18" charset="0"/>
                <a:cs typeface="Times New Roman" panose="02020603050405020304" pitchFamily="18" charset="0"/>
              </a:rPr>
              <a:t>  </a:t>
            </a:r>
            <a:r>
              <a:rPr lang="en-IN" altLang="en-US" sz="2800" dirty="0">
                <a:latin typeface="Times New Roman" panose="02020603050405020304" pitchFamily="18" charset="0"/>
                <a:cs typeface="Times New Roman" panose="02020603050405020304" pitchFamily="18" charset="0"/>
              </a:rPr>
              <a:t>   </a:t>
            </a:r>
          </a:p>
          <a:p>
            <a:pPr marL="0" indent="0">
              <a:buNone/>
            </a:pPr>
            <a:r>
              <a:rPr lang="en-IN" altLang="en-US" sz="2800" dirty="0">
                <a:latin typeface="Times New Roman" panose="02020603050405020304" pitchFamily="18" charset="0"/>
                <a:cs typeface="Times New Roman" panose="02020603050405020304" pitchFamily="18" charset="0"/>
              </a:rPr>
              <a:t>   </a:t>
            </a:r>
            <a:r>
              <a:rPr lang="en-IN" altLang="en-US" dirty="0"/>
              <a:t> </a:t>
            </a:r>
          </a:p>
          <a:p>
            <a:endParaRPr lang="en-IN" dirty="0"/>
          </a:p>
        </p:txBody>
      </p:sp>
      <p:sp>
        <p:nvSpPr>
          <p:cNvPr id="4" name="Slide Number Placeholder 3">
            <a:extLst>
              <a:ext uri="{FF2B5EF4-FFF2-40B4-BE49-F238E27FC236}">
                <a16:creationId xmlns:a16="http://schemas.microsoft.com/office/drawing/2014/main" id="{7BAEAB78-5274-4336-9FC0-B6A0DA62A694}"/>
              </a:ext>
            </a:extLst>
          </p:cNvPr>
          <p:cNvSpPr>
            <a:spLocks noGrp="1"/>
          </p:cNvSpPr>
          <p:nvPr>
            <p:ph type="sldNum" sz="quarter" idx="12"/>
          </p:nvPr>
        </p:nvSpPr>
        <p:spPr/>
        <p:txBody>
          <a:bodyPr/>
          <a:lstStyle/>
          <a:p>
            <a:fld id="{272DC3C0-627E-4162-A3E3-8C1D58397E10}" type="slidenum">
              <a:rPr lang="en-US" smtClean="0"/>
              <a:t>22</a:t>
            </a:fld>
            <a:endParaRPr lang="en-US" dirty="0"/>
          </a:p>
        </p:txBody>
      </p:sp>
      <p:sp>
        <p:nvSpPr>
          <p:cNvPr id="5" name="TextBox 4">
            <a:extLst>
              <a:ext uri="{FF2B5EF4-FFF2-40B4-BE49-F238E27FC236}">
                <a16:creationId xmlns:a16="http://schemas.microsoft.com/office/drawing/2014/main" id="{042C6EF9-1FFD-4D67-8702-112CA9B31202}"/>
              </a:ext>
            </a:extLst>
          </p:cNvPr>
          <p:cNvSpPr txBox="1"/>
          <p:nvPr/>
        </p:nvSpPr>
        <p:spPr>
          <a:xfrm>
            <a:off x="1190327" y="1600200"/>
            <a:ext cx="9250708" cy="1107996"/>
          </a:xfrm>
          <a:prstGeom prst="rect">
            <a:avLst/>
          </a:prstGeom>
          <a:noFill/>
        </p:spPr>
        <p:txBody>
          <a:bodyPr wrap="square">
            <a:spAutoFit/>
          </a:bodyPr>
          <a:lstStyle/>
          <a:p>
            <a:pPr>
              <a:buFont typeface="Wingdings" panose="05000000000000000000" pitchFamily="2" charset="2"/>
              <a:buChar char="Ø"/>
            </a:pPr>
            <a:r>
              <a:rPr lang="de-AT" sz="2400" dirty="0">
                <a:latin typeface="Times New Roman" panose="02020603050405020304" pitchFamily="18" charset="0"/>
                <a:cs typeface="Times New Roman" panose="02020603050405020304" pitchFamily="18" charset="0"/>
              </a:rPr>
              <a:t>Improve the accuracy by using advanced algorithm also make it fast  and secure so that it will be deploy everywhere.</a:t>
            </a:r>
          </a:p>
          <a:p>
            <a:pPr lvl="0" rtl="0"/>
            <a:r>
              <a:rPr lang="de-AT" dirty="0"/>
              <a:t>     </a:t>
            </a:r>
          </a:p>
        </p:txBody>
      </p:sp>
    </p:spTree>
    <p:extLst>
      <p:ext uri="{BB962C8B-B14F-4D97-AF65-F5344CB8AC3E}">
        <p14:creationId xmlns:p14="http://schemas.microsoft.com/office/powerpoint/2010/main" val="2783548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noEditPoints="1"/>
          </p:cNvSpPr>
          <p:nvPr>
            <p:ph type="title"/>
          </p:nvPr>
        </p:nvSpPr>
        <p:spPr>
          <a:xfrm>
            <a:off x="1493837" y="624110"/>
            <a:ext cx="9571038" cy="671290"/>
          </a:xfrm>
        </p:spPr>
        <p:style>
          <a:lnRef idx="1">
            <a:schemeClr val="accent1"/>
          </a:lnRef>
          <a:fillRef idx="3">
            <a:schemeClr val="accent1"/>
          </a:fillRef>
          <a:effectRef idx="2">
            <a:schemeClr val="accent1"/>
          </a:effectRef>
          <a:fontRef idx="minor">
            <a:schemeClr val="lt1"/>
          </a:fontRef>
        </p:style>
        <p:txBody>
          <a:bodyPr>
            <a:normAutofit/>
          </a:bodyPr>
          <a:lstStyle/>
          <a:p>
            <a:r>
              <a:rPr lang="en-US" sz="3600" b="1" dirty="0">
                <a:latin typeface="Times New Roman" panose="02020603050405020304" pitchFamily="18" charset="0"/>
                <a:ea typeface="Times New Roman" panose="02020603050405020304" pitchFamily="18" charset="0"/>
                <a:cs typeface="Times New Roman" panose="02020603050405020304" pitchFamily="18" charset="0"/>
              </a:rPr>
              <a:t>Conclusion </a:t>
            </a:r>
            <a:endParaRPr lang="en-IN" sz="36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AE5F6D8-9FB1-4852-B6FE-11987ABF49CF}"/>
              </a:ext>
            </a:extLst>
          </p:cNvPr>
          <p:cNvSpPr>
            <a:spLocks noGrp="1"/>
          </p:cNvSpPr>
          <p:nvPr>
            <p:ph type="sldNum" sz="quarter" idx="12"/>
          </p:nvPr>
        </p:nvSpPr>
        <p:spPr/>
        <p:txBody>
          <a:bodyPr/>
          <a:lstStyle/>
          <a:p>
            <a:fld id="{272DC3C0-627E-4162-A3E3-8C1D58397E10}" type="slidenum">
              <a:rPr lang="en-US" smtClean="0"/>
              <a:t>23</a:t>
            </a:fld>
            <a:endParaRPr lang="en-US" dirty="0"/>
          </a:p>
        </p:txBody>
      </p:sp>
      <p:sp>
        <p:nvSpPr>
          <p:cNvPr id="5" name="Content Placeholder 1">
            <a:extLst>
              <a:ext uri="{FF2B5EF4-FFF2-40B4-BE49-F238E27FC236}">
                <a16:creationId xmlns:a16="http://schemas.microsoft.com/office/drawing/2014/main" id="{0FB5228A-1DD3-4225-9BAC-D2311679E152}"/>
              </a:ext>
            </a:extLst>
          </p:cNvPr>
          <p:cNvSpPr>
            <a:spLocks noGrp="1" noEditPoints="1"/>
          </p:cNvSpPr>
          <p:nvPr>
            <p:ph idx="1"/>
          </p:nvPr>
        </p:nvSpPr>
        <p:spPr>
          <a:xfrm>
            <a:off x="1190327" y="1676400"/>
            <a:ext cx="9250708" cy="4557490"/>
          </a:xfrm>
        </p:spPr>
        <p:txBody>
          <a:bodyPr>
            <a:normAutofit/>
          </a:bodyPr>
          <a:lstStyle/>
          <a:p>
            <a:pPr>
              <a:lnSpc>
                <a:spcPct val="110000"/>
              </a:lnSpc>
              <a:buFont typeface="Wingdings" panose="05000000000000000000" pitchFamily="2" charset="2"/>
              <a:buChar char="Ø"/>
            </a:pPr>
            <a:r>
              <a:rPr lang="de-AT" sz="2400" dirty="0">
                <a:latin typeface="Times New Roman" panose="02020603050405020304" pitchFamily="18" charset="0"/>
                <a:cs typeface="Times New Roman" panose="02020603050405020304" pitchFamily="18" charset="0"/>
              </a:rPr>
              <a:t>Multimodal Biometrics create better security for certain places that need to be secure. </a:t>
            </a:r>
          </a:p>
          <a:p>
            <a:pPr>
              <a:lnSpc>
                <a:spcPct val="110000"/>
              </a:lnSpc>
              <a:buFont typeface="Wingdings" panose="05000000000000000000" pitchFamily="2" charset="2"/>
              <a:buChar char="Ø"/>
            </a:pPr>
            <a:r>
              <a:rPr lang="de-AT" sz="2400" dirty="0">
                <a:latin typeface="Times New Roman" panose="02020603050405020304" pitchFamily="18" charset="0"/>
                <a:cs typeface="Times New Roman" panose="02020603050405020304" pitchFamily="18" charset="0"/>
              </a:rPr>
              <a:t>Biometrics will make our society safer by only allowing authorized and by keeping the unauthorized people out.</a:t>
            </a:r>
          </a:p>
          <a:p>
            <a:pPr>
              <a:buFont typeface="Wingdings" panose="05000000000000000000" pitchFamily="2" charset="2"/>
              <a:buChar char="Ø"/>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noEditPoints="1"/>
          </p:cNvSpPr>
          <p:nvPr>
            <p:ph type="title"/>
          </p:nvPr>
        </p:nvSpPr>
        <p:spPr>
          <a:xfrm>
            <a:off x="1493837" y="624110"/>
            <a:ext cx="9571038" cy="823690"/>
          </a:xfrm>
        </p:spPr>
        <p:style>
          <a:lnRef idx="1">
            <a:schemeClr val="accent1"/>
          </a:lnRef>
          <a:fillRef idx="3">
            <a:schemeClr val="accent1"/>
          </a:fillRef>
          <a:effectRef idx="2">
            <a:schemeClr val="accent1"/>
          </a:effectRef>
          <a:fontRef idx="minor">
            <a:schemeClr val="lt1"/>
          </a:fontRef>
        </p:style>
        <p:txBody>
          <a:bodyPr>
            <a:normAutofit/>
          </a:bodyPr>
          <a:lstStyle/>
          <a:p>
            <a:r>
              <a:rPr lang="en-IN" sz="4400" dirty="0">
                <a:latin typeface="Algerian" panose="04020705040A02060702" pitchFamily="82" charset="0"/>
                <a:ea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ea typeface="Times New Roman" panose="02020603050405020304" pitchFamily="18" charset="0"/>
                <a:cs typeface="Times New Roman" panose="02020603050405020304" pitchFamily="18" charset="0"/>
              </a:rPr>
              <a:t>References</a:t>
            </a:r>
          </a:p>
        </p:txBody>
      </p:sp>
      <p:sp>
        <p:nvSpPr>
          <p:cNvPr id="2" name="Content Placeholder 1"/>
          <p:cNvSpPr>
            <a:spLocks noGrp="1" noEditPoints="1"/>
          </p:cNvSpPr>
          <p:nvPr>
            <p:ph idx="1"/>
          </p:nvPr>
        </p:nvSpPr>
        <p:spPr/>
        <p:txBody>
          <a:bodyPr>
            <a:normAutofit/>
          </a:bodyPr>
          <a:lstStyle/>
          <a:p>
            <a:endParaRPr lang="en-US" sz="30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043258A-3001-41EC-8D74-3112AC497BFD}"/>
              </a:ext>
            </a:extLst>
          </p:cNvPr>
          <p:cNvSpPr>
            <a:spLocks noGrp="1"/>
          </p:cNvSpPr>
          <p:nvPr>
            <p:ph type="sldNum" sz="quarter" idx="12"/>
          </p:nvPr>
        </p:nvSpPr>
        <p:spPr/>
        <p:txBody>
          <a:bodyPr/>
          <a:lstStyle/>
          <a:p>
            <a:fld id="{272DC3C0-627E-4162-A3E3-8C1D58397E10}" type="slidenum">
              <a:rPr lang="en-US" smtClean="0"/>
              <a:t>24</a:t>
            </a:fld>
            <a:endParaRPr lang="en-US" dirty="0"/>
          </a:p>
        </p:txBody>
      </p:sp>
      <p:sp>
        <p:nvSpPr>
          <p:cNvPr id="6" name="TextBox 5">
            <a:extLst>
              <a:ext uri="{FF2B5EF4-FFF2-40B4-BE49-F238E27FC236}">
                <a16:creationId xmlns:a16="http://schemas.microsoft.com/office/drawing/2014/main" id="{327C746D-CECD-4439-AA73-66440A9BA781}"/>
              </a:ext>
            </a:extLst>
          </p:cNvPr>
          <p:cNvSpPr txBox="1"/>
          <p:nvPr/>
        </p:nvSpPr>
        <p:spPr>
          <a:xfrm>
            <a:off x="1190327" y="1535818"/>
            <a:ext cx="9752310" cy="5355312"/>
          </a:xfrm>
          <a:prstGeom prst="rect">
            <a:avLst/>
          </a:prstGeom>
          <a:noFill/>
        </p:spPr>
        <p:txBody>
          <a:bodyPr wrap="square">
            <a:spAutoFit/>
          </a:bodyPr>
          <a:lstStyle/>
          <a:p>
            <a:pPr lvl="0" rtl="0">
              <a:buClr>
                <a:srgbClr val="009EDA"/>
              </a:buClr>
              <a:buSzPct val="45000"/>
            </a:pPr>
            <a:endParaRPr lang="de-AT" dirty="0"/>
          </a:p>
          <a:p>
            <a:pPr lvl="0" rtl="0">
              <a:buClr>
                <a:srgbClr val="009EDA"/>
              </a:buClr>
              <a:buSzPct val="45000"/>
              <a:buFont typeface="OpenSymbol"/>
              <a:buChar char="●"/>
            </a:pPr>
            <a:r>
              <a:rPr lang="de-AT" dirty="0">
                <a:latin typeface="Times New Roman" panose="02020603050405020304" pitchFamily="18" charset="0"/>
                <a:cs typeface="Times New Roman" panose="02020603050405020304" pitchFamily="18" charset="0"/>
              </a:rPr>
              <a:t>Ibrahim, S., Egila, M.G., Shawky, H., Elsaid, M.K., El-Shafai, W., El-Samie, A. and Fathi, E., 2020. Cancelable face and fingerprint recognition based on the 3D jigsaw transform and optical encryption. Multimedia Tools and Applications, 79(19), pp.14053-14078.</a:t>
            </a:r>
          </a:p>
          <a:p>
            <a:pPr lvl="0" rtl="0">
              <a:buClr>
                <a:srgbClr val="009EDA"/>
              </a:buClr>
              <a:buSzPct val="45000"/>
              <a:buFont typeface="OpenSymbol"/>
              <a:buChar char="●"/>
            </a:pPr>
            <a:r>
              <a:rPr lang="de-AT" dirty="0">
                <a:latin typeface="Times New Roman" panose="02020603050405020304" pitchFamily="18" charset="0"/>
                <a:cs typeface="Times New Roman" panose="02020603050405020304" pitchFamily="18" charset="0"/>
              </a:rPr>
              <a:t>Kaur, N., 2021, March. A study of biometric identification and verification system. In 2021 International Conference on Advance Computing and Innovative Technologies in Engineering (ICACITE) (pp. 60-64). IEEE.</a:t>
            </a:r>
          </a:p>
          <a:p>
            <a:pPr lvl="0" rtl="0">
              <a:buClr>
                <a:srgbClr val="009EDA"/>
              </a:buClr>
              <a:buSzPct val="45000"/>
              <a:buFont typeface="OpenSymbol"/>
              <a:buChar char="●"/>
            </a:pPr>
            <a:r>
              <a:rPr lang="de-AT" dirty="0">
                <a:latin typeface="Times New Roman" panose="02020603050405020304" pitchFamily="18" charset="0"/>
                <a:cs typeface="Times New Roman" panose="02020603050405020304" pitchFamily="18" charset="0"/>
              </a:rPr>
              <a:t>Połap, D. and Woźniak, M., 2018. Voice recognition by neuro-heuristic method. Tsinghua Science and Technology, 24(1), pp.9-17.</a:t>
            </a:r>
          </a:p>
          <a:p>
            <a:pPr lvl="0" rtl="0">
              <a:buClr>
                <a:srgbClr val="009EDA"/>
              </a:buClr>
              <a:buSzPct val="45000"/>
              <a:buFont typeface="OpenSymbol"/>
              <a:buChar char="●"/>
            </a:pPr>
            <a:r>
              <a:rPr lang="de-AT" dirty="0">
                <a:latin typeface="Times New Roman" panose="02020603050405020304" pitchFamily="18" charset="0"/>
                <a:cs typeface="Times New Roman" panose="02020603050405020304" pitchFamily="18" charset="0"/>
              </a:rPr>
              <a:t>Herbadji, A., Guermat, N., Ziet, L. and Cheniti, M., 2019, November. Multimodal Biometric Verification using the Iris and Major Finger Knuckles. In 2019 International Conference on Advanced Electrical Engineering (ICAEE) (pp. 1-5). IEEE.</a:t>
            </a:r>
          </a:p>
          <a:p>
            <a:pPr lvl="0" rtl="0">
              <a:buClr>
                <a:srgbClr val="009EDA"/>
              </a:buClr>
              <a:buSzPct val="45000"/>
              <a:buFont typeface="OpenSymbol"/>
              <a:buChar char="●"/>
            </a:pPr>
            <a:r>
              <a:rPr lang="de-AT" dirty="0">
                <a:latin typeface="Times New Roman" panose="02020603050405020304" pitchFamily="18" charset="0"/>
                <a:cs typeface="Times New Roman" panose="02020603050405020304" pitchFamily="18" charset="0"/>
              </a:rPr>
              <a:t>Alarifi, A., Amoon, M., Aly, M.H. and El-Shafai, W., 2020. Optical PTFT asymmetric cryptosystem-based secure and efficient cancelable biometric recognition system. IEEE Access, 8, pp.221246-221268.</a:t>
            </a:r>
          </a:p>
          <a:p>
            <a:pPr lvl="0" rtl="0">
              <a:buClr>
                <a:srgbClr val="009EDA"/>
              </a:buClr>
              <a:buSzPct val="45000"/>
              <a:buFont typeface="OpenSymbol"/>
              <a:buChar char="●"/>
            </a:pPr>
            <a:r>
              <a:rPr lang="de-AT" dirty="0">
                <a:latin typeface="Times New Roman" panose="02020603050405020304" pitchFamily="18" charset="0"/>
                <a:cs typeface="Times New Roman" panose="02020603050405020304" pitchFamily="18" charset="0"/>
              </a:rPr>
              <a:t>Natgunanathan, I., Mehmood, A., Xiang, Y., Beliakov, G. and Yearwood, J., 2016. Protection of privacy in biometric data. IEEE access, 4, pp.880-892.</a:t>
            </a:r>
          </a:p>
          <a:p>
            <a:pPr lvl="0" rtl="0">
              <a:buClr>
                <a:srgbClr val="009EDA"/>
              </a:buClr>
              <a:buSzPct val="45000"/>
              <a:buFont typeface="OpenSymbol"/>
              <a:buChar char="●"/>
            </a:pPr>
            <a:r>
              <a:rPr lang="de-AT" dirty="0">
                <a:latin typeface="Times New Roman" panose="02020603050405020304" pitchFamily="18" charset="0"/>
                <a:cs typeface="Times New Roman" panose="02020603050405020304" pitchFamily="18" charset="0"/>
              </a:rPr>
              <a:t>M. Arsenovic, S. Sladojevic, A. Anderla, and D. Stefanovic, “FaceTime - Deep learning based</a:t>
            </a:r>
          </a:p>
          <a:p>
            <a:pPr lvl="0" rtl="0">
              <a:buClr>
                <a:srgbClr val="009EDA"/>
              </a:buClr>
              <a:buSzPct val="45000"/>
              <a:buFont typeface="OpenSymbol"/>
              <a:buChar char="●"/>
            </a:pPr>
            <a:r>
              <a:rPr lang="de-AT" dirty="0">
                <a:latin typeface="Times New Roman" panose="02020603050405020304" pitchFamily="18" charset="0"/>
                <a:cs typeface="Times New Roman" panose="02020603050405020304" pitchFamily="18" charset="0"/>
              </a:rPr>
              <a:t>face recognition attendance system,” SISY 2017 - IEEE 15th Int. Symp. Intell. Syst. Informatics,Proc., pp. 53–57, 2017</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19F0F4-9FBB-4422-8360-1226D4659D56}"/>
              </a:ext>
            </a:extLst>
          </p:cNvPr>
          <p:cNvSpPr>
            <a:spLocks noGrp="1"/>
          </p:cNvSpPr>
          <p:nvPr>
            <p:ph type="sldNum" sz="quarter" idx="12"/>
          </p:nvPr>
        </p:nvSpPr>
        <p:spPr/>
        <p:txBody>
          <a:bodyPr/>
          <a:lstStyle/>
          <a:p>
            <a:fld id="{272DC3C0-627E-4162-A3E3-8C1D58397E10}" type="slidenum">
              <a:rPr lang="en-US" smtClean="0"/>
              <a:t>25</a:t>
            </a:fld>
            <a:endParaRPr lang="en-US" dirty="0"/>
          </a:p>
        </p:txBody>
      </p:sp>
      <p:sp>
        <p:nvSpPr>
          <p:cNvPr id="6" name="TextBox 5">
            <a:extLst>
              <a:ext uri="{FF2B5EF4-FFF2-40B4-BE49-F238E27FC236}">
                <a16:creationId xmlns:a16="http://schemas.microsoft.com/office/drawing/2014/main" id="{2F338AD2-E360-46E7-A7F9-B3A01BCF50D6}"/>
              </a:ext>
            </a:extLst>
          </p:cNvPr>
          <p:cNvSpPr txBox="1"/>
          <p:nvPr/>
        </p:nvSpPr>
        <p:spPr>
          <a:xfrm>
            <a:off x="1616075" y="1600200"/>
            <a:ext cx="9448800" cy="3046988"/>
          </a:xfrm>
          <a:prstGeom prst="rect">
            <a:avLst/>
          </a:prstGeom>
          <a:noFill/>
        </p:spPr>
        <p:txBody>
          <a:bodyPr wrap="square" rtlCol="0">
            <a:spAutoFit/>
          </a:bodyPr>
          <a:lstStyle/>
          <a:p>
            <a:r>
              <a:rPr lang="en-IN" sz="4000" dirty="0"/>
              <a:t>            </a:t>
            </a:r>
          </a:p>
          <a:p>
            <a:r>
              <a:rPr lang="en-IN" sz="4000" dirty="0">
                <a:solidFill>
                  <a:srgbClr val="0070C0"/>
                </a:solidFill>
                <a:latin typeface="Times New Roman" panose="02020603050405020304" pitchFamily="18" charset="0"/>
                <a:cs typeface="Times New Roman" panose="02020603050405020304" pitchFamily="18" charset="0"/>
              </a:rPr>
              <a:t>               </a:t>
            </a:r>
            <a:r>
              <a:rPr lang="en-IN" sz="7200" dirty="0">
                <a:solidFill>
                  <a:srgbClr val="0070C0"/>
                </a:solidFill>
                <a:latin typeface="Times New Roman" panose="02020603050405020304" pitchFamily="18" charset="0"/>
                <a:cs typeface="Times New Roman" panose="02020603050405020304" pitchFamily="18" charset="0"/>
              </a:rPr>
              <a:t>Thank you…</a:t>
            </a:r>
            <a:r>
              <a:rPr lang="en-IN" sz="800" dirty="0">
                <a:solidFill>
                  <a:srgbClr val="0070C0"/>
                </a:solidFill>
                <a:latin typeface="Times New Roman" panose="02020603050405020304" pitchFamily="18" charset="0"/>
                <a:cs typeface="Times New Roman" panose="02020603050405020304" pitchFamily="18" charset="0"/>
              </a:rPr>
              <a:t>.</a:t>
            </a:r>
          </a:p>
          <a:p>
            <a:endParaRPr lang="en-IN" sz="800" dirty="0">
              <a:solidFill>
                <a:srgbClr val="0070C0"/>
              </a:solidFill>
              <a:latin typeface="Times New Roman" panose="02020603050405020304" pitchFamily="18" charset="0"/>
              <a:cs typeface="Times New Roman" panose="02020603050405020304" pitchFamily="18" charset="0"/>
            </a:endParaRPr>
          </a:p>
          <a:p>
            <a:endParaRPr lang="en-IN" sz="800" dirty="0">
              <a:solidFill>
                <a:srgbClr val="0070C0"/>
              </a:solidFill>
              <a:latin typeface="Times New Roman" panose="02020603050405020304" pitchFamily="18" charset="0"/>
              <a:cs typeface="Times New Roman" panose="02020603050405020304" pitchFamily="18" charset="0"/>
            </a:endParaRPr>
          </a:p>
          <a:p>
            <a:endParaRPr lang="en-IN" sz="800" dirty="0">
              <a:solidFill>
                <a:srgbClr val="0070C0"/>
              </a:solidFill>
              <a:latin typeface="Times New Roman" panose="02020603050405020304" pitchFamily="18" charset="0"/>
              <a:cs typeface="Times New Roman" panose="02020603050405020304" pitchFamily="18" charset="0"/>
            </a:endParaRPr>
          </a:p>
          <a:p>
            <a:endParaRPr lang="en-IN" sz="800" dirty="0">
              <a:solidFill>
                <a:srgbClr val="0070C0"/>
              </a:solidFill>
              <a:latin typeface="Times New Roman" panose="02020603050405020304" pitchFamily="18" charset="0"/>
              <a:cs typeface="Times New Roman" panose="02020603050405020304" pitchFamily="18" charset="0"/>
            </a:endParaRPr>
          </a:p>
          <a:p>
            <a:endParaRPr lang="en-IN" sz="800" dirty="0">
              <a:solidFill>
                <a:srgbClr val="0070C0"/>
              </a:solidFill>
              <a:latin typeface="Times New Roman" panose="02020603050405020304" pitchFamily="18" charset="0"/>
              <a:cs typeface="Times New Roman" panose="02020603050405020304" pitchFamily="18" charset="0"/>
            </a:endParaRPr>
          </a:p>
          <a:p>
            <a:endParaRPr lang="en-IN" sz="800" dirty="0">
              <a:solidFill>
                <a:srgbClr val="0070C0"/>
              </a:solidFill>
              <a:latin typeface="Times New Roman" panose="02020603050405020304" pitchFamily="18" charset="0"/>
              <a:cs typeface="Times New Roman" panose="02020603050405020304" pitchFamily="18" charset="0"/>
            </a:endParaRPr>
          </a:p>
          <a:p>
            <a:endParaRPr lang="en-IN" sz="800" dirty="0">
              <a:solidFill>
                <a:srgbClr val="0070C0"/>
              </a:solidFill>
              <a:latin typeface="Times New Roman" panose="02020603050405020304" pitchFamily="18" charset="0"/>
              <a:cs typeface="Times New Roman" panose="02020603050405020304" pitchFamily="18" charset="0"/>
            </a:endParaRPr>
          </a:p>
          <a:p>
            <a:endParaRPr lang="en-IN" sz="800" dirty="0">
              <a:solidFill>
                <a:srgbClr val="0070C0"/>
              </a:solidFill>
              <a:latin typeface="Times New Roman" panose="02020603050405020304" pitchFamily="18" charset="0"/>
              <a:cs typeface="Times New Roman" panose="02020603050405020304" pitchFamily="18" charset="0"/>
            </a:endParaRPr>
          </a:p>
          <a:p>
            <a:endParaRPr lang="en-IN" sz="800" dirty="0">
              <a:solidFill>
                <a:srgbClr val="0070C0"/>
              </a:solidFill>
              <a:latin typeface="Times New Roman" panose="02020603050405020304" pitchFamily="18" charset="0"/>
              <a:cs typeface="Times New Roman" panose="02020603050405020304" pitchFamily="18" charset="0"/>
            </a:endParaRPr>
          </a:p>
          <a:p>
            <a:endParaRPr lang="en-IN" sz="800"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noEditPoints="1"/>
          </p:cNvSpPr>
          <p:nvPr>
            <p:ph type="title"/>
          </p:nvPr>
        </p:nvSpPr>
        <p:spPr>
          <a:xfrm>
            <a:off x="1417637" y="643129"/>
            <a:ext cx="9647238" cy="652272"/>
          </a:xfrm>
        </p:spPr>
        <p:style>
          <a:lnRef idx="1">
            <a:schemeClr val="accent1"/>
          </a:lnRef>
          <a:fillRef idx="3">
            <a:schemeClr val="accent1"/>
          </a:fillRef>
          <a:effectRef idx="2">
            <a:schemeClr val="accent1"/>
          </a:effectRef>
          <a:fontRef idx="minor">
            <a:schemeClr val="lt1"/>
          </a:fontRef>
        </p:style>
        <p:txBody>
          <a:bodyPr>
            <a:normAutofit/>
          </a:bodyPr>
          <a:lstStyle/>
          <a:p>
            <a:r>
              <a:rPr lang="en-US" sz="32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Identification of  Problem </a:t>
            </a:r>
            <a:endParaRPr lang="en-IN" sz="32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Content Placeholder 1"/>
          <p:cNvSpPr>
            <a:spLocks noGrp="1" noEditPoints="1"/>
          </p:cNvSpPr>
          <p:nvPr>
            <p:ph idx="1"/>
          </p:nvPr>
        </p:nvSpPr>
        <p:spPr>
          <a:xfrm>
            <a:off x="1190327" y="1981200"/>
            <a:ext cx="9447509" cy="3733800"/>
          </a:xfrm>
        </p:spPr>
        <p:txBody>
          <a:bodyPr>
            <a:normAutofit/>
          </a:bodyPr>
          <a:lstStyle/>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Unimodal biometric system which uses only single feature for verification.</a:t>
            </a:r>
          </a:p>
          <a:p>
            <a:pPr algn="just">
              <a:lnSpc>
                <a:spcPct val="15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Unimodal is not</a:t>
            </a:r>
            <a:r>
              <a:rPr lang="en-US" sz="2400" dirty="0">
                <a:latin typeface="Times New Roman" panose="02020603050405020304" pitchFamily="18" charset="0"/>
                <a:cs typeface="Times New Roman" panose="02020603050405020304" pitchFamily="18" charset="0"/>
              </a:rPr>
              <a:t> robust, reliable and accurate as compared to the multi-modal systems.</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1600200" lvl="6" indent="0" algn="just">
              <a:buNone/>
            </a:pPr>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a:p>
            <a:pPr marL="1600200" lvl="6" indent="0" algn="just">
              <a:buNone/>
            </a:pPr>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A1C8702-16BD-488D-9ED2-C45E1D9C6174}"/>
              </a:ext>
            </a:extLst>
          </p:cNvPr>
          <p:cNvSpPr>
            <a:spLocks noGrp="1"/>
          </p:cNvSpPr>
          <p:nvPr>
            <p:ph type="sldNum" sz="quarter" idx="12"/>
          </p:nvPr>
        </p:nvSpPr>
        <p:spPr/>
        <p:txBody>
          <a:bodyPr/>
          <a:lstStyle/>
          <a:p>
            <a:fld id="{272DC3C0-627E-4162-A3E3-8C1D58397E10}"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noEditPoints="1"/>
          </p:cNvSpPr>
          <p:nvPr>
            <p:ph type="title"/>
          </p:nvPr>
        </p:nvSpPr>
        <p:spPr>
          <a:xfrm>
            <a:off x="1493837" y="593324"/>
            <a:ext cx="9372600" cy="702076"/>
          </a:xfrm>
        </p:spPr>
        <p:style>
          <a:lnRef idx="1">
            <a:schemeClr val="accent1"/>
          </a:lnRef>
          <a:fillRef idx="3">
            <a:schemeClr val="accent1"/>
          </a:fillRef>
          <a:effectRef idx="2">
            <a:schemeClr val="accent1"/>
          </a:effectRef>
          <a:fontRef idx="minor">
            <a:schemeClr val="lt1"/>
          </a:fontRef>
        </p:style>
        <p:txBody>
          <a:bodyPr>
            <a:noAutofit/>
          </a:bodyPr>
          <a:lstStyle/>
          <a:p>
            <a:pPr algn="ctr"/>
            <a:r>
              <a:rPr lang="en-US" sz="3200" b="1" dirty="0">
                <a:latin typeface="Times New Roman" panose="02020603050405020304" pitchFamily="18" charset="0"/>
                <a:ea typeface="Times New Roman" panose="02020603050405020304" pitchFamily="18" charset="0"/>
                <a:cs typeface="Times New Roman" panose="02020603050405020304" pitchFamily="18" charset="0"/>
              </a:rPr>
              <a:t>    Project Goal and Objective            </a:t>
            </a:r>
            <a:endParaRPr lang="en-IN" sz="32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Content Placeholder 6"/>
          <p:cNvSpPr>
            <a:spLocks noGrp="1" noEditPoints="1"/>
          </p:cNvSpPr>
          <p:nvPr>
            <p:ph idx="1"/>
          </p:nvPr>
        </p:nvSpPr>
        <p:spPr>
          <a:xfrm>
            <a:off x="1190327" y="1524000"/>
            <a:ext cx="9250708" cy="4370946"/>
          </a:xfrm>
        </p:spPr>
        <p:txBody>
          <a:bodyPr>
            <a:normAutofit/>
          </a:bodyPr>
          <a:lstStyle/>
          <a:p>
            <a:pPr>
              <a:lnSpc>
                <a:spcPct val="15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To propose the Multi-modal Biometric Verification.</a:t>
            </a:r>
          </a:p>
          <a:p>
            <a:pPr>
              <a:lnSpc>
                <a:spcPct val="15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Capture face, finger and voice biometric data from person for multi modal Biometric verification.</a:t>
            </a:r>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Provide High security and assurance so that no one can easily fake it.</a:t>
            </a:r>
          </a:p>
        </p:txBody>
      </p:sp>
      <p:sp>
        <p:nvSpPr>
          <p:cNvPr id="2" name="Slide Number Placeholder 1">
            <a:extLst>
              <a:ext uri="{FF2B5EF4-FFF2-40B4-BE49-F238E27FC236}">
                <a16:creationId xmlns:a16="http://schemas.microsoft.com/office/drawing/2014/main" id="{89DCA827-5F72-4824-A52B-70C647E1EC14}"/>
              </a:ext>
            </a:extLst>
          </p:cNvPr>
          <p:cNvSpPr>
            <a:spLocks noGrp="1"/>
          </p:cNvSpPr>
          <p:nvPr>
            <p:ph type="sldNum" sz="quarter" idx="12"/>
          </p:nvPr>
        </p:nvSpPr>
        <p:spPr/>
        <p:txBody>
          <a:bodyPr/>
          <a:lstStyle/>
          <a:p>
            <a:fld id="{272DC3C0-627E-4162-A3E3-8C1D58397E10}"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noEditPoints="1"/>
          </p:cNvSpPr>
          <p:nvPr>
            <p:ph type="title"/>
          </p:nvPr>
        </p:nvSpPr>
        <p:spPr>
          <a:xfrm>
            <a:off x="1417637" y="609600"/>
            <a:ext cx="9647238" cy="609600"/>
          </a:xfrm>
        </p:spPr>
        <p:style>
          <a:lnRef idx="1">
            <a:schemeClr val="accent1"/>
          </a:lnRef>
          <a:fillRef idx="3">
            <a:schemeClr val="accent1"/>
          </a:fillRef>
          <a:effectRef idx="2">
            <a:schemeClr val="accent1"/>
          </a:effectRef>
          <a:fontRef idx="minor">
            <a:schemeClr val="lt1"/>
          </a:fontRef>
        </p:style>
        <p:txBody>
          <a:bodyPr>
            <a:noAutofit/>
          </a:bodyPr>
          <a:lstStyle/>
          <a:p>
            <a:r>
              <a:rPr lang="en-US" sz="4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ea typeface="Times New Roman" panose="02020603050405020304" pitchFamily="18" charset="0"/>
                <a:cs typeface="Times New Roman" panose="02020603050405020304" pitchFamily="18" charset="0"/>
              </a:rPr>
              <a:t>I</a:t>
            </a:r>
            <a:r>
              <a:rPr lang="en-IN" sz="4000" b="1" dirty="0">
                <a:latin typeface="Times New Roman" panose="02020603050405020304" pitchFamily="18" charset="0"/>
                <a:ea typeface="Times New Roman" panose="02020603050405020304" pitchFamily="18" charset="0"/>
                <a:cs typeface="Times New Roman" panose="02020603050405020304" pitchFamily="18" charset="0"/>
              </a:rPr>
              <a:t>ntroduction</a:t>
            </a:r>
          </a:p>
        </p:txBody>
      </p:sp>
      <p:sp>
        <p:nvSpPr>
          <p:cNvPr id="2" name="Content Placeholder 1"/>
          <p:cNvSpPr>
            <a:spLocks noGrp="1" noEditPoints="1"/>
          </p:cNvSpPr>
          <p:nvPr>
            <p:ph idx="1"/>
          </p:nvPr>
        </p:nvSpPr>
        <p:spPr>
          <a:xfrm>
            <a:off x="1190327" y="1371600"/>
            <a:ext cx="9250707" cy="4876800"/>
          </a:xfrm>
        </p:spPr>
        <p:txBody>
          <a:bodyPr>
            <a:normAutofit/>
          </a:bodyPr>
          <a:lstStyle/>
          <a:p>
            <a:pPr algn="just">
              <a:lnSpc>
                <a:spcPct val="150000"/>
              </a:lnSpc>
              <a:buFont typeface="Wingdings" panose="05000000000000000000" pitchFamily="2" charset="2"/>
              <a:buChar char="Ø"/>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Biometric verification is process of identify people using physical characteristics i.e. fingerprint, face recognition, speech recognition etc. it is unique to all the people and it is not transferable from one person to another. It can be used to label and describe individual. Biometric has been recognized as the most trust proof.</a:t>
            </a:r>
          </a:p>
          <a:p>
            <a:pPr algn="just">
              <a:buFont typeface="Arial"/>
              <a:buChar char="•"/>
            </a:pP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buFont typeface="Arial"/>
              <a:buChar char="•"/>
            </a:pP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E8499ED-754F-4794-B5E2-F21086C2A410}"/>
              </a:ext>
            </a:extLst>
          </p:cNvPr>
          <p:cNvSpPr>
            <a:spLocks noGrp="1"/>
          </p:cNvSpPr>
          <p:nvPr>
            <p:ph type="sldNum" sz="quarter" idx="12"/>
          </p:nvPr>
        </p:nvSpPr>
        <p:spPr/>
        <p:txBody>
          <a:bodyPr/>
          <a:lstStyle/>
          <a:p>
            <a:fld id="{272DC3C0-627E-4162-A3E3-8C1D58397E10}" type="slidenum">
              <a:rPr lang="en-US" smtClean="0"/>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noEditPoints="1"/>
          </p:cNvSpPr>
          <p:nvPr>
            <p:ph type="title"/>
          </p:nvPr>
        </p:nvSpPr>
        <p:spPr>
          <a:xfrm>
            <a:off x="1417637" y="624110"/>
            <a:ext cx="9647238" cy="594772"/>
          </a:xfrm>
        </p:spPr>
        <p:style>
          <a:lnRef idx="1">
            <a:schemeClr val="accent1"/>
          </a:lnRef>
          <a:fillRef idx="3">
            <a:schemeClr val="accent1"/>
          </a:fillRef>
          <a:effectRef idx="2">
            <a:schemeClr val="accent1"/>
          </a:effectRef>
          <a:fontRef idx="minor">
            <a:schemeClr val="lt1"/>
          </a:fontRef>
        </p:style>
        <p:txBody>
          <a:bodyPr>
            <a:normAutofit/>
          </a:bodyPr>
          <a:lstStyle/>
          <a:p>
            <a:r>
              <a:rPr lang="en-IN" sz="3200" b="1" dirty="0">
                <a:latin typeface="Times New Roman" panose="02020603050405020304" pitchFamily="18" charset="0"/>
                <a:ea typeface="Times New Roman" panose="02020603050405020304" pitchFamily="18" charset="0"/>
                <a:cs typeface="Times New Roman" panose="02020603050405020304" pitchFamily="18" charset="0"/>
              </a:rPr>
              <a:t>                         Literature Review</a:t>
            </a:r>
          </a:p>
        </p:txBody>
      </p:sp>
      <p:sp>
        <p:nvSpPr>
          <p:cNvPr id="2" name="Content Placeholder 1"/>
          <p:cNvSpPr>
            <a:spLocks noGrp="1" noEditPoints="1"/>
          </p:cNvSpPr>
          <p:nvPr>
            <p:ph idx="1"/>
          </p:nvPr>
        </p:nvSpPr>
        <p:spPr>
          <a:xfrm>
            <a:off x="579437" y="1219200"/>
            <a:ext cx="9958388" cy="5211762"/>
          </a:xfrm>
        </p:spPr>
        <p:txBody>
          <a:bodyPr>
            <a:normAutofit/>
          </a:bodyPr>
          <a:lstStyle/>
          <a:p>
            <a:pPr marL="109728" indent="0" algn="ctr">
              <a:buNone/>
            </a:pPr>
            <a:endParaRPr lang="en-IN" sz="2900" b="1" dirty="0">
              <a:latin typeface="Times New Roman" panose="02020603050405020304" pitchFamily="18" charset="0"/>
              <a:cs typeface="Times New Roman" panose="02020603050405020304" pitchFamily="18" charset="0"/>
            </a:endParaRPr>
          </a:p>
          <a:p>
            <a:pPr marL="109728" indent="0" algn="ctr">
              <a:buNone/>
            </a:pPr>
            <a:endParaRPr lang="en-IN" dirty="0"/>
          </a:p>
        </p:txBody>
      </p:sp>
      <p:graphicFrame>
        <p:nvGraphicFramePr>
          <p:cNvPr id="10" name="Table 10">
            <a:extLst>
              <a:ext uri="{FF2B5EF4-FFF2-40B4-BE49-F238E27FC236}">
                <a16:creationId xmlns:a16="http://schemas.microsoft.com/office/drawing/2014/main" id="{8B8E1AFB-41FB-DE81-92F2-59960A43645A}"/>
              </a:ext>
            </a:extLst>
          </p:cNvPr>
          <p:cNvGraphicFramePr>
            <a:graphicFrameLocks noGrp="1"/>
          </p:cNvGraphicFramePr>
          <p:nvPr>
            <p:extLst>
              <p:ext uri="{D42A27DB-BD31-4B8C-83A1-F6EECF244321}">
                <p14:modId xmlns:p14="http://schemas.microsoft.com/office/powerpoint/2010/main" val="219175580"/>
              </p:ext>
            </p:extLst>
          </p:nvPr>
        </p:nvGraphicFramePr>
        <p:xfrm>
          <a:off x="198437" y="1218882"/>
          <a:ext cx="10866439" cy="5639117"/>
        </p:xfrm>
        <a:graphic>
          <a:graphicData uri="http://schemas.openxmlformats.org/drawingml/2006/table">
            <a:tbl>
              <a:tblPr firstRow="1" bandRow="1">
                <a:tableStyleId>{93296810-A885-4BE3-A3E7-6D5BEEA58F35}</a:tableStyleId>
              </a:tblPr>
              <a:tblGrid>
                <a:gridCol w="830960">
                  <a:extLst>
                    <a:ext uri="{9D8B030D-6E8A-4147-A177-3AD203B41FA5}">
                      <a16:colId xmlns:a16="http://schemas.microsoft.com/office/drawing/2014/main" val="3228613012"/>
                    </a:ext>
                  </a:extLst>
                </a:gridCol>
                <a:gridCol w="898002">
                  <a:extLst>
                    <a:ext uri="{9D8B030D-6E8A-4147-A177-3AD203B41FA5}">
                      <a16:colId xmlns:a16="http://schemas.microsoft.com/office/drawing/2014/main" val="2119948952"/>
                    </a:ext>
                  </a:extLst>
                </a:gridCol>
                <a:gridCol w="4790901">
                  <a:extLst>
                    <a:ext uri="{9D8B030D-6E8A-4147-A177-3AD203B41FA5}">
                      <a16:colId xmlns:a16="http://schemas.microsoft.com/office/drawing/2014/main" val="648444510"/>
                    </a:ext>
                  </a:extLst>
                </a:gridCol>
                <a:gridCol w="2173288">
                  <a:extLst>
                    <a:ext uri="{9D8B030D-6E8A-4147-A177-3AD203B41FA5}">
                      <a16:colId xmlns:a16="http://schemas.microsoft.com/office/drawing/2014/main" val="89583971"/>
                    </a:ext>
                  </a:extLst>
                </a:gridCol>
                <a:gridCol w="2173288">
                  <a:extLst>
                    <a:ext uri="{9D8B030D-6E8A-4147-A177-3AD203B41FA5}">
                      <a16:colId xmlns:a16="http://schemas.microsoft.com/office/drawing/2014/main" val="552474716"/>
                    </a:ext>
                  </a:extLst>
                </a:gridCol>
              </a:tblGrid>
              <a:tr h="605129">
                <a:tc>
                  <a:txBody>
                    <a:bodyPr/>
                    <a:lstStyle/>
                    <a:p>
                      <a:pPr marL="0" marR="0" lvl="0" indent="0" algn="l" defTabSz="414955" rtl="0" eaLnBrk="1" fontAlgn="auto" latinLnBrk="0" hangingPunct="1">
                        <a:lnSpc>
                          <a:spcPct val="100000"/>
                        </a:lnSpc>
                        <a:spcBef>
                          <a:spcPts val="0"/>
                        </a:spcBef>
                        <a:spcAft>
                          <a:spcPts val="0"/>
                        </a:spcAft>
                        <a:buClrTx/>
                        <a:buSzTx/>
                        <a:buFontTx/>
                        <a:buNone/>
                        <a:tabLst/>
                        <a:defRPr/>
                      </a:pPr>
                      <a:r>
                        <a:rPr lang="en-IN" sz="1600" u="none" strike="noStrike" kern="1200" dirty="0">
                          <a:ln>
                            <a:noFill/>
                          </a:ln>
                        </a:rPr>
                        <a:t>S/N</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14955" rtl="0" eaLnBrk="1" fontAlgn="auto" latinLnBrk="0" hangingPunct="1">
                        <a:lnSpc>
                          <a:spcPct val="100000"/>
                        </a:lnSpc>
                        <a:spcBef>
                          <a:spcPts val="0"/>
                        </a:spcBef>
                        <a:spcAft>
                          <a:spcPts val="0"/>
                        </a:spcAft>
                        <a:buClrTx/>
                        <a:buSzTx/>
                        <a:buFontTx/>
                        <a:buNone/>
                        <a:tabLst/>
                        <a:defRPr/>
                      </a:pPr>
                      <a:r>
                        <a:rPr lang="en-IN" sz="1600" u="none" strike="noStrike" kern="1200" dirty="0">
                          <a:ln>
                            <a:noFill/>
                          </a:ln>
                        </a:rPr>
                        <a:t>Year</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14955" rtl="0" eaLnBrk="1" fontAlgn="auto" latinLnBrk="0" hangingPunct="1">
                        <a:lnSpc>
                          <a:spcPct val="100000"/>
                        </a:lnSpc>
                        <a:spcBef>
                          <a:spcPts val="0"/>
                        </a:spcBef>
                        <a:spcAft>
                          <a:spcPts val="0"/>
                        </a:spcAft>
                        <a:buClrTx/>
                        <a:buSzTx/>
                        <a:buFontTx/>
                        <a:buNone/>
                        <a:tabLst/>
                        <a:defRPr/>
                      </a:pPr>
                      <a:r>
                        <a:rPr lang="en-IN" sz="1600" u="none" strike="noStrike" kern="1200" dirty="0">
                          <a:ln>
                            <a:noFill/>
                          </a:ln>
                        </a:rPr>
                        <a:t>Methodology</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14955" rtl="0" eaLnBrk="1" fontAlgn="auto" latinLnBrk="0" hangingPunct="1">
                        <a:lnSpc>
                          <a:spcPct val="100000"/>
                        </a:lnSpc>
                        <a:spcBef>
                          <a:spcPts val="0"/>
                        </a:spcBef>
                        <a:spcAft>
                          <a:spcPts val="0"/>
                        </a:spcAft>
                        <a:buClrTx/>
                        <a:buSzTx/>
                        <a:buFontTx/>
                        <a:buNone/>
                        <a:tabLst/>
                        <a:defRPr/>
                      </a:pPr>
                      <a:r>
                        <a:rPr lang="en-IN" sz="1600" u="none" strike="noStrike" kern="1200">
                          <a:ln>
                            <a:noFill/>
                          </a:ln>
                        </a:rPr>
                        <a:t>Feature</a:t>
                      </a:r>
                    </a:p>
                    <a:p>
                      <a:endParaRPr lang="en-IN" sz="1600">
                        <a:latin typeface="Times New Roman" panose="02020603050405020304" pitchFamily="18" charset="0"/>
                        <a:cs typeface="Times New Roman" panose="02020603050405020304" pitchFamily="18" charset="0"/>
                      </a:endParaRPr>
                    </a:p>
                  </a:txBody>
                  <a:tcPr/>
                </a:tc>
                <a:tc>
                  <a:txBody>
                    <a:bodyPr/>
                    <a:lstStyle/>
                    <a:p>
                      <a:pPr marL="0" marR="0" lvl="0" indent="0" algn="l" defTabSz="414955" rtl="0" eaLnBrk="1" fontAlgn="auto" latinLnBrk="0" hangingPunct="1">
                        <a:lnSpc>
                          <a:spcPct val="100000"/>
                        </a:lnSpc>
                        <a:spcBef>
                          <a:spcPts val="0"/>
                        </a:spcBef>
                        <a:spcAft>
                          <a:spcPts val="0"/>
                        </a:spcAft>
                        <a:buClrTx/>
                        <a:buSzTx/>
                        <a:buFontTx/>
                        <a:buNone/>
                        <a:tabLst/>
                        <a:defRPr/>
                      </a:pPr>
                      <a:r>
                        <a:rPr lang="en-IN" sz="1600" u="none" strike="noStrike" kern="1200">
                          <a:ln>
                            <a:noFill/>
                          </a:ln>
                        </a:rPr>
                        <a:t>Research Gap</a:t>
                      </a:r>
                    </a:p>
                    <a:p>
                      <a:endParaRPr lang="en-IN" sz="16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40921330"/>
                  </a:ext>
                </a:extLst>
              </a:tr>
              <a:tr h="1577451">
                <a:tc>
                  <a:txBody>
                    <a:bodyPr/>
                    <a:lstStyle/>
                    <a:p>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2019</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14955" rtl="0" eaLnBrk="1" fontAlgn="auto" latinLnBrk="0" hangingPunct="1">
                        <a:lnSpc>
                          <a:spcPct val="100000"/>
                        </a:lnSpc>
                        <a:spcBef>
                          <a:spcPts val="0"/>
                        </a:spcBef>
                        <a:spcAft>
                          <a:spcPts val="0"/>
                        </a:spcAft>
                        <a:buClrTx/>
                        <a:buSzTx/>
                        <a:buFontTx/>
                        <a:buNone/>
                        <a:tabLst/>
                        <a:defRPr/>
                      </a:pPr>
                      <a:r>
                        <a:rPr lang="en-IN" sz="1600" u="none" strike="noStrike" kern="1200" dirty="0">
                          <a:ln>
                            <a:noFill/>
                          </a:ln>
                          <a:latin typeface="Times New Roman" panose="02020603050405020304" pitchFamily="18" charset="0"/>
                          <a:cs typeface="Times New Roman" panose="02020603050405020304" pitchFamily="18" charset="0"/>
                        </a:rPr>
                        <a:t>A combination of biometric Fingerprint scanner, cryptography, OTP used for better security.</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hangingPunct="0">
                        <a:lnSpc>
                          <a:spcPct val="93000"/>
                        </a:lnSpc>
                        <a:spcBef>
                          <a:spcPts val="0"/>
                        </a:spcBef>
                        <a:spcAft>
                          <a:spcPts val="0"/>
                        </a:spcAft>
                        <a:buNone/>
                        <a:tabLst>
                          <a:tab pos="0" algn="l"/>
                          <a:tab pos="449280" algn="l"/>
                          <a:tab pos="898559" algn="l"/>
                          <a:tab pos="1347840" algn="l"/>
                          <a:tab pos="1797120" algn="l"/>
                          <a:tab pos="2246400" algn="l"/>
                          <a:tab pos="2695680" algn="l"/>
                          <a:tab pos="3144959" algn="l"/>
                          <a:tab pos="3594240" algn="l"/>
                          <a:tab pos="4043519" algn="l"/>
                          <a:tab pos="4492800" algn="l"/>
                          <a:tab pos="4941719" algn="l"/>
                          <a:tab pos="5391000" algn="l"/>
                          <a:tab pos="5840280" algn="l"/>
                          <a:tab pos="6289560" algn="l"/>
                          <a:tab pos="6738840" algn="l"/>
                          <a:tab pos="7188120" algn="l"/>
                          <a:tab pos="7637400" algn="l"/>
                          <a:tab pos="8086679" algn="l"/>
                          <a:tab pos="8535960" algn="l"/>
                          <a:tab pos="8985240" algn="l"/>
                          <a:tab pos="9434520" algn="l"/>
                          <a:tab pos="9883800" algn="l"/>
                          <a:tab pos="10333080" algn="l"/>
                          <a:tab pos="10782360" algn="l"/>
                        </a:tabLst>
                        <a:defRPr sz="1400"/>
                      </a:pPr>
                      <a:r>
                        <a:rPr lang="en-IN" sz="1600" u="none" strike="noStrike" kern="1200" dirty="0">
                          <a:ln>
                            <a:noFill/>
                          </a:ln>
                          <a:latin typeface="Times New Roman" panose="02020603050405020304" pitchFamily="18" charset="0"/>
                          <a:cs typeface="Times New Roman" panose="02020603050405020304" pitchFamily="18" charset="0"/>
                        </a:rPr>
                        <a:t>Design and implement an application using</a:t>
                      </a:r>
                    </a:p>
                    <a:p>
                      <a:pPr marL="0" marR="0" lvl="0" indent="0" hangingPunct="0">
                        <a:lnSpc>
                          <a:spcPct val="93000"/>
                        </a:lnSpc>
                        <a:spcBef>
                          <a:spcPts val="0"/>
                        </a:spcBef>
                        <a:spcAft>
                          <a:spcPts val="0"/>
                        </a:spcAft>
                        <a:buNone/>
                        <a:tabLst>
                          <a:tab pos="0" algn="l"/>
                          <a:tab pos="449280" algn="l"/>
                          <a:tab pos="898559" algn="l"/>
                          <a:tab pos="1347840" algn="l"/>
                          <a:tab pos="1797120" algn="l"/>
                          <a:tab pos="2246400" algn="l"/>
                          <a:tab pos="2695680" algn="l"/>
                          <a:tab pos="3144959" algn="l"/>
                          <a:tab pos="3594240" algn="l"/>
                          <a:tab pos="4043519" algn="l"/>
                          <a:tab pos="4492800" algn="l"/>
                          <a:tab pos="4941719" algn="l"/>
                          <a:tab pos="5391000" algn="l"/>
                          <a:tab pos="5840280" algn="l"/>
                          <a:tab pos="6289560" algn="l"/>
                          <a:tab pos="6738840" algn="l"/>
                          <a:tab pos="7188120" algn="l"/>
                          <a:tab pos="7637400" algn="l"/>
                          <a:tab pos="8086679" algn="l"/>
                          <a:tab pos="8535960" algn="l"/>
                          <a:tab pos="8985240" algn="l"/>
                          <a:tab pos="9434520" algn="l"/>
                          <a:tab pos="9883800" algn="l"/>
                          <a:tab pos="10333080" algn="l"/>
                          <a:tab pos="10782360" algn="l"/>
                        </a:tabLst>
                        <a:defRPr sz="1400"/>
                      </a:pPr>
                      <a:r>
                        <a:rPr lang="en-IN" sz="1600" u="none" strike="noStrike" kern="1200" dirty="0">
                          <a:ln>
                            <a:noFill/>
                          </a:ln>
                          <a:latin typeface="Times New Roman" panose="02020603050405020304" pitchFamily="18" charset="0"/>
                          <a:cs typeface="Times New Roman" panose="02020603050405020304" pitchFamily="18" charset="0"/>
                        </a:rPr>
                        <a:t>biometric and cryptography</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It not used the advanced cryptography algorithm to protect the data.</a:t>
                      </a:r>
                    </a:p>
                  </a:txBody>
                  <a:tcPr/>
                </a:tc>
                <a:extLst>
                  <a:ext uri="{0D108BD9-81ED-4DB2-BD59-A6C34878D82A}">
                    <a16:rowId xmlns:a16="http://schemas.microsoft.com/office/drawing/2014/main" val="4166547173"/>
                  </a:ext>
                </a:extLst>
              </a:tr>
              <a:tr h="1577451">
                <a:tc>
                  <a:txBody>
                    <a:bodyPr/>
                    <a:lstStyle/>
                    <a:p>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a:latin typeface="Times New Roman" panose="02020603050405020304" pitchFamily="18" charset="0"/>
                          <a:cs typeface="Times New Roman" panose="02020603050405020304" pitchFamily="18" charset="0"/>
                        </a:rPr>
                        <a:t>2020</a:t>
                      </a:r>
                      <a:endParaRPr lang="en-IN" sz="1600">
                        <a:latin typeface="Times New Roman" panose="02020603050405020304" pitchFamily="18" charset="0"/>
                        <a:cs typeface="Times New Roman" panose="02020603050405020304" pitchFamily="18" charset="0"/>
                      </a:endParaRPr>
                    </a:p>
                  </a:txBody>
                  <a:tcPr/>
                </a:tc>
                <a:tc>
                  <a:txBody>
                    <a:bodyPr/>
                    <a:lstStyle/>
                    <a:p>
                      <a:pPr marL="0" marR="0" lvl="0" indent="0" hangingPunct="0">
                        <a:lnSpc>
                          <a:spcPct val="93000"/>
                        </a:lnSpc>
                        <a:spcBef>
                          <a:spcPts val="0"/>
                        </a:spcBef>
                        <a:spcAft>
                          <a:spcPts val="0"/>
                        </a:spcAft>
                        <a:buNone/>
                        <a:tabLst>
                          <a:tab pos="0" algn="l"/>
                          <a:tab pos="449280" algn="l"/>
                          <a:tab pos="898559" algn="l"/>
                          <a:tab pos="1347840" algn="l"/>
                          <a:tab pos="1797120" algn="l"/>
                          <a:tab pos="2246400" algn="l"/>
                          <a:tab pos="2695680" algn="l"/>
                          <a:tab pos="3144959" algn="l"/>
                          <a:tab pos="3594240" algn="l"/>
                          <a:tab pos="4043519" algn="l"/>
                          <a:tab pos="4492800" algn="l"/>
                          <a:tab pos="4941719" algn="l"/>
                          <a:tab pos="5391000" algn="l"/>
                          <a:tab pos="5840280" algn="l"/>
                          <a:tab pos="6289560" algn="l"/>
                          <a:tab pos="6738840" algn="l"/>
                          <a:tab pos="7188120" algn="l"/>
                          <a:tab pos="7637400" algn="l"/>
                          <a:tab pos="8086679" algn="l"/>
                          <a:tab pos="8535960" algn="l"/>
                          <a:tab pos="8985240" algn="l"/>
                          <a:tab pos="9434520" algn="l"/>
                          <a:tab pos="9883800" algn="l"/>
                          <a:tab pos="10333080" algn="l"/>
                          <a:tab pos="10782360" algn="l"/>
                        </a:tabLst>
                        <a:defRPr sz="1400"/>
                      </a:pPr>
                      <a:r>
                        <a:rPr lang="en-IN" sz="1600" u="none" strike="noStrike" kern="1200" dirty="0">
                          <a:ln>
                            <a:noFill/>
                          </a:ln>
                          <a:latin typeface="Times New Roman" panose="02020603050405020304" pitchFamily="18" charset="0"/>
                          <a:cs typeface="Times New Roman" panose="02020603050405020304" pitchFamily="18" charset="0"/>
                        </a:rPr>
                        <a:t>This propounds a multimodal biometric user verification system by integrating</a:t>
                      </a:r>
                    </a:p>
                    <a:p>
                      <a:pPr marL="0" marR="0" lvl="0" indent="0" hangingPunct="0">
                        <a:lnSpc>
                          <a:spcPct val="93000"/>
                        </a:lnSpc>
                        <a:spcBef>
                          <a:spcPts val="0"/>
                        </a:spcBef>
                        <a:spcAft>
                          <a:spcPts val="0"/>
                        </a:spcAft>
                        <a:buNone/>
                        <a:tabLst>
                          <a:tab pos="0" algn="l"/>
                          <a:tab pos="449280" algn="l"/>
                          <a:tab pos="898559" algn="l"/>
                          <a:tab pos="1347840" algn="l"/>
                          <a:tab pos="1797120" algn="l"/>
                          <a:tab pos="2246400" algn="l"/>
                          <a:tab pos="2695680" algn="l"/>
                          <a:tab pos="3144959" algn="l"/>
                          <a:tab pos="3594240" algn="l"/>
                          <a:tab pos="4043519" algn="l"/>
                          <a:tab pos="4492800" algn="l"/>
                          <a:tab pos="4941719" algn="l"/>
                          <a:tab pos="5391000" algn="l"/>
                          <a:tab pos="5840280" algn="l"/>
                          <a:tab pos="6289560" algn="l"/>
                          <a:tab pos="6738840" algn="l"/>
                          <a:tab pos="7188120" algn="l"/>
                          <a:tab pos="7637400" algn="l"/>
                          <a:tab pos="8086679" algn="l"/>
                          <a:tab pos="8535960" algn="l"/>
                          <a:tab pos="8985240" algn="l"/>
                          <a:tab pos="9434520" algn="l"/>
                          <a:tab pos="9883800" algn="l"/>
                          <a:tab pos="10333080" algn="l"/>
                          <a:tab pos="10782360" algn="l"/>
                        </a:tabLst>
                        <a:defRPr sz="1400"/>
                      </a:pPr>
                      <a:r>
                        <a:rPr lang="en-IN" sz="1600" u="none" strike="noStrike" kern="1200" dirty="0">
                          <a:ln>
                            <a:noFill/>
                          </a:ln>
                          <a:latin typeface="Times New Roman" panose="02020603050405020304" pitchFamily="18" charset="0"/>
                          <a:cs typeface="Times New Roman" panose="02020603050405020304" pitchFamily="18" charset="0"/>
                        </a:rPr>
                        <a:t>fingerprint; facial recognition and lip print images.</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14955" rtl="0" eaLnBrk="1" fontAlgn="auto" latinLnBrk="0" hangingPunct="1">
                        <a:lnSpc>
                          <a:spcPct val="100000"/>
                        </a:lnSpc>
                        <a:spcBef>
                          <a:spcPts val="0"/>
                        </a:spcBef>
                        <a:spcAft>
                          <a:spcPts val="0"/>
                        </a:spcAft>
                        <a:buClrTx/>
                        <a:buSzTx/>
                        <a:buFontTx/>
                        <a:buNone/>
                        <a:tabLst/>
                        <a:defRPr/>
                      </a:pPr>
                      <a:r>
                        <a:rPr lang="en-IN" sz="1600" u="none" strike="noStrike" kern="1200">
                          <a:ln>
                            <a:noFill/>
                          </a:ln>
                          <a:latin typeface="Times New Roman" panose="02020603050405020304" pitchFamily="18" charset="0"/>
                          <a:cs typeface="Times New Roman" panose="02020603050405020304" pitchFamily="18" charset="0"/>
                        </a:rPr>
                        <a:t>In this it uses lip print verfication which make it unique and more secure.</a:t>
                      </a:r>
                    </a:p>
                    <a:p>
                      <a:endParaRPr lang="en-IN" sz="1600">
                        <a:latin typeface="Times New Roman" panose="02020603050405020304" pitchFamily="18" charset="0"/>
                        <a:cs typeface="Times New Roman" panose="02020603050405020304" pitchFamily="18" charset="0"/>
                      </a:endParaRPr>
                    </a:p>
                  </a:txBody>
                  <a:tcPr/>
                </a:tc>
                <a:tc>
                  <a:txBody>
                    <a:bodyPr/>
                    <a:lstStyle/>
                    <a:p>
                      <a:pPr marL="0" marR="0" lvl="0" indent="0" algn="l" defTabSz="414955" rtl="0" eaLnBrk="1" fontAlgn="auto" latinLnBrk="0" hangingPunct="1">
                        <a:lnSpc>
                          <a:spcPct val="100000"/>
                        </a:lnSpc>
                        <a:spcBef>
                          <a:spcPts val="0"/>
                        </a:spcBef>
                        <a:spcAft>
                          <a:spcPts val="0"/>
                        </a:spcAft>
                        <a:buClrTx/>
                        <a:buSzTx/>
                        <a:buFontTx/>
                        <a:buNone/>
                        <a:tabLst/>
                        <a:defRPr/>
                      </a:pPr>
                      <a:r>
                        <a:rPr lang="en-IN" sz="1600" u="none" strike="noStrike" kern="1200" dirty="0">
                          <a:ln>
                            <a:noFill/>
                          </a:ln>
                          <a:latin typeface="Times New Roman" panose="02020603050405020304" pitchFamily="18" charset="0"/>
                          <a:cs typeface="Times New Roman" panose="02020603050405020304" pitchFamily="18" charset="0"/>
                        </a:rPr>
                        <a:t>Lip print verification is complex and make it very hard ,also it make take time to verify.</a:t>
                      </a:r>
                    </a:p>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883069"/>
                  </a:ext>
                </a:extLst>
              </a:tr>
              <a:tr h="1879086">
                <a:tc>
                  <a:txBody>
                    <a:bodyPr/>
                    <a:lstStyle/>
                    <a:p>
                      <a:r>
                        <a:rPr lang="en-IN" sz="1600" dirty="0">
                          <a:latin typeface="Times New Roman" panose="02020603050405020304" pitchFamily="18" charset="0"/>
                          <a:cs typeface="Times New Roman" panose="02020603050405020304" pitchFamily="18" charset="0"/>
                        </a:rPr>
                        <a:t>3</a:t>
                      </a:r>
                    </a:p>
                  </a:txBody>
                  <a:tcPr/>
                </a:tc>
                <a:tc>
                  <a:txBody>
                    <a:bodyPr/>
                    <a:lstStyle/>
                    <a:p>
                      <a:r>
                        <a:rPr lang="en-US" sz="1600" dirty="0">
                          <a:latin typeface="Times New Roman" panose="02020603050405020304" pitchFamily="18" charset="0"/>
                          <a:cs typeface="Times New Roman" panose="02020603050405020304" pitchFamily="18" charset="0"/>
                        </a:rPr>
                        <a:t>2021</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14955" rtl="0" eaLnBrk="1" fontAlgn="auto" latinLnBrk="0" hangingPunct="1">
                        <a:lnSpc>
                          <a:spcPct val="100000"/>
                        </a:lnSpc>
                        <a:spcBef>
                          <a:spcPts val="0"/>
                        </a:spcBef>
                        <a:spcAft>
                          <a:spcPts val="0"/>
                        </a:spcAft>
                        <a:buClrTx/>
                        <a:buSzTx/>
                        <a:buFontTx/>
                        <a:buNone/>
                        <a:tabLst/>
                        <a:defRPr/>
                      </a:pPr>
                      <a:r>
                        <a:rPr lang="en-IN" sz="1600" u="none" strike="noStrike" kern="1200" dirty="0">
                          <a:ln>
                            <a:noFill/>
                          </a:ln>
                          <a:latin typeface="Times New Roman" panose="02020603050405020304" pitchFamily="18" charset="0"/>
                          <a:cs typeface="Times New Roman" panose="02020603050405020304" pitchFamily="18" charset="0"/>
                        </a:rPr>
                        <a:t>Accurateness, serviceability and reducing cost have made the biometric technology a secure.</a:t>
                      </a:r>
                    </a:p>
                  </a:txBody>
                  <a:tcPr/>
                </a:tc>
                <a:tc>
                  <a:txBody>
                    <a:bodyPr/>
                    <a:lstStyle/>
                    <a:p>
                      <a:pPr marL="0" marR="0" lvl="0" indent="0" algn="l" defTabSz="414955" rtl="0" eaLnBrk="1" fontAlgn="auto" latinLnBrk="0" hangingPunct="1">
                        <a:lnSpc>
                          <a:spcPct val="100000"/>
                        </a:lnSpc>
                        <a:spcBef>
                          <a:spcPts val="0"/>
                        </a:spcBef>
                        <a:spcAft>
                          <a:spcPts val="0"/>
                        </a:spcAft>
                        <a:buClrTx/>
                        <a:buSzTx/>
                        <a:buFontTx/>
                        <a:buNone/>
                        <a:tabLst/>
                        <a:defRPr/>
                      </a:pPr>
                      <a:r>
                        <a:rPr lang="en-IN" sz="1600" u="none" strike="noStrike" kern="1200" dirty="0">
                          <a:ln>
                            <a:noFill/>
                          </a:ln>
                          <a:latin typeface="Times New Roman" panose="02020603050405020304" pitchFamily="18" charset="0"/>
                          <a:cs typeface="Times New Roman" panose="02020603050405020304" pitchFamily="18" charset="0"/>
                        </a:rPr>
                        <a:t>In this paper it deal with almost all verification process and also compare its advantage and disadvantage and compare between all on feature.</a:t>
                      </a:r>
                    </a:p>
                  </a:txBody>
                  <a:tcPr/>
                </a:tc>
                <a:tc>
                  <a:txBody>
                    <a:bodyPr/>
                    <a:lstStyle/>
                    <a:p>
                      <a:pPr marL="0" marR="0" lvl="0" indent="0" algn="l" defTabSz="414955" rtl="0" eaLnBrk="1" fontAlgn="auto" latinLnBrk="0" hangingPunct="1">
                        <a:lnSpc>
                          <a:spcPct val="100000"/>
                        </a:lnSpc>
                        <a:spcBef>
                          <a:spcPts val="0"/>
                        </a:spcBef>
                        <a:spcAft>
                          <a:spcPts val="0"/>
                        </a:spcAft>
                        <a:buClrTx/>
                        <a:buSzTx/>
                        <a:buFontTx/>
                        <a:buNone/>
                        <a:tabLst/>
                        <a:defRPr/>
                      </a:pPr>
                      <a:r>
                        <a:rPr lang="en-IN" sz="1600" u="none" strike="noStrike" kern="1200" dirty="0">
                          <a:ln>
                            <a:noFill/>
                          </a:ln>
                          <a:latin typeface="Times New Roman" panose="02020603050405020304" pitchFamily="18" charset="0"/>
                          <a:cs typeface="Times New Roman" panose="02020603050405020304" pitchFamily="18" charset="0"/>
                        </a:rPr>
                        <a:t>There is no model show in this paper to implement the biometric security.</a:t>
                      </a:r>
                    </a:p>
                  </a:txBody>
                  <a:tcPr/>
                </a:tc>
                <a:extLst>
                  <a:ext uri="{0D108BD9-81ED-4DB2-BD59-A6C34878D82A}">
                    <a16:rowId xmlns:a16="http://schemas.microsoft.com/office/drawing/2014/main" val="1923015338"/>
                  </a:ext>
                </a:extLst>
              </a:tr>
            </a:tbl>
          </a:graphicData>
        </a:graphic>
      </p:graphicFrame>
      <p:sp>
        <p:nvSpPr>
          <p:cNvPr id="4" name="Slide Number Placeholder 3">
            <a:extLst>
              <a:ext uri="{FF2B5EF4-FFF2-40B4-BE49-F238E27FC236}">
                <a16:creationId xmlns:a16="http://schemas.microsoft.com/office/drawing/2014/main" id="{A99BBFA4-475C-4A99-8F4F-020AFF46E94E}"/>
              </a:ext>
            </a:extLst>
          </p:cNvPr>
          <p:cNvSpPr>
            <a:spLocks noGrp="1"/>
          </p:cNvSpPr>
          <p:nvPr>
            <p:ph type="sldNum" sz="quarter" idx="12"/>
          </p:nvPr>
        </p:nvSpPr>
        <p:spPr/>
        <p:txBody>
          <a:bodyPr/>
          <a:lstStyle/>
          <a:p>
            <a:fld id="{272DC3C0-627E-4162-A3E3-8C1D58397E10}" type="slidenum">
              <a:rPr lang="en-US" smtClean="0"/>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noEditPoints="1"/>
          </p:cNvSpPr>
          <p:nvPr>
            <p:ph type="title"/>
          </p:nvPr>
        </p:nvSpPr>
        <p:spPr>
          <a:xfrm>
            <a:off x="1492359" y="599692"/>
            <a:ext cx="9574005" cy="695708"/>
          </a:xfrm>
        </p:spPr>
        <p:style>
          <a:lnRef idx="1">
            <a:schemeClr val="accent1"/>
          </a:lnRef>
          <a:fillRef idx="3">
            <a:schemeClr val="accent1"/>
          </a:fillRef>
          <a:effectRef idx="2">
            <a:schemeClr val="accent1"/>
          </a:effectRef>
          <a:fontRef idx="minor">
            <a:schemeClr val="lt1"/>
          </a:fontRef>
        </p:style>
        <p:txBody>
          <a:bodyPr>
            <a:normAutofit/>
          </a:bodyPr>
          <a:lstStyle/>
          <a:p>
            <a:pPr algn="ctr"/>
            <a:r>
              <a:rPr lang="en-IN" sz="3200" b="1" dirty="0">
                <a:latin typeface="Times New Roman" panose="02020603050405020304" pitchFamily="18" charset="0"/>
                <a:ea typeface="Times New Roman" panose="02020603050405020304" pitchFamily="18" charset="0"/>
                <a:cs typeface="Times New Roman" panose="02020603050405020304" pitchFamily="18" charset="0"/>
              </a:rPr>
              <a:t>Sequence Diagram</a:t>
            </a:r>
          </a:p>
        </p:txBody>
      </p:sp>
      <p:pic>
        <p:nvPicPr>
          <p:cNvPr id="4" name="Picture 3">
            <a:extLst>
              <a:ext uri="{FF2B5EF4-FFF2-40B4-BE49-F238E27FC236}">
                <a16:creationId xmlns:a16="http://schemas.microsoft.com/office/drawing/2014/main" id="{E6ED3468-A608-AFF2-A420-7C357A4EF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437" y="1266092"/>
            <a:ext cx="10866438" cy="5591908"/>
          </a:xfrm>
          <a:prstGeom prst="rect">
            <a:avLst/>
          </a:prstGeom>
          <a:noFill/>
          <a:ln>
            <a:noFill/>
          </a:ln>
        </p:spPr>
      </p:pic>
      <p:sp>
        <p:nvSpPr>
          <p:cNvPr id="2" name="Slide Number Placeholder 1">
            <a:extLst>
              <a:ext uri="{FF2B5EF4-FFF2-40B4-BE49-F238E27FC236}">
                <a16:creationId xmlns:a16="http://schemas.microsoft.com/office/drawing/2014/main" id="{18545BA8-22B4-4FDE-AE09-4B64C181CA48}"/>
              </a:ext>
            </a:extLst>
          </p:cNvPr>
          <p:cNvSpPr>
            <a:spLocks noGrp="1"/>
          </p:cNvSpPr>
          <p:nvPr>
            <p:ph type="sldNum" sz="quarter" idx="12"/>
          </p:nvPr>
        </p:nvSpPr>
        <p:spPr/>
        <p:txBody>
          <a:bodyPr/>
          <a:lstStyle/>
          <a:p>
            <a:fld id="{272DC3C0-627E-4162-A3E3-8C1D58397E10}" type="slidenum">
              <a:rPr lang="en-US" smtClean="0"/>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F0BE1-A18D-424D-9994-321D4F22BD77}"/>
              </a:ext>
            </a:extLst>
          </p:cNvPr>
          <p:cNvSpPr>
            <a:spLocks noGrp="1"/>
          </p:cNvSpPr>
          <p:nvPr>
            <p:ph type="title"/>
          </p:nvPr>
        </p:nvSpPr>
        <p:spPr>
          <a:xfrm>
            <a:off x="1417637" y="624110"/>
            <a:ext cx="9647238" cy="671290"/>
          </a:xfrm>
        </p:spPr>
        <p:style>
          <a:lnRef idx="1">
            <a:schemeClr val="accent1"/>
          </a:lnRef>
          <a:fillRef idx="3">
            <a:schemeClr val="accent1"/>
          </a:fillRef>
          <a:effectRef idx="2">
            <a:schemeClr val="accent1"/>
          </a:effectRef>
          <a:fontRef idx="minor">
            <a:schemeClr val="lt1"/>
          </a:fontRef>
        </p:style>
        <p:txBody>
          <a:bodyPr>
            <a:normAutofit/>
          </a:bodyPr>
          <a:lstStyle/>
          <a:p>
            <a:r>
              <a:rPr lang="en-IN" sz="3200" b="1" dirty="0">
                <a:latin typeface="Times New Roman" panose="02020603050405020304" pitchFamily="18" charset="0"/>
                <a:cs typeface="Times New Roman" panose="02020603050405020304" pitchFamily="18" charset="0"/>
              </a:rPr>
              <a:t>Flow Chart</a:t>
            </a:r>
          </a:p>
        </p:txBody>
      </p:sp>
      <p:pic>
        <p:nvPicPr>
          <p:cNvPr id="10" name="Content Placeholder 9">
            <a:extLst>
              <a:ext uri="{FF2B5EF4-FFF2-40B4-BE49-F238E27FC236}">
                <a16:creationId xmlns:a16="http://schemas.microsoft.com/office/drawing/2014/main" id="{A473FCE9-A939-4D0A-B0BF-E4C07B5FCC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0233" y="1317727"/>
            <a:ext cx="4495799" cy="5540273"/>
          </a:xfrm>
        </p:spPr>
      </p:pic>
      <p:sp>
        <p:nvSpPr>
          <p:cNvPr id="4" name="Slide Number Placeholder 3">
            <a:extLst>
              <a:ext uri="{FF2B5EF4-FFF2-40B4-BE49-F238E27FC236}">
                <a16:creationId xmlns:a16="http://schemas.microsoft.com/office/drawing/2014/main" id="{FEB3F2F8-6F64-465A-8F48-7DDAB95941AE}"/>
              </a:ext>
            </a:extLst>
          </p:cNvPr>
          <p:cNvSpPr>
            <a:spLocks noGrp="1"/>
          </p:cNvSpPr>
          <p:nvPr>
            <p:ph type="sldNum" sz="quarter" idx="12"/>
          </p:nvPr>
        </p:nvSpPr>
        <p:spPr/>
        <p:txBody>
          <a:bodyPr/>
          <a:lstStyle/>
          <a:p>
            <a:fld id="{272DC3C0-627E-4162-A3E3-8C1D58397E10}" type="slidenum">
              <a:rPr lang="en-US" smtClean="0"/>
              <a:t>8</a:t>
            </a:fld>
            <a:endParaRPr lang="en-US" dirty="0"/>
          </a:p>
        </p:txBody>
      </p:sp>
      <p:pic>
        <p:nvPicPr>
          <p:cNvPr id="12" name="Picture 11">
            <a:extLst>
              <a:ext uri="{FF2B5EF4-FFF2-40B4-BE49-F238E27FC236}">
                <a16:creationId xmlns:a16="http://schemas.microsoft.com/office/drawing/2014/main" id="{09260655-6FBD-4517-AE49-280E5E2420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6837" y="1317727"/>
            <a:ext cx="4495800" cy="5540273"/>
          </a:xfrm>
          <a:prstGeom prst="rect">
            <a:avLst/>
          </a:prstGeom>
        </p:spPr>
      </p:pic>
    </p:spTree>
    <p:extLst>
      <p:ext uri="{BB962C8B-B14F-4D97-AF65-F5344CB8AC3E}">
        <p14:creationId xmlns:p14="http://schemas.microsoft.com/office/powerpoint/2010/main" val="2821983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7BD8A-AE80-456A-8D35-6CBF6D41A2FC}"/>
              </a:ext>
            </a:extLst>
          </p:cNvPr>
          <p:cNvSpPr>
            <a:spLocks noGrp="1"/>
          </p:cNvSpPr>
          <p:nvPr>
            <p:ph type="title"/>
          </p:nvPr>
        </p:nvSpPr>
        <p:spPr>
          <a:xfrm>
            <a:off x="1417637" y="533400"/>
            <a:ext cx="9647238" cy="685800"/>
          </a:xfrm>
        </p:spPr>
        <p:style>
          <a:lnRef idx="0">
            <a:schemeClr val="accent1"/>
          </a:lnRef>
          <a:fillRef idx="3">
            <a:schemeClr val="accent1"/>
          </a:fillRef>
          <a:effectRef idx="3">
            <a:schemeClr val="accent1"/>
          </a:effectRef>
          <a:fontRef idx="minor">
            <a:schemeClr val="lt1"/>
          </a:fontRef>
        </p:style>
        <p:txBody>
          <a:bodyPr>
            <a:normAutofit/>
          </a:bodyPr>
          <a:lstStyle/>
          <a:p>
            <a:r>
              <a:rPr lang="en-IN" sz="3200" b="1" dirty="0">
                <a:latin typeface="Times New Roman" panose="02020603050405020304" pitchFamily="18" charset="0"/>
                <a:cs typeface="Times New Roman" panose="02020603050405020304" pitchFamily="18" charset="0"/>
              </a:rPr>
              <a:t>Three Factor Authentication Flow Chart</a:t>
            </a:r>
          </a:p>
        </p:txBody>
      </p:sp>
      <p:pic>
        <p:nvPicPr>
          <p:cNvPr id="6" name="Content Placeholder 5">
            <a:extLst>
              <a:ext uri="{FF2B5EF4-FFF2-40B4-BE49-F238E27FC236}">
                <a16:creationId xmlns:a16="http://schemas.microsoft.com/office/drawing/2014/main" id="{D944CCD0-65FF-4BB0-8D32-717EEC7DE4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237" y="1219200"/>
            <a:ext cx="10956195" cy="5638800"/>
          </a:xfrm>
        </p:spPr>
      </p:pic>
      <p:sp>
        <p:nvSpPr>
          <p:cNvPr id="4" name="Slide Number Placeholder 3">
            <a:extLst>
              <a:ext uri="{FF2B5EF4-FFF2-40B4-BE49-F238E27FC236}">
                <a16:creationId xmlns:a16="http://schemas.microsoft.com/office/drawing/2014/main" id="{A9B7AC92-83DA-4EE8-AAF7-E3A03479F8AC}"/>
              </a:ext>
            </a:extLst>
          </p:cNvPr>
          <p:cNvSpPr>
            <a:spLocks noGrp="1"/>
          </p:cNvSpPr>
          <p:nvPr>
            <p:ph type="sldNum" sz="quarter" idx="12"/>
          </p:nvPr>
        </p:nvSpPr>
        <p:spPr/>
        <p:txBody>
          <a:bodyPr/>
          <a:lstStyle/>
          <a:p>
            <a:fld id="{272DC3C0-627E-4162-A3E3-8C1D58397E10}" type="slidenum">
              <a:rPr lang="en-US" smtClean="0"/>
              <a:t>9</a:t>
            </a:fld>
            <a:endParaRPr lang="en-US" dirty="0"/>
          </a:p>
        </p:txBody>
      </p:sp>
    </p:spTree>
    <p:extLst>
      <p:ext uri="{BB962C8B-B14F-4D97-AF65-F5344CB8AC3E}">
        <p14:creationId xmlns:p14="http://schemas.microsoft.com/office/powerpoint/2010/main" val="134221749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2855</TotalTime>
  <Words>1190</Words>
  <Application>Microsoft Office PowerPoint</Application>
  <PresentationFormat>Custom</PresentationFormat>
  <Paragraphs>180</Paragraphs>
  <Slides>25</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Algerian</vt:lpstr>
      <vt:lpstr>Arial</vt:lpstr>
      <vt:lpstr>Calibri</vt:lpstr>
      <vt:lpstr>Century Gothic</vt:lpstr>
      <vt:lpstr>OpenSymbol</vt:lpstr>
      <vt:lpstr>Times New Roman</vt:lpstr>
      <vt:lpstr>Wingdings</vt:lpstr>
      <vt:lpstr>Wingdings 3</vt:lpstr>
      <vt:lpstr>Wisp</vt:lpstr>
      <vt:lpstr>PowerPoint Presentation</vt:lpstr>
      <vt:lpstr>Content</vt:lpstr>
      <vt:lpstr>                   Identification of  Problem </vt:lpstr>
      <vt:lpstr>    Project Goal and Objective            </vt:lpstr>
      <vt:lpstr>          Introduction</vt:lpstr>
      <vt:lpstr>                         Literature Review</vt:lpstr>
      <vt:lpstr>Sequence Diagram</vt:lpstr>
      <vt:lpstr>Flow Chart</vt:lpstr>
      <vt:lpstr>Three Factor Authentication Flow Chart</vt:lpstr>
      <vt:lpstr>GENERAL CNN-BASED FOR FACE  RECOGNITION SCHEMA</vt:lpstr>
      <vt:lpstr>FLOW CHART FOR CNN FACE RECOGNITION</vt:lpstr>
      <vt:lpstr>How Fingerprint Recognition Work</vt:lpstr>
      <vt:lpstr>How voice Recognition Work</vt:lpstr>
      <vt:lpstr>TENSORFLOW LITE</vt:lpstr>
      <vt:lpstr>Convert Train Ml Model into .tfllite file</vt:lpstr>
      <vt:lpstr>PowerPoint Presentation</vt:lpstr>
      <vt:lpstr>PowerPoint Presentation</vt:lpstr>
      <vt:lpstr>PowerPoint Presentation</vt:lpstr>
      <vt:lpstr>ADVANTAGE OF MULTIMODAL BIOMETRIC VERIFICATION</vt:lpstr>
      <vt:lpstr>DISADVANTAGE OF MULTIMODAL BIOMETRIC VERIFICATION</vt:lpstr>
      <vt:lpstr>APPLICATION OF BIOMETRIC VERIFICATION</vt:lpstr>
      <vt:lpstr>FUTURE WORK</vt:lpstr>
      <vt:lpstr>Conclusion </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of Technology and Management, Gida, Gorakhpur</dc:title>
  <dc:creator>Alpika Srivastava</dc:creator>
  <cp:lastModifiedBy>Shashi Saurabh Sinha</cp:lastModifiedBy>
  <cp:revision>145</cp:revision>
  <dcterms:created xsi:type="dcterms:W3CDTF">2020-09-24T13:40:19Z</dcterms:created>
  <dcterms:modified xsi:type="dcterms:W3CDTF">2022-07-04T04:55:48Z</dcterms:modified>
</cp:coreProperties>
</file>