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4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26"/>
  </p:notesMasterIdLst>
  <p:handoutMasterIdLst>
    <p:handoutMasterId r:id="rId27"/>
  </p:handoutMasterIdLst>
  <p:sldIdLst>
    <p:sldId id="1108" r:id="rId2"/>
    <p:sldId id="1129" r:id="rId3"/>
    <p:sldId id="1130" r:id="rId4"/>
    <p:sldId id="1131" r:id="rId5"/>
    <p:sldId id="1132" r:id="rId6"/>
    <p:sldId id="1133" r:id="rId7"/>
    <p:sldId id="1134" r:id="rId8"/>
    <p:sldId id="1135" r:id="rId9"/>
    <p:sldId id="1136" r:id="rId10"/>
    <p:sldId id="1156" r:id="rId11"/>
    <p:sldId id="1154" r:id="rId12"/>
    <p:sldId id="1152" r:id="rId13"/>
    <p:sldId id="1140" r:id="rId14"/>
    <p:sldId id="1141" r:id="rId15"/>
    <p:sldId id="1142" r:id="rId16"/>
    <p:sldId id="1143" r:id="rId17"/>
    <p:sldId id="1144" r:id="rId18"/>
    <p:sldId id="1128" r:id="rId19"/>
    <p:sldId id="1147" r:id="rId20"/>
    <p:sldId id="1153" r:id="rId21"/>
    <p:sldId id="1148" r:id="rId22"/>
    <p:sldId id="1146" r:id="rId23"/>
    <p:sldId id="1150" r:id="rId24"/>
    <p:sldId id="115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altLang="zh-CN" sz="2400" dirty="0" smtClean="0"/>
            <a:t>Synchronous Optical Network(SONET)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7EC83A03-0EB6-447E-AF60-444A0ADEC25D}">
      <dgm:prSet phldrT="[文本]" custT="1"/>
      <dgm:spPr/>
      <dgm:t>
        <a:bodyPr/>
        <a:lstStyle/>
        <a:p>
          <a:r>
            <a:rPr lang="en-US" altLang="zh-CN" sz="2400" dirty="0" smtClean="0"/>
            <a:t>Synchronous Digital Hierarchy(SDH)</a:t>
          </a:r>
          <a:endParaRPr lang="zh-CN" altLang="en-US" sz="2400" dirty="0"/>
        </a:p>
      </dgm:t>
    </dgm:pt>
    <dgm:pt modelId="{295B72A8-3BAD-44B8-8132-27F09A61F8B8}" type="parTrans" cxnId="{EF1DB386-EFFF-4A53-9C54-C53B44DE82A3}">
      <dgm:prSet/>
      <dgm:spPr/>
      <dgm:t>
        <a:bodyPr/>
        <a:lstStyle/>
        <a:p>
          <a:endParaRPr lang="zh-CN" altLang="en-US"/>
        </a:p>
      </dgm:t>
    </dgm:pt>
    <dgm:pt modelId="{FFBF5A3F-689E-4EEF-A48C-640E66CDCCDA}" type="sibTrans" cxnId="{EF1DB386-EFFF-4A53-9C54-C53B44DE82A3}">
      <dgm:prSet/>
      <dgm:spPr/>
      <dgm:t>
        <a:bodyPr/>
        <a:lstStyle/>
        <a:p>
          <a:endParaRPr lang="zh-CN" altLang="en-US"/>
        </a:p>
      </dgm:t>
    </dgm:pt>
    <dgm:pt modelId="{7D013049-C343-4B83-B80E-6ECC9063E6FF}">
      <dgm:prSet phldrT="[文本]" custT="1"/>
      <dgm:spPr/>
      <dgm:t>
        <a:bodyPr/>
        <a:lstStyle/>
        <a:p>
          <a:r>
            <a:rPr lang="en-US" sz="2400" dirty="0" smtClean="0"/>
            <a:t>The standard for the digital circuits used through the Internet</a:t>
          </a:r>
          <a:endParaRPr lang="zh-CN" altLang="en-US" sz="2400" dirty="0"/>
        </a:p>
      </dgm:t>
    </dgm:pt>
    <dgm:pt modelId="{F34FF64D-0C1D-444E-A56E-59CAB8FCEBD0}" type="par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235E735F-9E5B-49A3-9F75-39770D941ED5}" type="sib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smtClean="0"/>
            <a:t>Trunk </a:t>
          </a:r>
          <a:r>
            <a:rPr lang="en-US" altLang="zh-CN" sz="2400" dirty="0" smtClean="0"/>
            <a:t>circuit</a:t>
          </a:r>
          <a:endParaRPr lang="zh-CN" altLang="en-US" sz="24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AA30F60-2C6C-4347-BADD-43288B4C9F34}">
      <dgm:prSet phldrT="[文本]" custT="1"/>
      <dgm:spPr/>
      <dgm:t>
        <a:bodyPr/>
        <a:lstStyle/>
        <a:p>
          <a:r>
            <a:rPr lang="en-US" altLang="zh-CN" sz="2400" dirty="0" smtClean="0"/>
            <a:t>Optical Carrie Standard(OC)</a:t>
          </a:r>
          <a:r>
            <a:rPr lang="en-US" sz="2400" dirty="0" smtClean="0"/>
            <a:t> specify the signaling used on an optical fiber SONET ring</a:t>
          </a:r>
          <a:endParaRPr lang="zh-CN" altLang="en-US" sz="2400" dirty="0"/>
        </a:p>
      </dgm:t>
    </dgm:pt>
    <dgm:pt modelId="{9EA42153-6DDA-40C4-956E-D60743D176D4}" type="parTrans" cxnId="{42AD825B-6164-464B-AE2E-C14411664E38}">
      <dgm:prSet/>
      <dgm:spPr/>
      <dgm:t>
        <a:bodyPr/>
        <a:lstStyle/>
        <a:p>
          <a:endParaRPr lang="zh-CN" altLang="en-US"/>
        </a:p>
      </dgm:t>
    </dgm:pt>
    <dgm:pt modelId="{7CBFC01C-7CA0-4432-8FA9-3AA0C64F6998}" type="sibTrans" cxnId="{42AD825B-6164-464B-AE2E-C14411664E38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942D8110-E1A1-48DE-B264-853350B5869E}" srcId="{66BFBB5C-233E-4F6B-B525-A4EF391541E1}" destId="{7D013049-C343-4B83-B80E-6ECC9063E6FF}" srcOrd="0" destOrd="0" parTransId="{F34FF64D-0C1D-444E-A56E-59CAB8FCEBD0}" sibTransId="{235E735F-9E5B-49A3-9F75-39770D941ED5}"/>
    <dgm:cxn modelId="{2E5BDDB2-CBD3-4B43-883F-825F6030CBDC}" type="presOf" srcId="{0AA30F60-2C6C-4347-BADD-43288B4C9F34}" destId="{2AF60504-7C4F-4D87-9522-D6DA2C52F377}" srcOrd="0" destOrd="2" presId="urn:microsoft.com/office/officeart/2005/8/layout/list1"/>
    <dgm:cxn modelId="{D2D77769-059D-45B8-9CA4-3DD5051A84D3}" type="presOf" srcId="{66BFBB5C-233E-4F6B-B525-A4EF391541E1}" destId="{2AF60504-7C4F-4D87-9522-D6DA2C52F377}" srcOrd="0" destOrd="0" presId="urn:microsoft.com/office/officeart/2005/8/layout/list1"/>
    <dgm:cxn modelId="{42AD825B-6164-464B-AE2E-C14411664E38}" srcId="{66BFBB5C-233E-4F6B-B525-A4EF391541E1}" destId="{0AA30F60-2C6C-4347-BADD-43288B4C9F34}" srcOrd="1" destOrd="0" parTransId="{9EA42153-6DDA-40C4-956E-D60743D176D4}" sibTransId="{7CBFC01C-7CA0-4432-8FA9-3AA0C64F6998}"/>
    <dgm:cxn modelId="{EF1DB386-EFFF-4A53-9C54-C53B44DE82A3}" srcId="{7A0207DA-8C4A-408B-BF04-944A6975A91F}" destId="{7EC83A03-0EB6-447E-AF60-444A0ADEC25D}" srcOrd="1" destOrd="0" parTransId="{295B72A8-3BAD-44B8-8132-27F09A61F8B8}" sibTransId="{FFBF5A3F-689E-4EEF-A48C-640E66CDCCDA}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F8C1CDE1-605B-4840-9546-76746D117031}" srcId="{7A0207DA-8C4A-408B-BF04-944A6975A91F}" destId="{66BFBB5C-233E-4F6B-B525-A4EF391541E1}" srcOrd="0" destOrd="0" parTransId="{C8F0AC00-3E7A-4778-B402-1F76C8F2A6A4}" sibTransId="{BF25B9E0-3935-466B-AE0F-80E32874237F}"/>
    <dgm:cxn modelId="{D21EF219-66E8-474D-97CD-48CC84AFE278}" type="presOf" srcId="{7EC83A03-0EB6-447E-AF60-444A0ADEC25D}" destId="{2AF60504-7C4F-4D87-9522-D6DA2C52F377}" srcOrd="0" destOrd="3" presId="urn:microsoft.com/office/officeart/2005/8/layout/list1"/>
    <dgm:cxn modelId="{7FD738FB-A7DB-4820-BF0A-C0722CC5D7A4}" type="presOf" srcId="{7D013049-C343-4B83-B80E-6ECC9063E6FF}" destId="{2AF60504-7C4F-4D87-9522-D6DA2C52F377}" srcOrd="0" destOrd="1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01C665-37B0-40CD-BA35-6A27D62700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349DA0-0D39-48E4-879D-A966805F8E55}">
      <dgm:prSet custT="1"/>
      <dgm:spPr/>
      <dgm:t>
        <a:bodyPr/>
        <a:lstStyle/>
        <a:p>
          <a:r>
            <a:rPr lang="en-US" sz="2000" dirty="0" smtClean="0"/>
            <a:t>The receiver</a:t>
          </a:r>
          <a:endParaRPr lang="en-US" altLang="zh-CN" sz="2000" dirty="0" smtClean="0"/>
        </a:p>
      </dgm:t>
    </dgm:pt>
    <dgm:pt modelId="{BB728CE3-D709-411D-9F07-AC3ACC0B80C5}" type="par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2E0CC11F-64C4-4B98-B771-68946373A08F}" type="sibTrans" cxnId="{BC71C1F7-2A42-4497-B6E8-16F53014AD29}">
      <dgm:prSet/>
      <dgm:spPr/>
      <dgm:t>
        <a:bodyPr/>
        <a:lstStyle/>
        <a:p>
          <a:endParaRPr lang="zh-CN" altLang="en-US"/>
        </a:p>
      </dgm:t>
    </dgm:pt>
    <dgm:pt modelId="{F88B6D51-CF02-415B-AC1E-31BD13795D62}">
      <dgm:prSet custT="1"/>
      <dgm:spPr/>
      <dgm:t>
        <a:bodyPr/>
        <a:lstStyle/>
        <a:p>
          <a:r>
            <a:rPr lang="en-US" sz="2000" dirty="0" smtClean="0"/>
            <a:t>It discards all subsequent frames when a frame is damaged or lost</a:t>
          </a:r>
          <a:endParaRPr lang="en-US" altLang="zh-CN" sz="2000" dirty="0" smtClean="0"/>
        </a:p>
      </dgm:t>
    </dgm:pt>
    <dgm:pt modelId="{31B33D7F-8B28-4072-9902-2F075C53BFCD}" type="parTrans" cxnId="{249C7568-A7B1-4C68-B3D5-83A44B5B0473}">
      <dgm:prSet/>
      <dgm:spPr/>
      <dgm:t>
        <a:bodyPr/>
        <a:lstStyle/>
        <a:p>
          <a:endParaRPr lang="zh-CN" altLang="en-US"/>
        </a:p>
      </dgm:t>
    </dgm:pt>
    <dgm:pt modelId="{BA7BD9DA-4B9B-4847-B1A2-9200ABF9F33D}" type="sibTrans" cxnId="{249C7568-A7B1-4C68-B3D5-83A44B5B0473}">
      <dgm:prSet/>
      <dgm:spPr/>
      <dgm:t>
        <a:bodyPr/>
        <a:lstStyle/>
        <a:p>
          <a:endParaRPr lang="zh-CN" altLang="en-US"/>
        </a:p>
      </dgm:t>
    </dgm:pt>
    <dgm:pt modelId="{0FEE5593-943E-4294-ADB0-C3A1DA564E7F}">
      <dgm:prSet custT="1"/>
      <dgm:spPr/>
      <dgm:t>
        <a:bodyPr/>
        <a:lstStyle/>
        <a:p>
          <a:r>
            <a:rPr lang="en-US" sz="2000" dirty="0" smtClean="0"/>
            <a:t>The Sender</a:t>
          </a:r>
          <a:endParaRPr lang="en-US" altLang="zh-CN" sz="2000" dirty="0" smtClean="0"/>
        </a:p>
      </dgm:t>
    </dgm:pt>
    <dgm:pt modelId="{7EA5AACB-694C-4143-A3B4-276837B17CB9}" type="parTrans" cxnId="{8BD9800C-30DD-422A-BC36-97D43F900DAE}">
      <dgm:prSet/>
      <dgm:spPr/>
      <dgm:t>
        <a:bodyPr/>
        <a:lstStyle/>
        <a:p>
          <a:endParaRPr lang="zh-CN" altLang="en-US"/>
        </a:p>
      </dgm:t>
    </dgm:pt>
    <dgm:pt modelId="{D053261C-0181-4FE6-B38E-454EF4F2393C}" type="sibTrans" cxnId="{8BD9800C-30DD-422A-BC36-97D43F900DAE}">
      <dgm:prSet/>
      <dgm:spPr/>
      <dgm:t>
        <a:bodyPr/>
        <a:lstStyle/>
        <a:p>
          <a:endParaRPr lang="zh-CN" altLang="en-US"/>
        </a:p>
      </dgm:t>
    </dgm:pt>
    <dgm:pt modelId="{E14E113E-D24D-4288-A794-725811CD7DF2}">
      <dgm:prSet custT="1"/>
      <dgm:spPr/>
      <dgm:t>
        <a:bodyPr/>
        <a:lstStyle/>
        <a:p>
          <a:r>
            <a:rPr lang="en-US" sz="2000" dirty="0" smtClean="0"/>
            <a:t>It retransmits all unacknowledged frames after time out</a:t>
          </a:r>
          <a:endParaRPr lang="en-US" altLang="zh-CN" sz="2000" dirty="0" smtClean="0"/>
        </a:p>
      </dgm:t>
    </dgm:pt>
    <dgm:pt modelId="{B79CAD67-E471-4182-8AB9-8C96DC29DE02}" type="parTrans" cxnId="{08077FEE-6A34-4F77-A86A-47830DC01D45}">
      <dgm:prSet/>
      <dgm:spPr/>
      <dgm:t>
        <a:bodyPr/>
        <a:lstStyle/>
        <a:p>
          <a:endParaRPr lang="zh-CN" altLang="en-US"/>
        </a:p>
      </dgm:t>
    </dgm:pt>
    <dgm:pt modelId="{196B1662-4671-4BAA-87C3-BE4938F6212E}" type="sibTrans" cxnId="{08077FEE-6A34-4F77-A86A-47830DC01D45}">
      <dgm:prSet/>
      <dgm:spPr/>
      <dgm:t>
        <a:bodyPr/>
        <a:lstStyle/>
        <a:p>
          <a:endParaRPr lang="zh-CN" altLang="en-US"/>
        </a:p>
      </dgm:t>
    </dgm:pt>
    <dgm:pt modelId="{18311CFA-35D1-470A-80A4-4A0740450C8A}">
      <dgm:prSet custT="1"/>
      <dgm:spPr/>
      <dgm:t>
        <a:bodyPr/>
        <a:lstStyle/>
        <a:p>
          <a:r>
            <a:rPr lang="en-US" sz="2000" dirty="0" smtClean="0"/>
            <a:t>It sends no acknowledgements</a:t>
          </a:r>
          <a:endParaRPr lang="zh-CN" altLang="en-US" sz="2000" dirty="0"/>
        </a:p>
      </dgm:t>
    </dgm:pt>
    <dgm:pt modelId="{A12AB619-CDBD-4D39-A5D2-CEEEEA9605E3}" type="parTrans" cxnId="{8EBD1A74-4E0A-4A4C-9CD6-AD1B3152D397}">
      <dgm:prSet/>
      <dgm:spPr/>
      <dgm:t>
        <a:bodyPr/>
        <a:lstStyle/>
        <a:p>
          <a:endParaRPr lang="zh-CN" altLang="en-US"/>
        </a:p>
      </dgm:t>
    </dgm:pt>
    <dgm:pt modelId="{E230566D-3159-48EC-A1AF-377D3E2FE3A8}" type="sibTrans" cxnId="{8EBD1A74-4E0A-4A4C-9CD6-AD1B3152D397}">
      <dgm:prSet/>
      <dgm:spPr/>
      <dgm:t>
        <a:bodyPr/>
        <a:lstStyle/>
        <a:p>
          <a:endParaRPr lang="zh-CN" altLang="en-US"/>
        </a:p>
      </dgm:t>
    </dgm:pt>
    <dgm:pt modelId="{E72A38B1-894E-41B5-8285-278655FEC64E}">
      <dgm:prSet custT="1"/>
      <dgm:spPr/>
      <dgm:t>
        <a:bodyPr/>
        <a:lstStyle/>
        <a:p>
          <a:r>
            <a:rPr lang="en-US" sz="2000" dirty="0" smtClean="0"/>
            <a:t>After sending a fame, It wait for acknowledge</a:t>
          </a:r>
          <a:endParaRPr lang="en-US" altLang="zh-CN" sz="2000" dirty="0" smtClean="0"/>
        </a:p>
      </dgm:t>
    </dgm:pt>
    <dgm:pt modelId="{79C405F4-8836-4199-B76F-7867CDC50E68}" type="parTrans" cxnId="{B3AC06DB-7D91-4F01-A661-8FF9E7CF4BD7}">
      <dgm:prSet/>
      <dgm:spPr/>
      <dgm:t>
        <a:bodyPr/>
        <a:lstStyle/>
        <a:p>
          <a:endParaRPr lang="zh-CN" altLang="en-US"/>
        </a:p>
      </dgm:t>
    </dgm:pt>
    <dgm:pt modelId="{148FA593-35D5-4696-92F1-1EB164C8B782}" type="sibTrans" cxnId="{B3AC06DB-7D91-4F01-A661-8FF9E7CF4BD7}">
      <dgm:prSet/>
      <dgm:spPr/>
      <dgm:t>
        <a:bodyPr/>
        <a:lstStyle/>
        <a:p>
          <a:endParaRPr lang="zh-CN" altLang="en-US"/>
        </a:p>
      </dgm:t>
    </dgm:pt>
    <dgm:pt modelId="{757D2F8B-C4AA-4CAF-AD3E-65D17E31853E}">
      <dgm:prSet custT="1"/>
      <dgm:spPr/>
      <dgm:t>
        <a:bodyPr/>
        <a:lstStyle/>
        <a:p>
          <a:r>
            <a:rPr lang="en-US" sz="2000" smtClean="0"/>
            <a:t>After receiving any frame, It must send a short acknowledgement back</a:t>
          </a:r>
          <a:endParaRPr lang="en-US" altLang="zh-CN" sz="2000" dirty="0" smtClean="0"/>
        </a:p>
      </dgm:t>
    </dgm:pt>
    <dgm:pt modelId="{D92D2BF7-CEED-4899-9C56-A3FA938DB75A}" type="parTrans" cxnId="{44B59986-457A-4C5A-A6E6-DAC007C929C2}">
      <dgm:prSet/>
      <dgm:spPr/>
      <dgm:t>
        <a:bodyPr/>
        <a:lstStyle/>
        <a:p>
          <a:endParaRPr lang="zh-CN" altLang="en-US"/>
        </a:p>
      </dgm:t>
    </dgm:pt>
    <dgm:pt modelId="{5BAA530E-D277-4759-AB36-3BDADA971FB3}" type="sibTrans" cxnId="{44B59986-457A-4C5A-A6E6-DAC007C929C2}">
      <dgm:prSet/>
      <dgm:spPr/>
      <dgm:t>
        <a:bodyPr/>
        <a:lstStyle/>
        <a:p>
          <a:endParaRPr lang="zh-CN" altLang="en-US"/>
        </a:p>
      </dgm:t>
    </dgm:pt>
    <dgm:pt modelId="{FBE445EE-CDE8-4C99-A04D-33FE5BD85C8D}" type="pres">
      <dgm:prSet presAssocID="{7601C665-37B0-40CD-BA35-6A27D62700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20F20-FC76-49F3-BB7F-9B510EB78044}" type="pres">
      <dgm:prSet presAssocID="{00349DA0-0D39-48E4-879D-A966805F8E55}" presName="parentLin" presStyleCnt="0"/>
      <dgm:spPr/>
    </dgm:pt>
    <dgm:pt modelId="{41C9BCC4-039A-4EC4-96F0-2D8D5AB76B1B}" type="pres">
      <dgm:prSet presAssocID="{00349DA0-0D39-48E4-879D-A966805F8E5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4AE21AA-901D-4BB1-9796-F90BE88D2DB9}" type="pres">
      <dgm:prSet presAssocID="{00349DA0-0D39-48E4-879D-A966805F8E55}" presName="parentText" presStyleLbl="node1" presStyleIdx="0" presStyleCnt="2" custScaleX="137242" custScaleY="22060" custLinFactNeighborX="-56778" custLinFactNeighborY="-583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A2DA67-1845-426F-A7FE-19BDF4B45C5E}" type="pres">
      <dgm:prSet presAssocID="{00349DA0-0D39-48E4-879D-A966805F8E55}" presName="negativeSpace" presStyleCnt="0"/>
      <dgm:spPr/>
    </dgm:pt>
    <dgm:pt modelId="{540D99E8-63CE-491C-B9FC-BA352EA7F75D}" type="pres">
      <dgm:prSet presAssocID="{00349DA0-0D39-48E4-879D-A966805F8E55}" presName="childText" presStyleLbl="conFgAcc1" presStyleIdx="0" presStyleCnt="2" custScaleY="67727" custLinFactNeighborY="-136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08AC0-0564-4183-945A-48228A52433E}" type="pres">
      <dgm:prSet presAssocID="{2E0CC11F-64C4-4B98-B771-68946373A08F}" presName="spaceBetweenRectangles" presStyleCnt="0"/>
      <dgm:spPr/>
    </dgm:pt>
    <dgm:pt modelId="{2577B648-1495-4796-898E-CA340D76252C}" type="pres">
      <dgm:prSet presAssocID="{0FEE5593-943E-4294-ADB0-C3A1DA564E7F}" presName="parentLin" presStyleCnt="0"/>
      <dgm:spPr/>
    </dgm:pt>
    <dgm:pt modelId="{0589D79F-F3DE-45BB-A7F6-F1517E1FFF17}" type="pres">
      <dgm:prSet presAssocID="{0FEE5593-943E-4294-ADB0-C3A1DA564E7F}" presName="parentLeftMargin" presStyleLbl="node1" presStyleIdx="0" presStyleCnt="2" custScaleY="25439" custLinFactNeighborX="-49934" custLinFactNeighborY="-25828"/>
      <dgm:spPr/>
      <dgm:t>
        <a:bodyPr/>
        <a:lstStyle/>
        <a:p>
          <a:endParaRPr lang="zh-CN" altLang="en-US"/>
        </a:p>
      </dgm:t>
    </dgm:pt>
    <dgm:pt modelId="{888FB8E0-8AC8-4F81-948D-ED10AF87585D}" type="pres">
      <dgm:prSet presAssocID="{0FEE5593-943E-4294-ADB0-C3A1DA564E7F}" presName="parentText" presStyleLbl="node1" presStyleIdx="1" presStyleCnt="2" custScaleY="23535" custLinFactNeighborX="-56288" custLinFactNeighborY="-251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1D6A4-4CA6-4BFE-A33F-4988980FC5E6}" type="pres">
      <dgm:prSet presAssocID="{0FEE5593-943E-4294-ADB0-C3A1DA564E7F}" presName="negativeSpace" presStyleCnt="0"/>
      <dgm:spPr/>
    </dgm:pt>
    <dgm:pt modelId="{F384773F-FE19-455D-BD98-D9C0A5B30FF9}" type="pres">
      <dgm:prSet presAssocID="{0FEE5593-943E-4294-ADB0-C3A1DA564E7F}" presName="childText" presStyleLbl="conFgAcc1" presStyleIdx="1" presStyleCnt="2" custScaleY="61033" custLinFactNeighborX="0" custLinFactNeighborY="75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C32869-62F1-4AFC-A60C-9A2B33A4FDCA}" type="presOf" srcId="{0FEE5593-943E-4294-ADB0-C3A1DA564E7F}" destId="{888FB8E0-8AC8-4F81-948D-ED10AF87585D}" srcOrd="1" destOrd="0" presId="urn:microsoft.com/office/officeart/2005/8/layout/list1"/>
    <dgm:cxn modelId="{0FF5C1D6-B782-42BB-90B8-27ED5322623E}" type="presOf" srcId="{0FEE5593-943E-4294-ADB0-C3A1DA564E7F}" destId="{0589D79F-F3DE-45BB-A7F6-F1517E1FFF17}" srcOrd="0" destOrd="0" presId="urn:microsoft.com/office/officeart/2005/8/layout/list1"/>
    <dgm:cxn modelId="{177F7AE4-6081-4D18-AB56-304635C51C88}" type="presOf" srcId="{E72A38B1-894E-41B5-8285-278655FEC64E}" destId="{F384773F-FE19-455D-BD98-D9C0A5B30FF9}" srcOrd="0" destOrd="0" presId="urn:microsoft.com/office/officeart/2005/8/layout/list1"/>
    <dgm:cxn modelId="{44B59986-457A-4C5A-A6E6-DAC007C929C2}" srcId="{00349DA0-0D39-48E4-879D-A966805F8E55}" destId="{757D2F8B-C4AA-4CAF-AD3E-65D17E31853E}" srcOrd="0" destOrd="0" parTransId="{D92D2BF7-CEED-4899-9C56-A3FA938DB75A}" sibTransId="{5BAA530E-D277-4759-AB36-3BDADA971FB3}"/>
    <dgm:cxn modelId="{BC71C1F7-2A42-4497-B6E8-16F53014AD29}" srcId="{7601C665-37B0-40CD-BA35-6A27D62700D9}" destId="{00349DA0-0D39-48E4-879D-A966805F8E55}" srcOrd="0" destOrd="0" parTransId="{BB728CE3-D709-411D-9F07-AC3ACC0B80C5}" sibTransId="{2E0CC11F-64C4-4B98-B771-68946373A08F}"/>
    <dgm:cxn modelId="{6B759EA2-4961-4DF6-87D5-D6CDBBCA652E}" type="presOf" srcId="{7601C665-37B0-40CD-BA35-6A27D62700D9}" destId="{FBE445EE-CDE8-4C99-A04D-33FE5BD85C8D}" srcOrd="0" destOrd="0" presId="urn:microsoft.com/office/officeart/2005/8/layout/list1"/>
    <dgm:cxn modelId="{B3AC06DB-7D91-4F01-A661-8FF9E7CF4BD7}" srcId="{0FEE5593-943E-4294-ADB0-C3A1DA564E7F}" destId="{E72A38B1-894E-41B5-8285-278655FEC64E}" srcOrd="0" destOrd="0" parTransId="{79C405F4-8836-4199-B76F-7867CDC50E68}" sibTransId="{148FA593-35D5-4696-92F1-1EB164C8B782}"/>
    <dgm:cxn modelId="{BC1B5F92-8299-4C38-A817-4B43A67697BF}" type="presOf" srcId="{00349DA0-0D39-48E4-879D-A966805F8E55}" destId="{04AE21AA-901D-4BB1-9796-F90BE88D2DB9}" srcOrd="1" destOrd="0" presId="urn:microsoft.com/office/officeart/2005/8/layout/list1"/>
    <dgm:cxn modelId="{B2D90243-9745-406B-9265-6D3CBC669100}" type="presOf" srcId="{00349DA0-0D39-48E4-879D-A966805F8E55}" destId="{41C9BCC4-039A-4EC4-96F0-2D8D5AB76B1B}" srcOrd="0" destOrd="0" presId="urn:microsoft.com/office/officeart/2005/8/layout/list1"/>
    <dgm:cxn modelId="{8BD9800C-30DD-422A-BC36-97D43F900DAE}" srcId="{7601C665-37B0-40CD-BA35-6A27D62700D9}" destId="{0FEE5593-943E-4294-ADB0-C3A1DA564E7F}" srcOrd="1" destOrd="0" parTransId="{7EA5AACB-694C-4143-A3B4-276837B17CB9}" sibTransId="{D053261C-0181-4FE6-B38E-454EF4F2393C}"/>
    <dgm:cxn modelId="{2D345939-D715-4B1F-9A3B-0210656E5E8E}" type="presOf" srcId="{E14E113E-D24D-4288-A794-725811CD7DF2}" destId="{F384773F-FE19-455D-BD98-D9C0A5B30FF9}" srcOrd="0" destOrd="1" presId="urn:microsoft.com/office/officeart/2005/8/layout/list1"/>
    <dgm:cxn modelId="{8EBD1A74-4E0A-4A4C-9CD6-AD1B3152D397}" srcId="{00349DA0-0D39-48E4-879D-A966805F8E55}" destId="{18311CFA-35D1-470A-80A4-4A0740450C8A}" srcOrd="2" destOrd="0" parTransId="{A12AB619-CDBD-4D39-A5D2-CEEEEA9605E3}" sibTransId="{E230566D-3159-48EC-A1AF-377D3E2FE3A8}"/>
    <dgm:cxn modelId="{249C7568-A7B1-4C68-B3D5-83A44B5B0473}" srcId="{00349DA0-0D39-48E4-879D-A966805F8E55}" destId="{F88B6D51-CF02-415B-AC1E-31BD13795D62}" srcOrd="1" destOrd="0" parTransId="{31B33D7F-8B28-4072-9902-2F075C53BFCD}" sibTransId="{BA7BD9DA-4B9B-4847-B1A2-9200ABF9F33D}"/>
    <dgm:cxn modelId="{08077FEE-6A34-4F77-A86A-47830DC01D45}" srcId="{0FEE5593-943E-4294-ADB0-C3A1DA564E7F}" destId="{E14E113E-D24D-4288-A794-725811CD7DF2}" srcOrd="1" destOrd="0" parTransId="{B79CAD67-E471-4182-8AB9-8C96DC29DE02}" sibTransId="{196B1662-4671-4BAA-87C3-BE4938F6212E}"/>
    <dgm:cxn modelId="{C42D0C1E-0661-4C6C-8FD4-D33B414EC08F}" type="presOf" srcId="{757D2F8B-C4AA-4CAF-AD3E-65D17E31853E}" destId="{540D99E8-63CE-491C-B9FC-BA352EA7F75D}" srcOrd="0" destOrd="0" presId="urn:microsoft.com/office/officeart/2005/8/layout/list1"/>
    <dgm:cxn modelId="{0F01E50B-20D1-4325-BA56-D79F7F08DA0C}" type="presOf" srcId="{F88B6D51-CF02-415B-AC1E-31BD13795D62}" destId="{540D99E8-63CE-491C-B9FC-BA352EA7F75D}" srcOrd="0" destOrd="1" presId="urn:microsoft.com/office/officeart/2005/8/layout/list1"/>
    <dgm:cxn modelId="{A1B4B84B-B9CA-4E05-A8AB-6D5388D17F0B}" type="presOf" srcId="{18311CFA-35D1-470A-80A4-4A0740450C8A}" destId="{540D99E8-63CE-491C-B9FC-BA352EA7F75D}" srcOrd="0" destOrd="2" presId="urn:microsoft.com/office/officeart/2005/8/layout/list1"/>
    <dgm:cxn modelId="{AF43D85A-B99E-422E-B1B2-15371CC6D3C7}" type="presParOf" srcId="{FBE445EE-CDE8-4C99-A04D-33FE5BD85C8D}" destId="{5DA20F20-FC76-49F3-BB7F-9B510EB78044}" srcOrd="0" destOrd="0" presId="urn:microsoft.com/office/officeart/2005/8/layout/list1"/>
    <dgm:cxn modelId="{C5E34361-82AF-4005-98E1-7E0BC9B297F8}" type="presParOf" srcId="{5DA20F20-FC76-49F3-BB7F-9B510EB78044}" destId="{41C9BCC4-039A-4EC4-96F0-2D8D5AB76B1B}" srcOrd="0" destOrd="0" presId="urn:microsoft.com/office/officeart/2005/8/layout/list1"/>
    <dgm:cxn modelId="{EF5619C4-5ACC-417D-BAEA-762F11FBC324}" type="presParOf" srcId="{5DA20F20-FC76-49F3-BB7F-9B510EB78044}" destId="{04AE21AA-901D-4BB1-9796-F90BE88D2DB9}" srcOrd="1" destOrd="0" presId="urn:microsoft.com/office/officeart/2005/8/layout/list1"/>
    <dgm:cxn modelId="{597FA076-3DBF-44AB-8581-4FC26E9ADBB4}" type="presParOf" srcId="{FBE445EE-CDE8-4C99-A04D-33FE5BD85C8D}" destId="{15A2DA67-1845-426F-A7FE-19BDF4B45C5E}" srcOrd="1" destOrd="0" presId="urn:microsoft.com/office/officeart/2005/8/layout/list1"/>
    <dgm:cxn modelId="{715467DF-B383-4F65-873E-AA1660423BC5}" type="presParOf" srcId="{FBE445EE-CDE8-4C99-A04D-33FE5BD85C8D}" destId="{540D99E8-63CE-491C-B9FC-BA352EA7F75D}" srcOrd="2" destOrd="0" presId="urn:microsoft.com/office/officeart/2005/8/layout/list1"/>
    <dgm:cxn modelId="{A543CAC5-D9A3-4B0C-8203-EEE690A768E0}" type="presParOf" srcId="{FBE445EE-CDE8-4C99-A04D-33FE5BD85C8D}" destId="{3BE08AC0-0564-4183-945A-48228A52433E}" srcOrd="3" destOrd="0" presId="urn:microsoft.com/office/officeart/2005/8/layout/list1"/>
    <dgm:cxn modelId="{D4F0C34C-81A9-47C5-947D-BDB6418A6E40}" type="presParOf" srcId="{FBE445EE-CDE8-4C99-A04D-33FE5BD85C8D}" destId="{2577B648-1495-4796-898E-CA340D76252C}" srcOrd="4" destOrd="0" presId="urn:microsoft.com/office/officeart/2005/8/layout/list1"/>
    <dgm:cxn modelId="{A95EBC25-57C5-4B62-A048-642434ADF1A4}" type="presParOf" srcId="{2577B648-1495-4796-898E-CA340D76252C}" destId="{0589D79F-F3DE-45BB-A7F6-F1517E1FFF17}" srcOrd="0" destOrd="0" presId="urn:microsoft.com/office/officeart/2005/8/layout/list1"/>
    <dgm:cxn modelId="{4A0CB0E6-3CF5-4BA8-B915-1E857022C1A2}" type="presParOf" srcId="{2577B648-1495-4796-898E-CA340D76252C}" destId="{888FB8E0-8AC8-4F81-948D-ED10AF87585D}" srcOrd="1" destOrd="0" presId="urn:microsoft.com/office/officeart/2005/8/layout/list1"/>
    <dgm:cxn modelId="{5A66009E-B0EC-43C8-8271-BE5298D8B576}" type="presParOf" srcId="{FBE445EE-CDE8-4C99-A04D-33FE5BD85C8D}" destId="{9501D6A4-4CA6-4BFE-A33F-4988980FC5E6}" srcOrd="5" destOrd="0" presId="urn:microsoft.com/office/officeart/2005/8/layout/list1"/>
    <dgm:cxn modelId="{81FE5181-9F70-464D-B9DF-4197A6052CF0}" type="presParOf" srcId="{FBE445EE-CDE8-4C99-A04D-33FE5BD85C8D}" destId="{F384773F-FE19-455D-BD98-D9C0A5B3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68222C-C544-4EB2-9794-A119F5A823F3}">
      <dgm:prSet custT="1"/>
      <dgm:spPr/>
      <dgm:t>
        <a:bodyPr/>
        <a:lstStyle/>
        <a:p>
          <a:r>
            <a:rPr lang="en-US" altLang="zh-CN" sz="2000" dirty="0" smtClean="0"/>
            <a:t>Low bandwidth</a:t>
          </a:r>
        </a:p>
      </dgm:t>
    </dgm:pt>
    <dgm:pt modelId="{5EAC59FB-509E-49F6-AF93-65C880A65303}" type="parTrans" cxnId="{DBEBF64A-1322-4563-A711-39CB33935F1E}">
      <dgm:prSet/>
      <dgm:spPr/>
      <dgm:t>
        <a:bodyPr/>
        <a:lstStyle/>
        <a:p>
          <a:endParaRPr lang="zh-CN" altLang="en-US"/>
        </a:p>
      </dgm:t>
    </dgm:pt>
    <dgm:pt modelId="{1DCB1B15-9361-440F-A83D-56D63FF44FB9}" type="sibTrans" cxnId="{DBEBF64A-1322-4563-A711-39CB33935F1E}">
      <dgm:prSet/>
      <dgm:spPr/>
      <dgm:t>
        <a:bodyPr/>
        <a:lstStyle/>
        <a:p>
          <a:endParaRPr lang="zh-CN" altLang="en-US"/>
        </a:p>
      </dgm:t>
    </dgm:pt>
    <dgm:pt modelId="{7541BB6A-2EE7-49D2-ADB7-B78E9B0D0FDB}">
      <dgm:prSet phldrT="[文本]" custT="1"/>
      <dgm:spPr/>
      <dgm:t>
        <a:bodyPr/>
        <a:lstStyle/>
        <a:p>
          <a:r>
            <a:rPr lang="en-US" altLang="zh-CN" sz="2000" dirty="0" smtClean="0"/>
            <a:t>Physical Layer</a:t>
          </a:r>
          <a:endParaRPr lang="zh-CN" altLang="en-US" sz="2000" dirty="0"/>
        </a:p>
      </dgm:t>
    </dgm:pt>
    <dgm:pt modelId="{D7FEDF5C-1F3B-4C8F-A989-592626A18629}" type="parTrans" cxnId="{19DE5A7D-D101-4270-9BA8-2E6B802F482C}">
      <dgm:prSet/>
      <dgm:spPr/>
      <dgm:t>
        <a:bodyPr/>
        <a:lstStyle/>
        <a:p>
          <a:endParaRPr lang="zh-CN" altLang="en-US"/>
        </a:p>
      </dgm:t>
    </dgm:pt>
    <dgm:pt modelId="{09969696-396E-4DC7-A2EF-3C4338D45FD6}" type="sibTrans" cxnId="{19DE5A7D-D101-4270-9BA8-2E6B802F482C}">
      <dgm:prSet/>
      <dgm:spPr/>
      <dgm:t>
        <a:bodyPr/>
        <a:lstStyle/>
        <a:p>
          <a:endParaRPr lang="zh-CN" altLang="en-US"/>
        </a:p>
      </dgm:t>
    </dgm:pt>
    <dgm:pt modelId="{DE6E680D-B51C-4CA2-A838-CEC231D19E08}">
      <dgm:prSet phldrT="[文本]" custT="1"/>
      <dgm:spPr/>
      <dgm:t>
        <a:bodyPr/>
        <a:lstStyle/>
        <a:p>
          <a:r>
            <a:rPr lang="en-US" altLang="zh-CN" sz="2000" dirty="0" smtClean="0"/>
            <a:t>X.121 address</a:t>
          </a:r>
          <a:endParaRPr lang="zh-CN" altLang="en-US" sz="2000" dirty="0"/>
        </a:p>
      </dgm:t>
    </dgm:pt>
    <dgm:pt modelId="{A9086B80-2837-44A1-A3EA-762DCF8F9998}" type="parTrans" cxnId="{51B38370-194E-4D68-8DD9-1F0F68636A84}">
      <dgm:prSet/>
      <dgm:spPr/>
      <dgm:t>
        <a:bodyPr/>
        <a:lstStyle/>
        <a:p>
          <a:endParaRPr lang="zh-CN" altLang="en-US"/>
        </a:p>
      </dgm:t>
    </dgm:pt>
    <dgm:pt modelId="{AD29388F-5C9E-4921-861D-18E200D20463}" type="sibTrans" cxnId="{51B38370-194E-4D68-8DD9-1F0F68636A84}">
      <dgm:prSet/>
      <dgm:spPr/>
      <dgm:t>
        <a:bodyPr/>
        <a:lstStyle/>
        <a:p>
          <a:endParaRPr lang="zh-CN" altLang="en-US"/>
        </a:p>
      </dgm:t>
    </dgm:pt>
    <dgm:pt modelId="{AE4EA9AB-69ED-4E18-A12B-40CF19F49ED1}">
      <dgm:prSet custT="1"/>
      <dgm:spPr/>
      <dgm:t>
        <a:bodyPr/>
        <a:lstStyle/>
        <a:p>
          <a:r>
            <a:rPr lang="zh-CN" altLang="en-US" sz="2000" dirty="0" smtClean="0"/>
            <a:t>区域、交换机</a:t>
          </a:r>
          <a:r>
            <a:rPr lang="en-US" altLang="zh-CN" sz="2000" dirty="0" smtClean="0"/>
            <a:t>PSE</a:t>
          </a:r>
          <a:r>
            <a:rPr lang="zh-CN" altLang="en-US" sz="2000" dirty="0" smtClean="0"/>
            <a:t>、模块号、端口号</a:t>
          </a:r>
        </a:p>
      </dgm:t>
    </dgm:pt>
    <dgm:pt modelId="{2852AD69-7142-4F4A-9FF4-C1E59E8D10E9}" type="parTrans" cxnId="{BED9893A-51AB-4AFB-BB7C-3D70CF2EF7C1}">
      <dgm:prSet/>
      <dgm:spPr/>
      <dgm:t>
        <a:bodyPr/>
        <a:lstStyle/>
        <a:p>
          <a:endParaRPr lang="zh-CN" altLang="en-US"/>
        </a:p>
      </dgm:t>
    </dgm:pt>
    <dgm:pt modelId="{86743B56-34FF-4C17-B5FE-0FA9A17EBC95}" type="sibTrans" cxnId="{BED9893A-51AB-4AFB-BB7C-3D70CF2EF7C1}">
      <dgm:prSet/>
      <dgm:spPr/>
      <dgm:t>
        <a:bodyPr/>
        <a:lstStyle/>
        <a:p>
          <a:endParaRPr lang="zh-CN" altLang="en-US"/>
        </a:p>
      </dgm:t>
    </dgm:pt>
    <dgm:pt modelId="{2E06782B-AAD6-4565-AA77-D050340B0D2C}">
      <dgm:prSet custT="1"/>
      <dgm:spPr/>
      <dgm:t>
        <a:bodyPr/>
        <a:lstStyle/>
        <a:p>
          <a:r>
            <a:rPr lang="en-US" altLang="zh-CN" sz="2000" dirty="0" smtClean="0"/>
            <a:t>20056003</a:t>
          </a:r>
          <a:r>
            <a:rPr lang="zh-CN" altLang="en-US" sz="2000" dirty="0" smtClean="0"/>
            <a:t>、</a:t>
          </a:r>
          <a:r>
            <a:rPr lang="en-US" altLang="zh-CN" sz="2000" dirty="0" smtClean="0"/>
            <a:t>20056114</a:t>
          </a:r>
        </a:p>
      </dgm:t>
    </dgm:pt>
    <dgm:pt modelId="{2BDFFDF9-CCED-4496-840B-4DFD23173FA2}" type="parTrans" cxnId="{9CC31F87-5FF3-491F-9A20-8C2E54835C33}">
      <dgm:prSet/>
      <dgm:spPr/>
      <dgm:t>
        <a:bodyPr/>
        <a:lstStyle/>
        <a:p>
          <a:endParaRPr lang="zh-CN" altLang="en-US"/>
        </a:p>
      </dgm:t>
    </dgm:pt>
    <dgm:pt modelId="{D6296CEC-2864-47F4-BA6F-05022489DB4E}" type="sibTrans" cxnId="{9CC31F87-5FF3-491F-9A20-8C2E54835C33}">
      <dgm:prSet/>
      <dgm:spPr/>
      <dgm:t>
        <a:bodyPr/>
        <a:lstStyle/>
        <a:p>
          <a:endParaRPr lang="zh-CN" altLang="en-US"/>
        </a:p>
      </dgm:t>
    </dgm:pt>
    <dgm:pt modelId="{18BA0AC8-8926-41D8-A7E7-FED5F943D971}">
      <dgm:prSet custT="1"/>
      <dgm:spPr/>
      <dgm:t>
        <a:bodyPr/>
        <a:lstStyle/>
        <a:p>
          <a:r>
            <a:rPr lang="en-US" altLang="zh-CN" sz="2000" dirty="0" smtClean="0"/>
            <a:t>9.6kbps—56kbps</a:t>
          </a:r>
        </a:p>
      </dgm:t>
    </dgm:pt>
    <dgm:pt modelId="{49FD746D-9386-4546-8B98-D8E2CF4A6828}" type="parTrans" cxnId="{BF0A8927-5831-45E5-B620-8A9EC52676BD}">
      <dgm:prSet/>
      <dgm:spPr/>
      <dgm:t>
        <a:bodyPr/>
        <a:lstStyle/>
        <a:p>
          <a:endParaRPr lang="zh-CN" altLang="en-US"/>
        </a:p>
      </dgm:t>
    </dgm:pt>
    <dgm:pt modelId="{4C6D6193-5FEE-4502-80CA-FDDB11CCF3D5}" type="sibTrans" cxnId="{BF0A8927-5831-45E5-B620-8A9EC52676BD}">
      <dgm:prSet/>
      <dgm:spPr/>
      <dgm:t>
        <a:bodyPr/>
        <a:lstStyle/>
        <a:p>
          <a:endParaRPr lang="zh-CN" altLang="en-US"/>
        </a:p>
      </dgm:t>
    </dgm:pt>
    <dgm:pt modelId="{FE3EA1A1-BAE6-4858-AECA-6836699296F7}">
      <dgm:prSet custT="1"/>
      <dgm:spPr/>
      <dgm:t>
        <a:bodyPr/>
        <a:lstStyle/>
        <a:p>
          <a:r>
            <a:rPr lang="en-US" sz="2000" dirty="0" smtClean="0"/>
            <a:t>X.25 map </a:t>
          </a:r>
          <a:r>
            <a:rPr lang="en-US" sz="2000" dirty="0" err="1" smtClean="0"/>
            <a:t>ip</a:t>
          </a:r>
          <a:r>
            <a:rPr lang="en-US" sz="2000" dirty="0" smtClean="0"/>
            <a:t> 202.38.154.2 20056003 bro</a:t>
          </a:r>
          <a:endParaRPr lang="en-US" altLang="zh-CN" sz="2000" dirty="0" smtClean="0"/>
        </a:p>
      </dgm:t>
    </dgm:pt>
    <dgm:pt modelId="{294B67F3-9EDF-44D9-8537-28F3BC3E1A9F}" type="parTrans" cxnId="{39852CDA-F158-4491-9885-0A41DB777647}">
      <dgm:prSet/>
      <dgm:spPr/>
      <dgm:t>
        <a:bodyPr/>
        <a:lstStyle/>
        <a:p>
          <a:endParaRPr lang="zh-CN" altLang="en-US"/>
        </a:p>
      </dgm:t>
    </dgm:pt>
    <dgm:pt modelId="{58DE36D4-1B4A-4E54-9542-37C65137584A}" type="sibTrans" cxnId="{39852CDA-F158-4491-9885-0A41DB777647}">
      <dgm:prSet/>
      <dgm:spPr/>
      <dgm:t>
        <a:bodyPr/>
        <a:lstStyle/>
        <a:p>
          <a:endParaRPr lang="zh-CN" altLang="en-US"/>
        </a:p>
      </dgm:t>
    </dgm:pt>
    <dgm:pt modelId="{F2D78284-A8A3-4F79-81D5-9A6DF9181B1D}">
      <dgm:prSet phldrT="[文本]" custT="1"/>
      <dgm:spPr/>
      <dgm:t>
        <a:bodyPr/>
        <a:lstStyle/>
        <a:p>
          <a:r>
            <a:rPr lang="en-US" sz="2000" dirty="0" smtClean="0"/>
            <a:t>X.21Protocol</a:t>
          </a:r>
          <a:endParaRPr lang="zh-CN" altLang="en-US" sz="2000" dirty="0"/>
        </a:p>
      </dgm:t>
    </dgm:pt>
    <dgm:pt modelId="{D2748D05-5E2B-4006-8D8B-86DAD9C5F95E}" type="parTrans" cxnId="{B5A25001-6A02-44F0-80A9-FECA39874BE1}">
      <dgm:prSet/>
      <dgm:spPr/>
    </dgm:pt>
    <dgm:pt modelId="{E8919CBB-4749-40C3-8C22-2608F54C47F7}" type="sibTrans" cxnId="{B5A25001-6A02-44F0-80A9-FECA39874BE1}">
      <dgm:prSet/>
      <dgm:spPr/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516C7A-65A7-44D6-9BD4-92CEE504D717}" type="pres">
      <dgm:prSet presAssocID="{7541BB6A-2EE7-49D2-ADB7-B78E9B0D0FDB}" presName="parentLin" presStyleCnt="0"/>
      <dgm:spPr/>
    </dgm:pt>
    <dgm:pt modelId="{651CDC40-8795-43AC-8ACC-CEF46FCF8F43}" type="pres">
      <dgm:prSet presAssocID="{7541BB6A-2EE7-49D2-ADB7-B78E9B0D0FDB}" presName="parentLeftMargin" presStyleLbl="node1" presStyleIdx="0" presStyleCnt="2" custScaleX="125230" custScaleY="154234" custLinFactNeighborX="-16256" custLinFactNeighborY="971"/>
      <dgm:spPr/>
      <dgm:t>
        <a:bodyPr/>
        <a:lstStyle/>
        <a:p>
          <a:endParaRPr lang="zh-CN" altLang="en-US"/>
        </a:p>
      </dgm:t>
    </dgm:pt>
    <dgm:pt modelId="{44528409-166B-4B30-9EBC-E3566836FA86}" type="pres">
      <dgm:prSet presAssocID="{7541BB6A-2EE7-49D2-ADB7-B78E9B0D0FDB}" presName="parentText" presStyleLbl="node1" presStyleIdx="0" presStyleCnt="2" custScaleY="36569" custLinFactNeighborX="-31066" custLinFactNeighborY="-309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93E41E-9571-4BA3-8846-E906FCE3F9FE}" type="pres">
      <dgm:prSet presAssocID="{7541BB6A-2EE7-49D2-ADB7-B78E9B0D0FDB}" presName="negativeSpace" presStyleCnt="0"/>
      <dgm:spPr/>
    </dgm:pt>
    <dgm:pt modelId="{D8956FB1-B0A2-4BE6-B975-55E08BF5493A}" type="pres">
      <dgm:prSet presAssocID="{7541BB6A-2EE7-49D2-ADB7-B78E9B0D0FDB}" presName="childText" presStyleLbl="conFgAcc1" presStyleIdx="0" presStyleCnt="2" custScaleX="99534" custScaleY="78833" custLinFactNeighborX="1222" custLinFactNeighborY="-262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F5A5A-AC96-4609-8B72-2A9DE253A519}" type="pres">
      <dgm:prSet presAssocID="{09969696-396E-4DC7-A2EF-3C4338D45FD6}" presName="spaceBetweenRectangles" presStyleCnt="0"/>
      <dgm:spPr/>
    </dgm:pt>
    <dgm:pt modelId="{B1933020-FF69-451A-B7B5-BA4F37BA3BF2}" type="pres">
      <dgm:prSet presAssocID="{0268222C-C544-4EB2-9794-A119F5A823F3}" presName="parentLin" presStyleCnt="0"/>
      <dgm:spPr/>
    </dgm:pt>
    <dgm:pt modelId="{567EF35F-3F20-410A-A248-6C291DACDF8D}" type="pres">
      <dgm:prSet presAssocID="{0268222C-C544-4EB2-9794-A119F5A823F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FB9073A-0F0D-49AB-ABD7-15D2ECC61581}" type="pres">
      <dgm:prSet presAssocID="{0268222C-C544-4EB2-9794-A119F5A823F3}" presName="parentText" presStyleLbl="node1" presStyleIdx="1" presStyleCnt="2" custScaleY="35894" custLinFactNeighborX="-3207" custLinFactNeighborY="-276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C1608-9CD3-4BA3-B537-194837AF8DD2}" type="pres">
      <dgm:prSet presAssocID="{0268222C-C544-4EB2-9794-A119F5A823F3}" presName="negativeSpace" presStyleCnt="0"/>
      <dgm:spPr/>
    </dgm:pt>
    <dgm:pt modelId="{9FDC6C6C-9D06-4213-81CD-AB78C83FAA71}" type="pres">
      <dgm:prSet presAssocID="{0268222C-C544-4EB2-9794-A119F5A823F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DB8174-22B3-4567-BEDC-69EE5993E1A6}" type="presOf" srcId="{7541BB6A-2EE7-49D2-ADB7-B78E9B0D0FDB}" destId="{651CDC40-8795-43AC-8ACC-CEF46FCF8F43}" srcOrd="0" destOrd="0" presId="urn:microsoft.com/office/officeart/2005/8/layout/list1"/>
    <dgm:cxn modelId="{51B38370-194E-4D68-8DD9-1F0F68636A84}" srcId="{F2D78284-A8A3-4F79-81D5-9A6DF9181B1D}" destId="{DE6E680D-B51C-4CA2-A838-CEC231D19E08}" srcOrd="0" destOrd="0" parTransId="{A9086B80-2837-44A1-A3EA-762DCF8F9998}" sibTransId="{AD29388F-5C9E-4921-861D-18E200D20463}"/>
    <dgm:cxn modelId="{7D44AA82-EC62-45F4-96E7-C815062A930E}" type="presOf" srcId="{F2D78284-A8A3-4F79-81D5-9A6DF9181B1D}" destId="{D8956FB1-B0A2-4BE6-B975-55E08BF5493A}" srcOrd="0" destOrd="0" presId="urn:microsoft.com/office/officeart/2005/8/layout/list1"/>
    <dgm:cxn modelId="{5D84A050-A04B-44CF-9651-6BF6A764D9DB}" type="presOf" srcId="{FE3EA1A1-BAE6-4858-AECA-6836699296F7}" destId="{D8956FB1-B0A2-4BE6-B975-55E08BF5493A}" srcOrd="0" destOrd="4" presId="urn:microsoft.com/office/officeart/2005/8/layout/list1"/>
    <dgm:cxn modelId="{DBEBF64A-1322-4563-A711-39CB33935F1E}" srcId="{B1CB1821-96AB-4A52-8422-1A26B50DDC94}" destId="{0268222C-C544-4EB2-9794-A119F5A823F3}" srcOrd="1" destOrd="0" parTransId="{5EAC59FB-509E-49F6-AF93-65C880A65303}" sibTransId="{1DCB1B15-9361-440F-A83D-56D63FF44FB9}"/>
    <dgm:cxn modelId="{B15B71B4-FCF0-4054-935C-8A08E43EA95C}" type="presOf" srcId="{DE6E680D-B51C-4CA2-A838-CEC231D19E08}" destId="{D8956FB1-B0A2-4BE6-B975-55E08BF5493A}" srcOrd="0" destOrd="1" presId="urn:microsoft.com/office/officeart/2005/8/layout/list1"/>
    <dgm:cxn modelId="{415A20A8-C8DB-4698-94A0-8DF67D08FBD2}" type="presOf" srcId="{2E06782B-AAD6-4565-AA77-D050340B0D2C}" destId="{D8956FB1-B0A2-4BE6-B975-55E08BF5493A}" srcOrd="0" destOrd="3" presId="urn:microsoft.com/office/officeart/2005/8/layout/list1"/>
    <dgm:cxn modelId="{B5A25001-6A02-44F0-80A9-FECA39874BE1}" srcId="{7541BB6A-2EE7-49D2-ADB7-B78E9B0D0FDB}" destId="{F2D78284-A8A3-4F79-81D5-9A6DF9181B1D}" srcOrd="0" destOrd="0" parTransId="{D2748D05-5E2B-4006-8D8B-86DAD9C5F95E}" sibTransId="{E8919CBB-4749-40C3-8C22-2608F54C47F7}"/>
    <dgm:cxn modelId="{19DE5A7D-D101-4270-9BA8-2E6B802F482C}" srcId="{B1CB1821-96AB-4A52-8422-1A26B50DDC94}" destId="{7541BB6A-2EE7-49D2-ADB7-B78E9B0D0FDB}" srcOrd="0" destOrd="0" parTransId="{D7FEDF5C-1F3B-4C8F-A989-592626A18629}" sibTransId="{09969696-396E-4DC7-A2EF-3C4338D45FD6}"/>
    <dgm:cxn modelId="{E9B46557-BFA0-4548-8C8A-7523A0C6A14C}" type="presOf" srcId="{7541BB6A-2EE7-49D2-ADB7-B78E9B0D0FDB}" destId="{44528409-166B-4B30-9EBC-E3566836FA86}" srcOrd="1" destOrd="0" presId="urn:microsoft.com/office/officeart/2005/8/layout/list1"/>
    <dgm:cxn modelId="{D165B093-AEB0-4257-97F7-0584ED12FEE2}" type="presOf" srcId="{0268222C-C544-4EB2-9794-A119F5A823F3}" destId="{7FB9073A-0F0D-49AB-ABD7-15D2ECC61581}" srcOrd="1" destOrd="0" presId="urn:microsoft.com/office/officeart/2005/8/layout/list1"/>
    <dgm:cxn modelId="{39852CDA-F158-4491-9885-0A41DB777647}" srcId="{7541BB6A-2EE7-49D2-ADB7-B78E9B0D0FDB}" destId="{FE3EA1A1-BAE6-4858-AECA-6836699296F7}" srcOrd="1" destOrd="0" parTransId="{294B67F3-9EDF-44D9-8537-28F3BC3E1A9F}" sibTransId="{58DE36D4-1B4A-4E54-9542-37C65137584A}"/>
    <dgm:cxn modelId="{9CC31F87-5FF3-491F-9A20-8C2E54835C33}" srcId="{F2D78284-A8A3-4F79-81D5-9A6DF9181B1D}" destId="{2E06782B-AAD6-4565-AA77-D050340B0D2C}" srcOrd="2" destOrd="0" parTransId="{2BDFFDF9-CCED-4496-840B-4DFD23173FA2}" sibTransId="{D6296CEC-2864-47F4-BA6F-05022489DB4E}"/>
    <dgm:cxn modelId="{BED9893A-51AB-4AFB-BB7C-3D70CF2EF7C1}" srcId="{F2D78284-A8A3-4F79-81D5-9A6DF9181B1D}" destId="{AE4EA9AB-69ED-4E18-A12B-40CF19F49ED1}" srcOrd="1" destOrd="0" parTransId="{2852AD69-7142-4F4A-9FF4-C1E59E8D10E9}" sibTransId="{86743B56-34FF-4C17-B5FE-0FA9A17EBC95}"/>
    <dgm:cxn modelId="{BE520A81-4257-4D6B-8721-1E8E10DC1112}" type="presOf" srcId="{18BA0AC8-8926-41D8-A7E7-FED5F943D971}" destId="{9FDC6C6C-9D06-4213-81CD-AB78C83FAA71}" srcOrd="0" destOrd="0" presId="urn:microsoft.com/office/officeart/2005/8/layout/list1"/>
    <dgm:cxn modelId="{5EF6E3D6-F0BD-4E76-A7F1-9B1B745859D5}" type="presOf" srcId="{0268222C-C544-4EB2-9794-A119F5A823F3}" destId="{567EF35F-3F20-410A-A248-6C291DACDF8D}" srcOrd="0" destOrd="0" presId="urn:microsoft.com/office/officeart/2005/8/layout/list1"/>
    <dgm:cxn modelId="{7A256422-835A-443B-8F99-E49560E3402D}" type="presOf" srcId="{AE4EA9AB-69ED-4E18-A12B-40CF19F49ED1}" destId="{D8956FB1-B0A2-4BE6-B975-55E08BF5493A}" srcOrd="0" destOrd="2" presId="urn:microsoft.com/office/officeart/2005/8/layout/list1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BF0A8927-5831-45E5-B620-8A9EC52676BD}" srcId="{0268222C-C544-4EB2-9794-A119F5A823F3}" destId="{18BA0AC8-8926-41D8-A7E7-FED5F943D971}" srcOrd="0" destOrd="0" parTransId="{49FD746D-9386-4546-8B98-D8E2CF4A6828}" sibTransId="{4C6D6193-5FEE-4502-80CA-FDDB11CCF3D5}"/>
    <dgm:cxn modelId="{8837B0DC-34FC-4A36-9CE3-B2D0D1247775}" type="presParOf" srcId="{2C4442CA-7840-4F91-A987-6211BA049A79}" destId="{F7516C7A-65A7-44D6-9BD4-92CEE504D717}" srcOrd="0" destOrd="0" presId="urn:microsoft.com/office/officeart/2005/8/layout/list1"/>
    <dgm:cxn modelId="{2CC7990B-6970-4A39-B8AA-07C1808E1169}" type="presParOf" srcId="{F7516C7A-65A7-44D6-9BD4-92CEE504D717}" destId="{651CDC40-8795-43AC-8ACC-CEF46FCF8F43}" srcOrd="0" destOrd="0" presId="urn:microsoft.com/office/officeart/2005/8/layout/list1"/>
    <dgm:cxn modelId="{DA0E6236-57B3-4AFE-84EA-D37BEAC5931C}" type="presParOf" srcId="{F7516C7A-65A7-44D6-9BD4-92CEE504D717}" destId="{44528409-166B-4B30-9EBC-E3566836FA86}" srcOrd="1" destOrd="0" presId="urn:microsoft.com/office/officeart/2005/8/layout/list1"/>
    <dgm:cxn modelId="{E80633A5-ED14-4D6D-BD66-472B4A4554B6}" type="presParOf" srcId="{2C4442CA-7840-4F91-A987-6211BA049A79}" destId="{4393E41E-9571-4BA3-8846-E906FCE3F9FE}" srcOrd="1" destOrd="0" presId="urn:microsoft.com/office/officeart/2005/8/layout/list1"/>
    <dgm:cxn modelId="{A9D00B53-5B5F-42AC-9F97-7477FA5794CE}" type="presParOf" srcId="{2C4442CA-7840-4F91-A987-6211BA049A79}" destId="{D8956FB1-B0A2-4BE6-B975-55E08BF5493A}" srcOrd="2" destOrd="0" presId="urn:microsoft.com/office/officeart/2005/8/layout/list1"/>
    <dgm:cxn modelId="{A5CD317B-55F6-473F-8CE7-2B7351B36147}" type="presParOf" srcId="{2C4442CA-7840-4F91-A987-6211BA049A79}" destId="{F75F5A5A-AC96-4609-8B72-2A9DE253A519}" srcOrd="3" destOrd="0" presId="urn:microsoft.com/office/officeart/2005/8/layout/list1"/>
    <dgm:cxn modelId="{8BBFF1D8-C460-4969-9C22-50DEFC13FFA6}" type="presParOf" srcId="{2C4442CA-7840-4F91-A987-6211BA049A79}" destId="{B1933020-FF69-451A-B7B5-BA4F37BA3BF2}" srcOrd="4" destOrd="0" presId="urn:microsoft.com/office/officeart/2005/8/layout/list1"/>
    <dgm:cxn modelId="{4722E468-DF1D-4E83-9528-93785662DAE0}" type="presParOf" srcId="{B1933020-FF69-451A-B7B5-BA4F37BA3BF2}" destId="{567EF35F-3F20-410A-A248-6C291DACDF8D}" srcOrd="0" destOrd="0" presId="urn:microsoft.com/office/officeart/2005/8/layout/list1"/>
    <dgm:cxn modelId="{C1FF6FF1-1702-42B0-BA83-5BD7BF0C9B76}" type="presParOf" srcId="{B1933020-FF69-451A-B7B5-BA4F37BA3BF2}" destId="{7FB9073A-0F0D-49AB-ABD7-15D2ECC61581}" srcOrd="1" destOrd="0" presId="urn:microsoft.com/office/officeart/2005/8/layout/list1"/>
    <dgm:cxn modelId="{16770152-1349-4D88-8FBC-FA171244B8C0}" type="presParOf" srcId="{2C4442CA-7840-4F91-A987-6211BA049A79}" destId="{379C1608-9CD3-4BA3-B537-194837AF8DD2}" srcOrd="5" destOrd="0" presId="urn:microsoft.com/office/officeart/2005/8/layout/list1"/>
    <dgm:cxn modelId="{82F0A401-44A9-4DB1-A2C9-7C1DA3C24EF4}" type="presParOf" srcId="{2C4442CA-7840-4F91-A987-6211BA049A79}" destId="{9FDC6C6C-9D06-4213-81CD-AB78C83FAA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29198A-8472-4C41-A541-27CD95E4CB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BF6E5B-5122-4696-BB39-A02D2F2386B9}">
      <dgm:prSet phldrT="[文本]"/>
      <dgm:spPr/>
      <dgm:t>
        <a:bodyPr/>
        <a:lstStyle/>
        <a:p>
          <a:r>
            <a:rPr lang="en-US" smtClean="0"/>
            <a:t>Improved version of X.25</a:t>
          </a:r>
          <a:endParaRPr lang="zh-CN" altLang="en-US" dirty="0"/>
        </a:p>
      </dgm:t>
    </dgm:pt>
    <dgm:pt modelId="{82F71A9D-46A3-4D28-970F-C8AE74B3E1C3}" type="parTrans" cxnId="{0073473B-F573-42A1-A54F-D1AF77485C9E}">
      <dgm:prSet/>
      <dgm:spPr/>
      <dgm:t>
        <a:bodyPr/>
        <a:lstStyle/>
        <a:p>
          <a:endParaRPr lang="zh-CN" altLang="en-US"/>
        </a:p>
      </dgm:t>
    </dgm:pt>
    <dgm:pt modelId="{50F01D50-1ADC-4C65-BAD2-5360B96BFC0F}" type="sibTrans" cxnId="{0073473B-F573-42A1-A54F-D1AF77485C9E}">
      <dgm:prSet/>
      <dgm:spPr/>
      <dgm:t>
        <a:bodyPr/>
        <a:lstStyle/>
        <a:p>
          <a:endParaRPr lang="zh-CN" altLang="en-US"/>
        </a:p>
      </dgm:t>
    </dgm:pt>
    <dgm:pt modelId="{926075EC-340B-4CFD-8F5F-2A9E760E8DAC}">
      <dgm:prSet/>
      <dgm:spPr/>
      <dgm:t>
        <a:bodyPr/>
        <a:lstStyle/>
        <a:p>
          <a:r>
            <a:rPr lang="en-US" smtClean="0"/>
            <a:t>Based to reliable circuit</a:t>
          </a:r>
          <a:endParaRPr lang="zh-CN"/>
        </a:p>
      </dgm:t>
    </dgm:pt>
    <dgm:pt modelId="{D0A052CC-ED79-4F90-89CB-2889B9EBDB78}" type="parTrans" cxnId="{8D43FE60-5928-4119-B46E-258AF80DB891}">
      <dgm:prSet/>
      <dgm:spPr/>
      <dgm:t>
        <a:bodyPr/>
        <a:lstStyle/>
        <a:p>
          <a:endParaRPr lang="zh-CN" altLang="en-US"/>
        </a:p>
      </dgm:t>
    </dgm:pt>
    <dgm:pt modelId="{0DC3888E-59CC-475C-BC59-7914E375E3C5}" type="sibTrans" cxnId="{8D43FE60-5928-4119-B46E-258AF80DB891}">
      <dgm:prSet/>
      <dgm:spPr/>
      <dgm:t>
        <a:bodyPr/>
        <a:lstStyle/>
        <a:p>
          <a:endParaRPr lang="zh-CN" altLang="en-US"/>
        </a:p>
      </dgm:t>
    </dgm:pt>
    <dgm:pt modelId="{E8CEB74D-214E-4A2E-871E-E91F541943BF}">
      <dgm:prSet/>
      <dgm:spPr/>
      <dgm:t>
        <a:bodyPr/>
        <a:lstStyle/>
        <a:p>
          <a:r>
            <a:rPr lang="en-US" smtClean="0"/>
            <a:t>Certified Information Rate(CIR)</a:t>
          </a:r>
          <a:endParaRPr lang="zh-CN"/>
        </a:p>
      </dgm:t>
    </dgm:pt>
    <dgm:pt modelId="{AA82596A-9270-4265-80D2-306772A1D75E}" type="parTrans" cxnId="{D63E5130-1661-45C3-B50A-A7D34E48D02A}">
      <dgm:prSet/>
      <dgm:spPr/>
      <dgm:t>
        <a:bodyPr/>
        <a:lstStyle/>
        <a:p>
          <a:endParaRPr lang="zh-CN" altLang="en-US"/>
        </a:p>
      </dgm:t>
    </dgm:pt>
    <dgm:pt modelId="{834FA57D-7527-4921-92E7-60A80744F159}" type="sibTrans" cxnId="{D63E5130-1661-45C3-B50A-A7D34E48D02A}">
      <dgm:prSet/>
      <dgm:spPr/>
      <dgm:t>
        <a:bodyPr/>
        <a:lstStyle/>
        <a:p>
          <a:endParaRPr lang="zh-CN" altLang="en-US"/>
        </a:p>
      </dgm:t>
    </dgm:pt>
    <dgm:pt modelId="{C1477CB4-5A84-4952-84D8-B684D7E2BDDA}">
      <dgm:prSet/>
      <dgm:spPr/>
      <dgm:t>
        <a:bodyPr/>
        <a:lstStyle/>
        <a:p>
          <a:r>
            <a:rPr lang="en-US" smtClean="0"/>
            <a:t>4Mbps—100Mbps</a:t>
          </a:r>
          <a:endParaRPr lang="zh-CN"/>
        </a:p>
      </dgm:t>
    </dgm:pt>
    <dgm:pt modelId="{D81E0813-9F8E-48C6-98EA-37A2FE7309A4}" type="parTrans" cxnId="{A9DBB588-9952-43D9-840F-03A7E357650C}">
      <dgm:prSet/>
      <dgm:spPr/>
      <dgm:t>
        <a:bodyPr/>
        <a:lstStyle/>
        <a:p>
          <a:endParaRPr lang="zh-CN" altLang="en-US"/>
        </a:p>
      </dgm:t>
    </dgm:pt>
    <dgm:pt modelId="{D5418C15-6896-4A5D-BD4A-49A902D204E2}" type="sibTrans" cxnId="{A9DBB588-9952-43D9-840F-03A7E357650C}">
      <dgm:prSet/>
      <dgm:spPr/>
      <dgm:t>
        <a:bodyPr/>
        <a:lstStyle/>
        <a:p>
          <a:endParaRPr lang="zh-CN" altLang="en-US"/>
        </a:p>
      </dgm:t>
    </dgm:pt>
    <dgm:pt modelId="{BD1EF935-7ECB-44C3-9147-29CE94E7A455}">
      <dgm:prSet/>
      <dgm:spPr/>
      <dgm:t>
        <a:bodyPr/>
        <a:lstStyle/>
        <a:p>
          <a:r>
            <a:rPr lang="en-US" smtClean="0"/>
            <a:t>No Network Layer</a:t>
          </a:r>
          <a:endParaRPr lang="zh-CN"/>
        </a:p>
      </dgm:t>
    </dgm:pt>
    <dgm:pt modelId="{FDDEA98F-11FC-46F6-AB08-C263B3770CB7}" type="parTrans" cxnId="{A7CE2FFE-2053-42D0-BCBE-77CF0EF4D70E}">
      <dgm:prSet/>
      <dgm:spPr/>
      <dgm:t>
        <a:bodyPr/>
        <a:lstStyle/>
        <a:p>
          <a:endParaRPr lang="zh-CN" altLang="en-US"/>
        </a:p>
      </dgm:t>
    </dgm:pt>
    <dgm:pt modelId="{97F3811C-F0B7-40DF-BF9E-78E84747F9C3}" type="sibTrans" cxnId="{A7CE2FFE-2053-42D0-BCBE-77CF0EF4D70E}">
      <dgm:prSet/>
      <dgm:spPr/>
      <dgm:t>
        <a:bodyPr/>
        <a:lstStyle/>
        <a:p>
          <a:endParaRPr lang="zh-CN" altLang="en-US"/>
        </a:p>
      </dgm:t>
    </dgm:pt>
    <dgm:pt modelId="{F05D07B4-E1AB-4B9D-851D-6C88C7904567}">
      <dgm:prSet/>
      <dgm:spPr/>
      <dgm:t>
        <a:bodyPr/>
        <a:lstStyle/>
        <a:p>
          <a:endParaRPr lang="zh-CN" dirty="0"/>
        </a:p>
      </dgm:t>
    </dgm:pt>
    <dgm:pt modelId="{1533FA07-C857-4A18-BD97-A3F43A9C385B}" type="parTrans" cxnId="{CA2E675F-0CAF-4C92-867C-3098E73BD145}">
      <dgm:prSet/>
      <dgm:spPr/>
      <dgm:t>
        <a:bodyPr/>
        <a:lstStyle/>
        <a:p>
          <a:endParaRPr lang="zh-CN" altLang="en-US"/>
        </a:p>
      </dgm:t>
    </dgm:pt>
    <dgm:pt modelId="{4FB7FEB0-9F45-42BB-99E5-29AD752AF29A}" type="sibTrans" cxnId="{CA2E675F-0CAF-4C92-867C-3098E73BD145}">
      <dgm:prSet/>
      <dgm:spPr/>
      <dgm:t>
        <a:bodyPr/>
        <a:lstStyle/>
        <a:p>
          <a:endParaRPr lang="zh-CN" altLang="en-US"/>
        </a:p>
      </dgm:t>
    </dgm:pt>
    <dgm:pt modelId="{CFD0B622-ECB4-4FB6-A12D-6FF3963DD8EC}">
      <dgm:prSet/>
      <dgm:spPr/>
      <dgm:t>
        <a:bodyPr/>
        <a:lstStyle/>
        <a:p>
          <a:r>
            <a:rPr lang="en-US" smtClean="0"/>
            <a:t>Datalink Layer</a:t>
          </a:r>
          <a:endParaRPr lang="zh-CN"/>
        </a:p>
      </dgm:t>
    </dgm:pt>
    <dgm:pt modelId="{EA7C2569-7234-461B-9C15-C487C5715A15}" type="parTrans" cxnId="{79701A4C-18D1-4E62-BB5A-6436B880D2EF}">
      <dgm:prSet/>
      <dgm:spPr/>
      <dgm:t>
        <a:bodyPr/>
        <a:lstStyle/>
        <a:p>
          <a:endParaRPr lang="zh-CN" altLang="en-US"/>
        </a:p>
      </dgm:t>
    </dgm:pt>
    <dgm:pt modelId="{6EFFFA33-C575-475C-BFB1-AF20F4C91C90}" type="sibTrans" cxnId="{79701A4C-18D1-4E62-BB5A-6436B880D2EF}">
      <dgm:prSet/>
      <dgm:spPr/>
      <dgm:t>
        <a:bodyPr/>
        <a:lstStyle/>
        <a:p>
          <a:endParaRPr lang="zh-CN" altLang="en-US"/>
        </a:p>
      </dgm:t>
    </dgm:pt>
    <dgm:pt modelId="{C38D7430-69EA-45AD-ACE3-0CF60A119110}">
      <dgm:prSet/>
      <dgm:spPr/>
      <dgm:t>
        <a:bodyPr/>
        <a:lstStyle/>
        <a:p>
          <a:r>
            <a:rPr lang="en-US" dirty="0" smtClean="0"/>
            <a:t>Link Access Procedure-D channel (LAPD)</a:t>
          </a:r>
          <a:endParaRPr lang="zh-CN" dirty="0"/>
        </a:p>
      </dgm:t>
    </dgm:pt>
    <dgm:pt modelId="{BCED386B-9797-4F43-A781-3CA415DD898D}" type="parTrans" cxnId="{DDA982C5-DD98-4F13-8BAF-D840D42BF0EA}">
      <dgm:prSet/>
      <dgm:spPr/>
      <dgm:t>
        <a:bodyPr/>
        <a:lstStyle/>
        <a:p>
          <a:endParaRPr lang="zh-CN" altLang="en-US"/>
        </a:p>
      </dgm:t>
    </dgm:pt>
    <dgm:pt modelId="{52B8F430-B276-4004-BF56-FFB8EA773FD7}" type="sibTrans" cxnId="{DDA982C5-DD98-4F13-8BAF-D840D42BF0EA}">
      <dgm:prSet/>
      <dgm:spPr/>
      <dgm:t>
        <a:bodyPr/>
        <a:lstStyle/>
        <a:p>
          <a:endParaRPr lang="zh-CN" altLang="en-US"/>
        </a:p>
      </dgm:t>
    </dgm:pt>
    <dgm:pt modelId="{6183DB3A-999A-4178-894D-30F86713405B}">
      <dgm:prSet/>
      <dgm:spPr/>
      <dgm:t>
        <a:bodyPr/>
        <a:lstStyle/>
        <a:p>
          <a:r>
            <a:rPr lang="en-US" dirty="0" smtClean="0"/>
            <a:t>No Reliable</a:t>
          </a:r>
          <a:endParaRPr lang="zh-CN" dirty="0"/>
        </a:p>
      </dgm:t>
    </dgm:pt>
    <dgm:pt modelId="{850CA72B-2A04-4A04-AB5B-22888A67A591}" type="parTrans" cxnId="{11B6833D-8BD2-41DB-8258-7DE2AABA2B56}">
      <dgm:prSet/>
      <dgm:spPr/>
      <dgm:t>
        <a:bodyPr/>
        <a:lstStyle/>
        <a:p>
          <a:endParaRPr lang="zh-CN" altLang="en-US"/>
        </a:p>
      </dgm:t>
    </dgm:pt>
    <dgm:pt modelId="{D974807D-DCD4-4F0A-8284-EB14168CBF78}" type="sibTrans" cxnId="{11B6833D-8BD2-41DB-8258-7DE2AABA2B56}">
      <dgm:prSet/>
      <dgm:spPr/>
      <dgm:t>
        <a:bodyPr/>
        <a:lstStyle/>
        <a:p>
          <a:endParaRPr lang="zh-CN" altLang="en-US"/>
        </a:p>
      </dgm:t>
    </dgm:pt>
    <dgm:pt modelId="{31F9373E-97AE-4496-AC53-9527CC456B12}">
      <dgm:prSet/>
      <dgm:spPr/>
      <dgm:t>
        <a:bodyPr/>
        <a:lstStyle/>
        <a:p>
          <a:r>
            <a:rPr lang="en-US" smtClean="0"/>
            <a:t>Permanent Virtual Call(PVC)</a:t>
          </a:r>
          <a:endParaRPr lang="zh-CN" dirty="0"/>
        </a:p>
      </dgm:t>
    </dgm:pt>
    <dgm:pt modelId="{5963CF44-2ED8-4437-804F-F1FC23AA9B0A}" type="parTrans" cxnId="{C7DCC744-9C6E-431D-A991-4E265D446509}">
      <dgm:prSet/>
      <dgm:spPr/>
      <dgm:t>
        <a:bodyPr/>
        <a:lstStyle/>
        <a:p>
          <a:endParaRPr lang="zh-CN" altLang="en-US"/>
        </a:p>
      </dgm:t>
    </dgm:pt>
    <dgm:pt modelId="{2F72B9E4-BAC1-4AE6-A2AC-067740ACC33C}" type="sibTrans" cxnId="{C7DCC744-9C6E-431D-A991-4E265D446509}">
      <dgm:prSet/>
      <dgm:spPr/>
      <dgm:t>
        <a:bodyPr/>
        <a:lstStyle/>
        <a:p>
          <a:endParaRPr lang="zh-CN" altLang="en-US"/>
        </a:p>
      </dgm:t>
    </dgm:pt>
    <dgm:pt modelId="{FC76FF54-A2D1-46CB-A03C-983FEC147418}">
      <dgm:prSet/>
      <dgm:spPr/>
      <dgm:t>
        <a:bodyPr/>
        <a:lstStyle/>
        <a:p>
          <a:r>
            <a:rPr lang="en-US" smtClean="0"/>
            <a:t>Data Link Connection Identifier(DLCI)</a:t>
          </a:r>
          <a:endParaRPr lang="zh-CN" dirty="0"/>
        </a:p>
      </dgm:t>
    </dgm:pt>
    <dgm:pt modelId="{5EF88271-3C00-4E58-B63F-EB1DACB96991}" type="parTrans" cxnId="{0CD02C53-822C-4985-9FCA-EC2A7D4C26FD}">
      <dgm:prSet/>
      <dgm:spPr/>
      <dgm:t>
        <a:bodyPr/>
        <a:lstStyle/>
        <a:p>
          <a:endParaRPr lang="zh-CN" altLang="en-US"/>
        </a:p>
      </dgm:t>
    </dgm:pt>
    <dgm:pt modelId="{6F6489F6-5076-498A-906D-23357EE5A28B}" type="sibTrans" cxnId="{0CD02C53-822C-4985-9FCA-EC2A7D4C26FD}">
      <dgm:prSet/>
      <dgm:spPr/>
      <dgm:t>
        <a:bodyPr/>
        <a:lstStyle/>
        <a:p>
          <a:endParaRPr lang="zh-CN" altLang="en-US"/>
        </a:p>
      </dgm:t>
    </dgm:pt>
    <dgm:pt modelId="{7A850DD8-4201-4E51-9E11-4F153DB9D804}" type="pres">
      <dgm:prSet presAssocID="{C729198A-8472-4C41-A541-27CD95E4CB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F126BA-77A8-4470-9066-B577E915341C}" type="pres">
      <dgm:prSet presAssocID="{15BF6E5B-5122-4696-BB39-A02D2F2386B9}" presName="parentLin" presStyleCnt="0"/>
      <dgm:spPr/>
    </dgm:pt>
    <dgm:pt modelId="{B3477F77-D11A-4EC1-92AC-CF763F1FF095}" type="pres">
      <dgm:prSet presAssocID="{15BF6E5B-5122-4696-BB39-A02D2F2386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67A8D8B-D902-4D40-BB0B-C1E439E9E272}" type="pres">
      <dgm:prSet presAssocID="{15BF6E5B-5122-4696-BB39-A02D2F2386B9}" presName="parentText" presStyleLbl="node1" presStyleIdx="0" presStyleCnt="3" custLinFactNeighborX="-5501" custLinFactNeighborY="-133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62D348-D8E2-4E8A-985C-93C71F7A2E62}" type="pres">
      <dgm:prSet presAssocID="{15BF6E5B-5122-4696-BB39-A02D2F2386B9}" presName="negativeSpace" presStyleCnt="0"/>
      <dgm:spPr/>
    </dgm:pt>
    <dgm:pt modelId="{34796233-6DF1-495C-A0F1-A03A96F1FF34}" type="pres">
      <dgm:prSet presAssocID="{15BF6E5B-5122-4696-BB39-A02D2F2386B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DD0D0-EBDB-4A08-82C9-F8360CA37AAA}" type="pres">
      <dgm:prSet presAssocID="{50F01D50-1ADC-4C65-BAD2-5360B96BFC0F}" presName="spaceBetweenRectangles" presStyleCnt="0"/>
      <dgm:spPr/>
    </dgm:pt>
    <dgm:pt modelId="{93E74C4A-1B32-4B59-A722-845BB8B15D7C}" type="pres">
      <dgm:prSet presAssocID="{BD1EF935-7ECB-44C3-9147-29CE94E7A455}" presName="parentLin" presStyleCnt="0"/>
      <dgm:spPr/>
    </dgm:pt>
    <dgm:pt modelId="{59B41ABF-5FF9-48E3-916B-D64815015AD5}" type="pres">
      <dgm:prSet presAssocID="{BD1EF935-7ECB-44C3-9147-29CE94E7A45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C0FCD23-1B61-4101-80A0-1B9C58CD698C}" type="pres">
      <dgm:prSet presAssocID="{BD1EF935-7ECB-44C3-9147-29CE94E7A45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E23BE-CFF9-48AB-B8E4-C2227E568362}" type="pres">
      <dgm:prSet presAssocID="{BD1EF935-7ECB-44C3-9147-29CE94E7A455}" presName="negativeSpace" presStyleCnt="0"/>
      <dgm:spPr/>
    </dgm:pt>
    <dgm:pt modelId="{E4307757-8C0B-4DCD-A6C4-2BF50F5599DC}" type="pres">
      <dgm:prSet presAssocID="{BD1EF935-7ECB-44C3-9147-29CE94E7A45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E14CD-A60B-446B-82A8-31C76C379EF7}" type="pres">
      <dgm:prSet presAssocID="{97F3811C-F0B7-40DF-BF9E-78E84747F9C3}" presName="spaceBetweenRectangles" presStyleCnt="0"/>
      <dgm:spPr/>
    </dgm:pt>
    <dgm:pt modelId="{4847BEF5-14D2-41DC-9A1A-2A9C18B25287}" type="pres">
      <dgm:prSet presAssocID="{CFD0B622-ECB4-4FB6-A12D-6FF3963DD8EC}" presName="parentLin" presStyleCnt="0"/>
      <dgm:spPr/>
    </dgm:pt>
    <dgm:pt modelId="{2AA780CD-C425-4D9C-8BAD-C20546CF8C60}" type="pres">
      <dgm:prSet presAssocID="{CFD0B622-ECB4-4FB6-A12D-6FF3963DD8E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4175571-2F60-427E-B296-C7EA0310B581}" type="pres">
      <dgm:prSet presAssocID="{CFD0B622-ECB4-4FB6-A12D-6FF3963DD8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77A3C-2261-4D17-9905-F87BCACDC554}" type="pres">
      <dgm:prSet presAssocID="{CFD0B622-ECB4-4FB6-A12D-6FF3963DD8EC}" presName="negativeSpace" presStyleCnt="0"/>
      <dgm:spPr/>
    </dgm:pt>
    <dgm:pt modelId="{7C46AE8B-E253-4453-862C-9B4FBFB81BFE}" type="pres">
      <dgm:prSet presAssocID="{CFD0B622-ECB4-4FB6-A12D-6FF3963DD8E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9891FA-067E-4F4C-A2CD-8FB1C35CE0B7}" type="presOf" srcId="{C1477CB4-5A84-4952-84D8-B684D7E2BDDA}" destId="{34796233-6DF1-495C-A0F1-A03A96F1FF34}" srcOrd="0" destOrd="2" presId="urn:microsoft.com/office/officeart/2005/8/layout/list1"/>
    <dgm:cxn modelId="{ED8580A5-4233-4C3C-A12C-8F8DEB44E679}" type="presOf" srcId="{F05D07B4-E1AB-4B9D-851D-6C88C7904567}" destId="{E4307757-8C0B-4DCD-A6C4-2BF50F5599DC}" srcOrd="0" destOrd="0" presId="urn:microsoft.com/office/officeart/2005/8/layout/list1"/>
    <dgm:cxn modelId="{D63E5130-1661-45C3-B50A-A7D34E48D02A}" srcId="{15BF6E5B-5122-4696-BB39-A02D2F2386B9}" destId="{E8CEB74D-214E-4A2E-871E-E91F541943BF}" srcOrd="1" destOrd="0" parTransId="{AA82596A-9270-4265-80D2-306772A1D75E}" sibTransId="{834FA57D-7527-4921-92E7-60A80744F159}"/>
    <dgm:cxn modelId="{A7CE2FFE-2053-42D0-BCBE-77CF0EF4D70E}" srcId="{C729198A-8472-4C41-A541-27CD95E4CB1C}" destId="{BD1EF935-7ECB-44C3-9147-29CE94E7A455}" srcOrd="1" destOrd="0" parTransId="{FDDEA98F-11FC-46F6-AB08-C263B3770CB7}" sibTransId="{97F3811C-F0B7-40DF-BF9E-78E84747F9C3}"/>
    <dgm:cxn modelId="{DDA982C5-DD98-4F13-8BAF-D840D42BF0EA}" srcId="{CFD0B622-ECB4-4FB6-A12D-6FF3963DD8EC}" destId="{C38D7430-69EA-45AD-ACE3-0CF60A119110}" srcOrd="0" destOrd="0" parTransId="{BCED386B-9797-4F43-A781-3CA415DD898D}" sibTransId="{52B8F430-B276-4004-BF56-FFB8EA773FD7}"/>
    <dgm:cxn modelId="{1141E612-5D70-4DB1-B62C-DC965E9CEF6B}" type="presOf" srcId="{BD1EF935-7ECB-44C3-9147-29CE94E7A455}" destId="{59B41ABF-5FF9-48E3-916B-D64815015AD5}" srcOrd="0" destOrd="0" presId="urn:microsoft.com/office/officeart/2005/8/layout/list1"/>
    <dgm:cxn modelId="{8D43FE60-5928-4119-B46E-258AF80DB891}" srcId="{15BF6E5B-5122-4696-BB39-A02D2F2386B9}" destId="{926075EC-340B-4CFD-8F5F-2A9E760E8DAC}" srcOrd="0" destOrd="0" parTransId="{D0A052CC-ED79-4F90-89CB-2889B9EBDB78}" sibTransId="{0DC3888E-59CC-475C-BC59-7914E375E3C5}"/>
    <dgm:cxn modelId="{9892D1EB-8617-440E-81DD-3089E8AE709D}" type="presOf" srcId="{C38D7430-69EA-45AD-ACE3-0CF60A119110}" destId="{7C46AE8B-E253-4453-862C-9B4FBFB81BFE}" srcOrd="0" destOrd="0" presId="urn:microsoft.com/office/officeart/2005/8/layout/list1"/>
    <dgm:cxn modelId="{7FDDFBDE-F81C-4951-881F-0DEB211BE7AE}" type="presOf" srcId="{31F9373E-97AE-4496-AC53-9527CC456B12}" destId="{7C46AE8B-E253-4453-862C-9B4FBFB81BFE}" srcOrd="0" destOrd="1" presId="urn:microsoft.com/office/officeart/2005/8/layout/list1"/>
    <dgm:cxn modelId="{C7DCC744-9C6E-431D-A991-4E265D446509}" srcId="{CFD0B622-ECB4-4FB6-A12D-6FF3963DD8EC}" destId="{31F9373E-97AE-4496-AC53-9527CC456B12}" srcOrd="1" destOrd="0" parTransId="{5963CF44-2ED8-4437-804F-F1FC23AA9B0A}" sibTransId="{2F72B9E4-BAC1-4AE6-A2AC-067740ACC33C}"/>
    <dgm:cxn modelId="{573BA53F-3D0A-4981-87FF-7113E855E318}" type="presOf" srcId="{BD1EF935-7ECB-44C3-9147-29CE94E7A455}" destId="{CC0FCD23-1B61-4101-80A0-1B9C58CD698C}" srcOrd="1" destOrd="0" presId="urn:microsoft.com/office/officeart/2005/8/layout/list1"/>
    <dgm:cxn modelId="{ECE1CB0A-A817-4894-A028-91C38CC4C9A7}" type="presOf" srcId="{6183DB3A-999A-4178-894D-30F86713405B}" destId="{7C46AE8B-E253-4453-862C-9B4FBFB81BFE}" srcOrd="0" destOrd="3" presId="urn:microsoft.com/office/officeart/2005/8/layout/list1"/>
    <dgm:cxn modelId="{79701A4C-18D1-4E62-BB5A-6436B880D2EF}" srcId="{C729198A-8472-4C41-A541-27CD95E4CB1C}" destId="{CFD0B622-ECB4-4FB6-A12D-6FF3963DD8EC}" srcOrd="2" destOrd="0" parTransId="{EA7C2569-7234-461B-9C15-C487C5715A15}" sibTransId="{6EFFFA33-C575-475C-BFB1-AF20F4C91C90}"/>
    <dgm:cxn modelId="{0CD02C53-822C-4985-9FCA-EC2A7D4C26FD}" srcId="{31F9373E-97AE-4496-AC53-9527CC456B12}" destId="{FC76FF54-A2D1-46CB-A03C-983FEC147418}" srcOrd="0" destOrd="0" parTransId="{5EF88271-3C00-4E58-B63F-EB1DACB96991}" sibTransId="{6F6489F6-5076-498A-906D-23357EE5A28B}"/>
    <dgm:cxn modelId="{354D3AC2-2BDA-4750-B827-773547C00B8A}" type="presOf" srcId="{CFD0B622-ECB4-4FB6-A12D-6FF3963DD8EC}" destId="{2AA780CD-C425-4D9C-8BAD-C20546CF8C60}" srcOrd="0" destOrd="0" presId="urn:microsoft.com/office/officeart/2005/8/layout/list1"/>
    <dgm:cxn modelId="{99BBF5E6-9804-4362-8643-461D653DA796}" type="presOf" srcId="{CFD0B622-ECB4-4FB6-A12D-6FF3963DD8EC}" destId="{64175571-2F60-427E-B296-C7EA0310B581}" srcOrd="1" destOrd="0" presId="urn:microsoft.com/office/officeart/2005/8/layout/list1"/>
    <dgm:cxn modelId="{E516344C-48E9-470D-8344-5EA41B5B4656}" type="presOf" srcId="{FC76FF54-A2D1-46CB-A03C-983FEC147418}" destId="{7C46AE8B-E253-4453-862C-9B4FBFB81BFE}" srcOrd="0" destOrd="2" presId="urn:microsoft.com/office/officeart/2005/8/layout/list1"/>
    <dgm:cxn modelId="{2CF624F4-2E51-4AA4-9D52-B466ACB058CA}" type="presOf" srcId="{C729198A-8472-4C41-A541-27CD95E4CB1C}" destId="{7A850DD8-4201-4E51-9E11-4F153DB9D804}" srcOrd="0" destOrd="0" presId="urn:microsoft.com/office/officeart/2005/8/layout/list1"/>
    <dgm:cxn modelId="{E25D34FD-7A8B-4EDD-8724-3AAAB0731BD8}" type="presOf" srcId="{15BF6E5B-5122-4696-BB39-A02D2F2386B9}" destId="{F67A8D8B-D902-4D40-BB0B-C1E439E9E272}" srcOrd="1" destOrd="0" presId="urn:microsoft.com/office/officeart/2005/8/layout/list1"/>
    <dgm:cxn modelId="{C05E2DFC-8DFB-4991-9B6A-2811303A5CCB}" type="presOf" srcId="{15BF6E5B-5122-4696-BB39-A02D2F2386B9}" destId="{B3477F77-D11A-4EC1-92AC-CF763F1FF095}" srcOrd="0" destOrd="0" presId="urn:microsoft.com/office/officeart/2005/8/layout/list1"/>
    <dgm:cxn modelId="{CA2E675F-0CAF-4C92-867C-3098E73BD145}" srcId="{BD1EF935-7ECB-44C3-9147-29CE94E7A455}" destId="{F05D07B4-E1AB-4B9D-851D-6C88C7904567}" srcOrd="0" destOrd="0" parTransId="{1533FA07-C857-4A18-BD97-A3F43A9C385B}" sibTransId="{4FB7FEB0-9F45-42BB-99E5-29AD752AF29A}"/>
    <dgm:cxn modelId="{0073473B-F573-42A1-A54F-D1AF77485C9E}" srcId="{C729198A-8472-4C41-A541-27CD95E4CB1C}" destId="{15BF6E5B-5122-4696-BB39-A02D2F2386B9}" srcOrd="0" destOrd="0" parTransId="{82F71A9D-46A3-4D28-970F-C8AE74B3E1C3}" sibTransId="{50F01D50-1ADC-4C65-BAD2-5360B96BFC0F}"/>
    <dgm:cxn modelId="{11B6833D-8BD2-41DB-8258-7DE2AABA2B56}" srcId="{CFD0B622-ECB4-4FB6-A12D-6FF3963DD8EC}" destId="{6183DB3A-999A-4178-894D-30F86713405B}" srcOrd="2" destOrd="0" parTransId="{850CA72B-2A04-4A04-AB5B-22888A67A591}" sibTransId="{D974807D-DCD4-4F0A-8284-EB14168CBF78}"/>
    <dgm:cxn modelId="{A9DBB588-9952-43D9-840F-03A7E357650C}" srcId="{15BF6E5B-5122-4696-BB39-A02D2F2386B9}" destId="{C1477CB4-5A84-4952-84D8-B684D7E2BDDA}" srcOrd="2" destOrd="0" parTransId="{D81E0813-9F8E-48C6-98EA-37A2FE7309A4}" sibTransId="{D5418C15-6896-4A5D-BD4A-49A902D204E2}"/>
    <dgm:cxn modelId="{0CC4715F-9150-4ACF-BF2C-C4DB7134A482}" type="presOf" srcId="{E8CEB74D-214E-4A2E-871E-E91F541943BF}" destId="{34796233-6DF1-495C-A0F1-A03A96F1FF34}" srcOrd="0" destOrd="1" presId="urn:microsoft.com/office/officeart/2005/8/layout/list1"/>
    <dgm:cxn modelId="{11B81760-FA8D-45E0-817B-1009BC5F57DE}" type="presOf" srcId="{926075EC-340B-4CFD-8F5F-2A9E760E8DAC}" destId="{34796233-6DF1-495C-A0F1-A03A96F1FF34}" srcOrd="0" destOrd="0" presId="urn:microsoft.com/office/officeart/2005/8/layout/list1"/>
    <dgm:cxn modelId="{0B567BB9-1722-400F-A782-6A7C3A71FA31}" type="presParOf" srcId="{7A850DD8-4201-4E51-9E11-4F153DB9D804}" destId="{F1F126BA-77A8-4470-9066-B577E915341C}" srcOrd="0" destOrd="0" presId="urn:microsoft.com/office/officeart/2005/8/layout/list1"/>
    <dgm:cxn modelId="{56138F11-732B-4CA8-8C9E-43C92C0E647D}" type="presParOf" srcId="{F1F126BA-77A8-4470-9066-B577E915341C}" destId="{B3477F77-D11A-4EC1-92AC-CF763F1FF095}" srcOrd="0" destOrd="0" presId="urn:microsoft.com/office/officeart/2005/8/layout/list1"/>
    <dgm:cxn modelId="{030AEFB3-3C46-47BA-8930-741D1CDFC0A0}" type="presParOf" srcId="{F1F126BA-77A8-4470-9066-B577E915341C}" destId="{F67A8D8B-D902-4D40-BB0B-C1E439E9E272}" srcOrd="1" destOrd="0" presId="urn:microsoft.com/office/officeart/2005/8/layout/list1"/>
    <dgm:cxn modelId="{E6066300-77BF-4361-B675-D371D7881A4C}" type="presParOf" srcId="{7A850DD8-4201-4E51-9E11-4F153DB9D804}" destId="{2F62D348-D8E2-4E8A-985C-93C71F7A2E62}" srcOrd="1" destOrd="0" presId="urn:microsoft.com/office/officeart/2005/8/layout/list1"/>
    <dgm:cxn modelId="{1CF84BE5-FAC6-4C6E-9232-6A45166ECF05}" type="presParOf" srcId="{7A850DD8-4201-4E51-9E11-4F153DB9D804}" destId="{34796233-6DF1-495C-A0F1-A03A96F1FF34}" srcOrd="2" destOrd="0" presId="urn:microsoft.com/office/officeart/2005/8/layout/list1"/>
    <dgm:cxn modelId="{8622E480-0B56-4A3A-89E9-9624E717BC37}" type="presParOf" srcId="{7A850DD8-4201-4E51-9E11-4F153DB9D804}" destId="{ABADD0D0-EBDB-4A08-82C9-F8360CA37AAA}" srcOrd="3" destOrd="0" presId="urn:microsoft.com/office/officeart/2005/8/layout/list1"/>
    <dgm:cxn modelId="{BED90090-6948-4388-B3B4-F200FB9D7CB8}" type="presParOf" srcId="{7A850DD8-4201-4E51-9E11-4F153DB9D804}" destId="{93E74C4A-1B32-4B59-A722-845BB8B15D7C}" srcOrd="4" destOrd="0" presId="urn:microsoft.com/office/officeart/2005/8/layout/list1"/>
    <dgm:cxn modelId="{801D3934-020A-432B-BA4E-710F5C015E7C}" type="presParOf" srcId="{93E74C4A-1B32-4B59-A722-845BB8B15D7C}" destId="{59B41ABF-5FF9-48E3-916B-D64815015AD5}" srcOrd="0" destOrd="0" presId="urn:microsoft.com/office/officeart/2005/8/layout/list1"/>
    <dgm:cxn modelId="{CAD3AE58-81E1-4E43-8816-47466A41DDE7}" type="presParOf" srcId="{93E74C4A-1B32-4B59-A722-845BB8B15D7C}" destId="{CC0FCD23-1B61-4101-80A0-1B9C58CD698C}" srcOrd="1" destOrd="0" presId="urn:microsoft.com/office/officeart/2005/8/layout/list1"/>
    <dgm:cxn modelId="{959241AC-9764-45E8-BD78-32E0584BCA42}" type="presParOf" srcId="{7A850DD8-4201-4E51-9E11-4F153DB9D804}" destId="{D34E23BE-CFF9-48AB-B8E4-C2227E568362}" srcOrd="5" destOrd="0" presId="urn:microsoft.com/office/officeart/2005/8/layout/list1"/>
    <dgm:cxn modelId="{BD568105-76D3-48AA-AFB2-855484539FE2}" type="presParOf" srcId="{7A850DD8-4201-4E51-9E11-4F153DB9D804}" destId="{E4307757-8C0B-4DCD-A6C4-2BF50F5599DC}" srcOrd="6" destOrd="0" presId="urn:microsoft.com/office/officeart/2005/8/layout/list1"/>
    <dgm:cxn modelId="{AF1FA82F-DAE9-48F5-BBE1-7746305B6D93}" type="presParOf" srcId="{7A850DD8-4201-4E51-9E11-4F153DB9D804}" destId="{1ECE14CD-A60B-446B-82A8-31C76C379EF7}" srcOrd="7" destOrd="0" presId="urn:microsoft.com/office/officeart/2005/8/layout/list1"/>
    <dgm:cxn modelId="{FFA8E2DC-AB0F-4A15-BE1F-B209676F577B}" type="presParOf" srcId="{7A850DD8-4201-4E51-9E11-4F153DB9D804}" destId="{4847BEF5-14D2-41DC-9A1A-2A9C18B25287}" srcOrd="8" destOrd="0" presId="urn:microsoft.com/office/officeart/2005/8/layout/list1"/>
    <dgm:cxn modelId="{98ADB4F3-70BC-4C3A-A6E2-53BAF3A7A01D}" type="presParOf" srcId="{4847BEF5-14D2-41DC-9A1A-2A9C18B25287}" destId="{2AA780CD-C425-4D9C-8BAD-C20546CF8C60}" srcOrd="0" destOrd="0" presId="urn:microsoft.com/office/officeart/2005/8/layout/list1"/>
    <dgm:cxn modelId="{5B161329-7890-4519-A534-89AFA2F4BAFE}" type="presParOf" srcId="{4847BEF5-14D2-41DC-9A1A-2A9C18B25287}" destId="{64175571-2F60-427E-B296-C7EA0310B581}" srcOrd="1" destOrd="0" presId="urn:microsoft.com/office/officeart/2005/8/layout/list1"/>
    <dgm:cxn modelId="{10157E4D-DA7A-479C-995F-F331F24765C9}" type="presParOf" srcId="{7A850DD8-4201-4E51-9E11-4F153DB9D804}" destId="{83C77A3C-2261-4D17-9905-F87BCACDC554}" srcOrd="9" destOrd="0" presId="urn:microsoft.com/office/officeart/2005/8/layout/list1"/>
    <dgm:cxn modelId="{04AD6CB8-4B31-4736-8214-9E312EC83AA4}" type="presParOf" srcId="{7A850DD8-4201-4E51-9E11-4F153DB9D804}" destId="{7C46AE8B-E253-4453-862C-9B4FBFB81B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altLang="zh-CN" sz="2400" dirty="0" smtClean="0"/>
            <a:t>SMDS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DFD70AB2-AA4B-40FD-9BA5-ACA688615B31}">
      <dgm:prSet phldrT="[文本]" custT="1"/>
      <dgm:spPr/>
      <dgm:t>
        <a:bodyPr/>
        <a:lstStyle/>
        <a:p>
          <a:r>
            <a:rPr lang="en-US" altLang="zh-CN" sz="2400" dirty="0" smtClean="0"/>
            <a:t>IEEE802.6 </a:t>
          </a:r>
          <a:r>
            <a:rPr lang="en-US" sz="2400" dirty="0" smtClean="0"/>
            <a:t>DQDB</a:t>
          </a:r>
          <a:endParaRPr lang="zh-CN" altLang="en-US" sz="2400" dirty="0"/>
        </a:p>
      </dgm:t>
    </dgm:pt>
    <dgm:pt modelId="{4B0FF478-0DF7-4B10-9002-884E73A7B9C5}" type="parTrans" cxnId="{B00417B6-7FDE-4208-936C-4E3EAAC9D830}">
      <dgm:prSet/>
      <dgm:spPr/>
      <dgm:t>
        <a:bodyPr/>
        <a:lstStyle/>
        <a:p>
          <a:endParaRPr lang="zh-CN" altLang="en-US"/>
        </a:p>
      </dgm:t>
    </dgm:pt>
    <dgm:pt modelId="{4309A7A1-6139-4F9B-8745-3990BEC75B6B}" type="sibTrans" cxnId="{B00417B6-7FDE-4208-936C-4E3EAAC9D830}">
      <dgm:prSet/>
      <dgm:spPr/>
      <dgm:t>
        <a:bodyPr/>
        <a:lstStyle/>
        <a:p>
          <a:endParaRPr lang="zh-CN" altLang="en-US"/>
        </a:p>
      </dgm:t>
    </dgm:pt>
    <dgm:pt modelId="{2C744009-C8A0-4EA6-A2AF-AE38127AAED2}">
      <dgm:prSet custT="1"/>
      <dgm:spPr/>
      <dgm:t>
        <a:bodyPr/>
        <a:lstStyle/>
        <a:p>
          <a:r>
            <a:rPr lang="en-US" sz="2400" dirty="0" smtClean="0"/>
            <a:t>Instead of voice traffic, SMDS designed to carry data</a:t>
          </a:r>
          <a:endParaRPr lang="en-US" altLang="zh-CN" sz="2400" dirty="0" smtClean="0"/>
        </a:p>
      </dgm:t>
    </dgm:pt>
    <dgm:pt modelId="{7C01504C-2F47-4405-BD53-D084EA05D7C2}" type="parTrans" cxnId="{993137B9-E8E4-4C4E-B243-713D1807058D}">
      <dgm:prSet/>
      <dgm:spPr/>
      <dgm:t>
        <a:bodyPr/>
        <a:lstStyle/>
        <a:p>
          <a:endParaRPr lang="zh-CN" altLang="en-US"/>
        </a:p>
      </dgm:t>
    </dgm:pt>
    <dgm:pt modelId="{6A383FDA-398E-40BB-B605-5662435DD9A8}" type="sibTrans" cxnId="{993137B9-E8E4-4C4E-B243-713D1807058D}">
      <dgm:prSet/>
      <dgm:spPr/>
      <dgm:t>
        <a:bodyPr/>
        <a:lstStyle/>
        <a:p>
          <a:endParaRPr lang="zh-CN" altLang="en-US"/>
        </a:p>
      </dgm:t>
    </dgm:pt>
    <dgm:pt modelId="{1CF3BEB7-7C01-45D4-8CD9-541E7BE69BD0}">
      <dgm:prSet custT="1"/>
      <dgm:spPr/>
      <dgm:t>
        <a:bodyPr/>
        <a:lstStyle/>
        <a:p>
          <a:r>
            <a:rPr lang="en-US" altLang="zh-CN" sz="2400" dirty="0" smtClean="0"/>
            <a:t>Connectionless</a:t>
          </a:r>
        </a:p>
      </dgm:t>
    </dgm:pt>
    <dgm:pt modelId="{05BE01F4-47CA-45EE-946D-36029EA7969C}" type="parTrans" cxnId="{797FED7F-164A-4861-B4C2-7B7C768479B1}">
      <dgm:prSet/>
      <dgm:spPr/>
      <dgm:t>
        <a:bodyPr/>
        <a:lstStyle/>
        <a:p>
          <a:endParaRPr lang="zh-CN" altLang="en-US"/>
        </a:p>
      </dgm:t>
    </dgm:pt>
    <dgm:pt modelId="{B33B6580-19EB-4133-A8DA-B63054847FDE}" type="sibTrans" cxnId="{797FED7F-164A-4861-B4C2-7B7C768479B1}">
      <dgm:prSet/>
      <dgm:spPr/>
      <dgm:t>
        <a:bodyPr/>
        <a:lstStyle/>
        <a:p>
          <a:endParaRPr lang="zh-CN" altLang="en-US"/>
        </a:p>
      </dgm:t>
    </dgm:pt>
    <dgm:pt modelId="{A4F28F29-261E-4B36-A9D8-CAA26A2A001B}">
      <dgm:prSet custT="1"/>
      <dgm:spPr/>
      <dgm:t>
        <a:bodyPr/>
        <a:lstStyle/>
        <a:p>
          <a:r>
            <a:rPr lang="en-US" altLang="zh-CN" sz="2400" dirty="0" smtClean="0"/>
            <a:t>64Kbps—45Mbps</a:t>
          </a:r>
        </a:p>
      </dgm:t>
    </dgm:pt>
    <dgm:pt modelId="{897EF9C6-99C8-48DB-9A90-28B54B82C189}" type="parTrans" cxnId="{3B16C3F6-2F4A-406E-A2AC-AF808CD9AA1B}">
      <dgm:prSet/>
      <dgm:spPr/>
      <dgm:t>
        <a:bodyPr/>
        <a:lstStyle/>
        <a:p>
          <a:endParaRPr lang="zh-CN" altLang="en-US"/>
        </a:p>
      </dgm:t>
    </dgm:pt>
    <dgm:pt modelId="{E67871D0-11B6-4EA5-A0A1-E53A0D4A77A0}" type="sibTrans" cxnId="{3B16C3F6-2F4A-406E-A2AC-AF808CD9AA1B}">
      <dgm:prSet/>
      <dgm:spPr/>
      <dgm:t>
        <a:bodyPr/>
        <a:lstStyle/>
        <a:p>
          <a:endParaRPr lang="zh-CN" altLang="en-US"/>
        </a:p>
      </dgm:t>
    </dgm:pt>
    <dgm:pt modelId="{C3D249FB-5EDB-4F22-B67F-10D2C637E086}">
      <dgm:prSet custT="1"/>
      <dgm:spPr/>
      <dgm:t>
        <a:bodyPr/>
        <a:lstStyle/>
        <a:p>
          <a:r>
            <a:rPr lang="en-US" altLang="zh-CN" sz="2400" dirty="0" smtClean="0"/>
            <a:t>Topology</a:t>
          </a:r>
        </a:p>
      </dgm:t>
    </dgm:pt>
    <dgm:pt modelId="{0AE49E43-0C71-4685-9AD6-9E6DD21D94AD}" type="parTrans" cxnId="{EF83033C-E70B-4B04-895A-363FEBFEF7CF}">
      <dgm:prSet/>
      <dgm:spPr/>
      <dgm:t>
        <a:bodyPr/>
        <a:lstStyle/>
        <a:p>
          <a:endParaRPr lang="zh-CN" altLang="en-US"/>
        </a:p>
      </dgm:t>
    </dgm:pt>
    <dgm:pt modelId="{5B5EB15F-8E9F-4D1B-96FB-259D96BE8A26}" type="sibTrans" cxnId="{EF83033C-E70B-4B04-895A-363FEBFEF7CF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0E2D46-E557-44C5-9A5F-67AB8E2D0A57}" type="pres">
      <dgm:prSet presAssocID="{66BFBB5C-233E-4F6B-B525-A4EF391541E1}" presName="parentLin" presStyleCnt="0"/>
      <dgm:spPr/>
    </dgm:pt>
    <dgm:pt modelId="{CE54D33D-4D70-4770-8A48-4E484A9CED46}" type="pres">
      <dgm:prSet presAssocID="{66BFBB5C-233E-4F6B-B525-A4EF391541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785197-4E86-4DB2-8F8B-FC2F743DF52B}" type="pres">
      <dgm:prSet presAssocID="{66BFBB5C-233E-4F6B-B525-A4EF391541E1}" presName="parentText" presStyleLbl="node1" presStyleIdx="0" presStyleCnt="2" custScaleX="136011" custLinFactNeighborX="-16256" custLinFactNeighborY="9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D4212-8A92-462E-BD0B-502D8EF06BE3}" type="pres">
      <dgm:prSet presAssocID="{66BFBB5C-233E-4F6B-B525-A4EF391541E1}" presName="negativeSpace" presStyleCnt="0"/>
      <dgm:spPr/>
    </dgm:pt>
    <dgm:pt modelId="{3FED560A-8885-4E69-823C-91B43A6E54A1}" type="pres">
      <dgm:prSet presAssocID="{66BFBB5C-233E-4F6B-B525-A4EF391541E1}" presName="childText" presStyleLbl="conFgAcc1" presStyleIdx="0" presStyleCnt="2" custScaleY="101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276BF-5B38-49E1-9127-0CB1EFA6D55A}" type="pres">
      <dgm:prSet presAssocID="{BF25B9E0-3935-466B-AE0F-80E32874237F}" presName="spaceBetweenRectangles" presStyleCnt="0"/>
      <dgm:spPr/>
    </dgm:pt>
    <dgm:pt modelId="{44CEE153-44C8-4A84-B359-0A770C8007BF}" type="pres">
      <dgm:prSet presAssocID="{C3D249FB-5EDB-4F22-B67F-10D2C637E086}" presName="parentLin" presStyleCnt="0"/>
      <dgm:spPr/>
    </dgm:pt>
    <dgm:pt modelId="{8448B51E-91A0-40A7-9C8C-00E5EBC9A173}" type="pres">
      <dgm:prSet presAssocID="{C3D249FB-5EDB-4F22-B67F-10D2C637E08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B325C5B-6240-41A3-A87C-08A41200DC9E}" type="pres">
      <dgm:prSet presAssocID="{C3D249FB-5EDB-4F22-B67F-10D2C637E0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A9C0B1-EF04-4390-B0DA-2FA3DBF5BE74}" type="pres">
      <dgm:prSet presAssocID="{C3D249FB-5EDB-4F22-B67F-10D2C637E086}" presName="negativeSpace" presStyleCnt="0"/>
      <dgm:spPr/>
    </dgm:pt>
    <dgm:pt modelId="{1C2279A4-DF07-4E2A-A20A-DE89436A5EBB}" type="pres">
      <dgm:prSet presAssocID="{C3D249FB-5EDB-4F22-B67F-10D2C637E08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9E5F86-AEB9-4ED5-BFF1-17261A7CEE83}" type="presOf" srcId="{66BFBB5C-233E-4F6B-B525-A4EF391541E1}" destId="{CE54D33D-4D70-4770-8A48-4E484A9CED46}" srcOrd="0" destOrd="0" presId="urn:microsoft.com/office/officeart/2005/8/layout/list1"/>
    <dgm:cxn modelId="{ED173880-F904-460E-8C1B-9F3EEE4CC4F3}" type="presOf" srcId="{66BFBB5C-233E-4F6B-B525-A4EF391541E1}" destId="{10785197-4E86-4DB2-8F8B-FC2F743DF52B}" srcOrd="1" destOrd="0" presId="urn:microsoft.com/office/officeart/2005/8/layout/list1"/>
    <dgm:cxn modelId="{94E247F3-8B2A-4AC3-89AA-C82257F3BDA4}" type="presOf" srcId="{A4F28F29-261E-4B36-A9D8-CAA26A2A001B}" destId="{3FED560A-8885-4E69-823C-91B43A6E54A1}" srcOrd="0" destOrd="3" presId="urn:microsoft.com/office/officeart/2005/8/layout/list1"/>
    <dgm:cxn modelId="{F8C1CDE1-605B-4840-9546-76746D117031}" srcId="{4C5A2210-4CB7-40D1-ACEF-013E4DF890A5}" destId="{66BFBB5C-233E-4F6B-B525-A4EF391541E1}" srcOrd="0" destOrd="0" parTransId="{C8F0AC00-3E7A-4778-B402-1F76C8F2A6A4}" sibTransId="{BF25B9E0-3935-466B-AE0F-80E32874237F}"/>
    <dgm:cxn modelId="{FDABD3C2-782B-4060-B42B-E4E11E599EDC}" type="presOf" srcId="{1CF3BEB7-7C01-45D4-8CD9-541E7BE69BD0}" destId="{3FED560A-8885-4E69-823C-91B43A6E54A1}" srcOrd="0" destOrd="2" presId="urn:microsoft.com/office/officeart/2005/8/layout/list1"/>
    <dgm:cxn modelId="{7E4F8EFE-28B6-4050-81E2-64FC11C9F9F5}" type="presOf" srcId="{2C744009-C8A0-4EA6-A2AF-AE38127AAED2}" destId="{3FED560A-8885-4E69-823C-91B43A6E54A1}" srcOrd="0" destOrd="1" presId="urn:microsoft.com/office/officeart/2005/8/layout/list1"/>
    <dgm:cxn modelId="{EF83033C-E70B-4B04-895A-363FEBFEF7CF}" srcId="{4C5A2210-4CB7-40D1-ACEF-013E4DF890A5}" destId="{C3D249FB-5EDB-4F22-B67F-10D2C637E086}" srcOrd="1" destOrd="0" parTransId="{0AE49E43-0C71-4685-9AD6-9E6DD21D94AD}" sibTransId="{5B5EB15F-8E9F-4D1B-96FB-259D96BE8A26}"/>
    <dgm:cxn modelId="{FCBB2222-BF25-4EE6-9574-D5EFF57D106F}" type="presOf" srcId="{C3D249FB-5EDB-4F22-B67F-10D2C637E086}" destId="{CB325C5B-6240-41A3-A87C-08A41200DC9E}" srcOrd="1" destOrd="0" presId="urn:microsoft.com/office/officeart/2005/8/layout/list1"/>
    <dgm:cxn modelId="{BA4A8866-4234-4083-99FA-8B617BBC8EA3}" type="presOf" srcId="{DFD70AB2-AA4B-40FD-9BA5-ACA688615B31}" destId="{3FED560A-8885-4E69-823C-91B43A6E54A1}" srcOrd="0" destOrd="0" presId="urn:microsoft.com/office/officeart/2005/8/layout/list1"/>
    <dgm:cxn modelId="{993137B9-E8E4-4C4E-B243-713D1807058D}" srcId="{66BFBB5C-233E-4F6B-B525-A4EF391541E1}" destId="{2C744009-C8A0-4EA6-A2AF-AE38127AAED2}" srcOrd="1" destOrd="0" parTransId="{7C01504C-2F47-4405-BD53-D084EA05D7C2}" sibTransId="{6A383FDA-398E-40BB-B605-5662435DD9A8}"/>
    <dgm:cxn modelId="{3B16C3F6-2F4A-406E-A2AC-AF808CD9AA1B}" srcId="{66BFBB5C-233E-4F6B-B525-A4EF391541E1}" destId="{A4F28F29-261E-4B36-A9D8-CAA26A2A001B}" srcOrd="3" destOrd="0" parTransId="{897EF9C6-99C8-48DB-9A90-28B54B82C189}" sibTransId="{E67871D0-11B6-4EA5-A0A1-E53A0D4A77A0}"/>
    <dgm:cxn modelId="{09F30AFC-618E-4C78-BB15-E988FF7D314D}" type="presOf" srcId="{C3D249FB-5EDB-4F22-B67F-10D2C637E086}" destId="{8448B51E-91A0-40A7-9C8C-00E5EBC9A173}" srcOrd="0" destOrd="0" presId="urn:microsoft.com/office/officeart/2005/8/layout/list1"/>
    <dgm:cxn modelId="{8B4BDC81-84AF-4B56-8CFD-C6267E9B669C}" type="presOf" srcId="{4C5A2210-4CB7-40D1-ACEF-013E4DF890A5}" destId="{0F9FD764-3A34-43DB-A582-8EA39410D6B9}" srcOrd="0" destOrd="0" presId="urn:microsoft.com/office/officeart/2005/8/layout/list1"/>
    <dgm:cxn modelId="{B00417B6-7FDE-4208-936C-4E3EAAC9D830}" srcId="{66BFBB5C-233E-4F6B-B525-A4EF391541E1}" destId="{DFD70AB2-AA4B-40FD-9BA5-ACA688615B31}" srcOrd="0" destOrd="0" parTransId="{4B0FF478-0DF7-4B10-9002-884E73A7B9C5}" sibTransId="{4309A7A1-6139-4F9B-8745-3990BEC75B6B}"/>
    <dgm:cxn modelId="{797FED7F-164A-4861-B4C2-7B7C768479B1}" srcId="{66BFBB5C-233E-4F6B-B525-A4EF391541E1}" destId="{1CF3BEB7-7C01-45D4-8CD9-541E7BE69BD0}" srcOrd="2" destOrd="0" parTransId="{05BE01F4-47CA-45EE-946D-36029EA7969C}" sibTransId="{B33B6580-19EB-4133-A8DA-B63054847FDE}"/>
    <dgm:cxn modelId="{0FEB4776-E70F-4E09-95DE-D7750BD1BD69}" type="presParOf" srcId="{0F9FD764-3A34-43DB-A582-8EA39410D6B9}" destId="{800E2D46-E557-44C5-9A5F-67AB8E2D0A57}" srcOrd="0" destOrd="0" presId="urn:microsoft.com/office/officeart/2005/8/layout/list1"/>
    <dgm:cxn modelId="{3281F8C8-1364-4BD3-B034-9845A18D833D}" type="presParOf" srcId="{800E2D46-E557-44C5-9A5F-67AB8E2D0A57}" destId="{CE54D33D-4D70-4770-8A48-4E484A9CED46}" srcOrd="0" destOrd="0" presId="urn:microsoft.com/office/officeart/2005/8/layout/list1"/>
    <dgm:cxn modelId="{FC4A2490-3554-4D58-A8E1-991E918079DA}" type="presParOf" srcId="{800E2D46-E557-44C5-9A5F-67AB8E2D0A57}" destId="{10785197-4E86-4DB2-8F8B-FC2F743DF52B}" srcOrd="1" destOrd="0" presId="urn:microsoft.com/office/officeart/2005/8/layout/list1"/>
    <dgm:cxn modelId="{60F0B656-C318-4C06-9F5F-E6C814124ABB}" type="presParOf" srcId="{0F9FD764-3A34-43DB-A582-8EA39410D6B9}" destId="{E2ED4212-8A92-462E-BD0B-502D8EF06BE3}" srcOrd="1" destOrd="0" presId="urn:microsoft.com/office/officeart/2005/8/layout/list1"/>
    <dgm:cxn modelId="{64C9426E-2DDF-4F98-9E5D-D6E7A64A58FD}" type="presParOf" srcId="{0F9FD764-3A34-43DB-A582-8EA39410D6B9}" destId="{3FED560A-8885-4E69-823C-91B43A6E54A1}" srcOrd="2" destOrd="0" presId="urn:microsoft.com/office/officeart/2005/8/layout/list1"/>
    <dgm:cxn modelId="{A0800B32-7ED5-4F99-890F-D354BA6A7A44}" type="presParOf" srcId="{0F9FD764-3A34-43DB-A582-8EA39410D6B9}" destId="{BBF276BF-5B38-49E1-9127-0CB1EFA6D55A}" srcOrd="3" destOrd="0" presId="urn:microsoft.com/office/officeart/2005/8/layout/list1"/>
    <dgm:cxn modelId="{573C2468-D517-4911-B35E-CB8F16EF533C}" type="presParOf" srcId="{0F9FD764-3A34-43DB-A582-8EA39410D6B9}" destId="{44CEE153-44C8-4A84-B359-0A770C8007BF}" srcOrd="4" destOrd="0" presId="urn:microsoft.com/office/officeart/2005/8/layout/list1"/>
    <dgm:cxn modelId="{2DD92F0D-D0E9-4E29-A153-89B3514AA5CD}" type="presParOf" srcId="{44CEE153-44C8-4A84-B359-0A770C8007BF}" destId="{8448B51E-91A0-40A7-9C8C-00E5EBC9A173}" srcOrd="0" destOrd="0" presId="urn:microsoft.com/office/officeart/2005/8/layout/list1"/>
    <dgm:cxn modelId="{71824C04-D189-4446-BE91-20924A79D3B1}" type="presParOf" srcId="{44CEE153-44C8-4A84-B359-0A770C8007BF}" destId="{CB325C5B-6240-41A3-A87C-08A41200DC9E}" srcOrd="1" destOrd="0" presId="urn:microsoft.com/office/officeart/2005/8/layout/list1"/>
    <dgm:cxn modelId="{A485DCC0-880E-4328-A154-1FA9B5410F0F}" type="presParOf" srcId="{0F9FD764-3A34-43DB-A582-8EA39410D6B9}" destId="{B1A9C0B1-EF04-4390-B0DA-2FA3DBF5BE74}" srcOrd="5" destOrd="0" presId="urn:microsoft.com/office/officeart/2005/8/layout/list1"/>
    <dgm:cxn modelId="{2CB061C0-E7BF-4016-AA05-4348507C8373}" type="presParOf" srcId="{0F9FD764-3A34-43DB-A582-8EA39410D6B9}" destId="{1C2279A4-DF07-4E2A-A20A-DE89436A5E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sz="2400" dirty="0" smtClean="0"/>
            <a:t>Alternative to the Internet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DFCAABD0-CF2A-4255-8CE8-E397EB2B2C7D}">
      <dgm:prSet phldrT="[文本]" custT="1"/>
      <dgm:spPr/>
      <dgm:t>
        <a:bodyPr/>
        <a:lstStyle/>
        <a:p>
          <a:r>
            <a:rPr lang="en-US" altLang="zh-CN" sz="2400" dirty="0" smtClean="0"/>
            <a:t>B-ISDN d</a:t>
          </a:r>
          <a:r>
            <a:rPr lang="en-US" sz="2400" dirty="0" smtClean="0"/>
            <a:t>esigned by telecommunication industry</a:t>
          </a:r>
          <a:endParaRPr lang="zh-CN" altLang="en-US" sz="2400" dirty="0"/>
        </a:p>
      </dgm:t>
    </dgm:pt>
    <dgm:pt modelId="{6416CF5D-8261-4FD4-B87F-A2779CA559DC}" type="parTrans" cxnId="{149986AA-C520-4D69-85FA-9E73C5A129A0}">
      <dgm:prSet/>
      <dgm:spPr/>
      <dgm:t>
        <a:bodyPr/>
        <a:lstStyle/>
        <a:p>
          <a:endParaRPr lang="zh-CN" altLang="en-US"/>
        </a:p>
      </dgm:t>
    </dgm:pt>
    <dgm:pt modelId="{E6111E7B-676B-4688-93D8-28723AAEA67F}" type="sibTrans" cxnId="{149986AA-C520-4D69-85FA-9E73C5A129A0}">
      <dgm:prSet/>
      <dgm:spPr/>
      <dgm:t>
        <a:bodyPr/>
        <a:lstStyle/>
        <a:p>
          <a:endParaRPr lang="zh-CN" altLang="en-US"/>
        </a:p>
      </dgm:t>
    </dgm:pt>
    <dgm:pt modelId="{D79D31F8-5429-40D6-A60B-5BDF8974BD74}">
      <dgm:prSet phldrT="[文本]" custT="1"/>
      <dgm:spPr/>
      <dgm:t>
        <a:bodyPr/>
        <a:lstStyle/>
        <a:p>
          <a:r>
            <a:rPr lang="en-US" sz="2400" dirty="0" smtClean="0"/>
            <a:t>Its goals will replace all WAN and LAN and lead to a completely uniform communication system worldwide</a:t>
          </a:r>
          <a:endParaRPr lang="zh-CN" altLang="en-US" sz="2400" dirty="0"/>
        </a:p>
      </dgm:t>
    </dgm:pt>
    <dgm:pt modelId="{A3D38BD8-21B7-4DE6-B90D-7DA65F4FC142}" type="parTrans" cxnId="{0B4ED988-8C0C-4927-8F2D-5F3742E21355}">
      <dgm:prSet/>
      <dgm:spPr/>
      <dgm:t>
        <a:bodyPr/>
        <a:lstStyle/>
        <a:p>
          <a:endParaRPr lang="zh-CN" altLang="en-US"/>
        </a:p>
      </dgm:t>
    </dgm:pt>
    <dgm:pt modelId="{DB2436E0-6E1E-4BDC-AA35-0A8BEE9111A1}" type="sibTrans" cxnId="{0B4ED988-8C0C-4927-8F2D-5F3742E21355}">
      <dgm:prSet/>
      <dgm:spPr/>
      <dgm:t>
        <a:bodyPr/>
        <a:lstStyle/>
        <a:p>
          <a:endParaRPr lang="zh-CN" altLang="en-US"/>
        </a:p>
      </dgm:t>
    </dgm:pt>
    <dgm:pt modelId="{1B6B1CCB-81BB-4E89-B526-A9EF25B9925E}">
      <dgm:prSet phldrT="[文本]" custT="1"/>
      <dgm:spPr/>
      <dgm:t>
        <a:bodyPr/>
        <a:lstStyle/>
        <a:p>
          <a:r>
            <a:rPr lang="en-US" sz="2400" dirty="0" smtClean="0"/>
            <a:t>It handles video transmission as well as conventional voice telephone traffic</a:t>
          </a:r>
          <a:endParaRPr lang="zh-CN" altLang="en-US" sz="2400" dirty="0"/>
        </a:p>
      </dgm:t>
    </dgm:pt>
    <dgm:pt modelId="{7C33F499-7CD2-44FC-9B22-ECF7AE20CB35}" type="parTrans" cxnId="{DBE73281-B2D0-4C44-8DF3-58A6BFEC5B4A}">
      <dgm:prSet/>
      <dgm:spPr/>
      <dgm:t>
        <a:bodyPr/>
        <a:lstStyle/>
        <a:p>
          <a:endParaRPr lang="zh-CN" altLang="en-US"/>
        </a:p>
      </dgm:t>
    </dgm:pt>
    <dgm:pt modelId="{F001B1A5-86DB-454E-8746-81728499942F}" type="sibTrans" cxnId="{DBE73281-B2D0-4C44-8DF3-58A6BFEC5B4A}">
      <dgm:prSet/>
      <dgm:spPr/>
      <dgm:t>
        <a:bodyPr/>
        <a:lstStyle/>
        <a:p>
          <a:endParaRPr lang="zh-CN" altLang="en-US"/>
        </a:p>
      </dgm:t>
    </dgm:pt>
    <dgm:pt modelId="{ABBE8401-BB57-475E-834D-EC3C26EFB40E}">
      <dgm:prSet phldrT="[文本]" custT="1"/>
      <dgm:spPr/>
      <dgm:t>
        <a:bodyPr/>
        <a:lstStyle/>
        <a:p>
          <a:r>
            <a:rPr lang="en-US" sz="2400" dirty="0" smtClean="0"/>
            <a:t>It integrates computer network, telephone network and television network</a:t>
          </a:r>
          <a:r>
            <a:rPr lang="en-US" altLang="zh-CN" sz="2400" dirty="0" smtClean="0"/>
            <a:t>  </a:t>
          </a:r>
          <a:endParaRPr lang="zh-CN" altLang="en-US" sz="2400" dirty="0"/>
        </a:p>
      </dgm:t>
    </dgm:pt>
    <dgm:pt modelId="{F30DB8DC-BFD6-4E23-922D-B2D24697047F}" type="parTrans" cxnId="{DBC21D99-1869-42C0-84E5-98DA295346C6}">
      <dgm:prSet/>
      <dgm:spPr/>
      <dgm:t>
        <a:bodyPr/>
        <a:lstStyle/>
        <a:p>
          <a:endParaRPr lang="zh-CN" altLang="en-US"/>
        </a:p>
      </dgm:t>
    </dgm:pt>
    <dgm:pt modelId="{E3DB5484-6325-45EF-AE91-06B028581996}" type="sibTrans" cxnId="{DBC21D99-1869-42C0-84E5-98DA295346C6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26E2F2-3E3C-436D-B427-1E217FBBD1A4}" type="pres">
      <dgm:prSet presAssocID="{DFCAABD0-CF2A-4255-8CE8-E397EB2B2C7D}" presName="parentLin" presStyleCnt="0"/>
      <dgm:spPr/>
    </dgm:pt>
    <dgm:pt modelId="{CBC678AD-3BAA-4FE3-97C4-CBA8CA8A6CCF}" type="pres">
      <dgm:prSet presAssocID="{DFCAABD0-CF2A-4255-8CE8-E397EB2B2C7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4C8C551-9ABA-475D-BABC-C53C7E1BDB23}" type="pres">
      <dgm:prSet presAssocID="{DFCAABD0-CF2A-4255-8CE8-E397EB2B2C7D}" presName="parentText" presStyleLbl="node1" presStyleIdx="0" presStyleCnt="2" custScaleX="1344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2B0CD-AB58-49DE-932F-6BAB8F767FB2}" type="pres">
      <dgm:prSet presAssocID="{DFCAABD0-CF2A-4255-8CE8-E397EB2B2C7D}" presName="negativeSpace" presStyleCnt="0"/>
      <dgm:spPr/>
    </dgm:pt>
    <dgm:pt modelId="{96E2C025-6624-4437-9BC1-D13EC8649BB4}" type="pres">
      <dgm:prSet presAssocID="{DFCAABD0-CF2A-4255-8CE8-E397EB2B2C7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15AF6-FD23-4A5D-9170-066E83026F9C}" type="pres">
      <dgm:prSet presAssocID="{E6111E7B-676B-4688-93D8-28723AAEA67F}" presName="spaceBetweenRectangles" presStyleCnt="0"/>
      <dgm:spPr/>
    </dgm:pt>
    <dgm:pt modelId="{800E2D46-E557-44C5-9A5F-67AB8E2D0A57}" type="pres">
      <dgm:prSet presAssocID="{66BFBB5C-233E-4F6B-B525-A4EF391541E1}" presName="parentLin" presStyleCnt="0"/>
      <dgm:spPr/>
    </dgm:pt>
    <dgm:pt modelId="{CE54D33D-4D70-4770-8A48-4E484A9CED46}" type="pres">
      <dgm:prSet presAssocID="{66BFBB5C-233E-4F6B-B525-A4EF391541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785197-4E86-4DB2-8F8B-FC2F743DF52B}" type="pres">
      <dgm:prSet presAssocID="{66BFBB5C-233E-4F6B-B525-A4EF391541E1}" presName="parentText" presStyleLbl="node1" presStyleIdx="1" presStyleCnt="2" custScaleX="136011" custLinFactNeighborX="-16256" custLinFactNeighborY="9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D4212-8A92-462E-BD0B-502D8EF06BE3}" type="pres">
      <dgm:prSet presAssocID="{66BFBB5C-233E-4F6B-B525-A4EF391541E1}" presName="negativeSpace" presStyleCnt="0"/>
      <dgm:spPr/>
    </dgm:pt>
    <dgm:pt modelId="{3FED560A-8885-4E69-823C-91B43A6E54A1}" type="pres">
      <dgm:prSet presAssocID="{66BFBB5C-233E-4F6B-B525-A4EF391541E1}" presName="childText" presStyleLbl="conFgAcc1" presStyleIdx="1" presStyleCnt="2" custScaleY="101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67D1B3-352C-4CD5-A6A6-8B974F47BC28}" type="presOf" srcId="{DFCAABD0-CF2A-4255-8CE8-E397EB2B2C7D}" destId="{E4C8C551-9ABA-475D-BABC-C53C7E1BDB23}" srcOrd="1" destOrd="0" presId="urn:microsoft.com/office/officeart/2005/8/layout/list1"/>
    <dgm:cxn modelId="{D4E285C6-1648-4540-B600-F6496D72EC4E}" type="presOf" srcId="{66BFBB5C-233E-4F6B-B525-A4EF391541E1}" destId="{10785197-4E86-4DB2-8F8B-FC2F743DF52B}" srcOrd="1" destOrd="0" presId="urn:microsoft.com/office/officeart/2005/8/layout/list1"/>
    <dgm:cxn modelId="{E5028BDA-A04C-4DF9-BC04-F50CF4FA0284}" type="presOf" srcId="{D79D31F8-5429-40D6-A60B-5BDF8974BD74}" destId="{3FED560A-8885-4E69-823C-91B43A6E54A1}" srcOrd="0" destOrd="0" presId="urn:microsoft.com/office/officeart/2005/8/layout/list1"/>
    <dgm:cxn modelId="{149986AA-C520-4D69-85FA-9E73C5A129A0}" srcId="{4C5A2210-4CB7-40D1-ACEF-013E4DF890A5}" destId="{DFCAABD0-CF2A-4255-8CE8-E397EB2B2C7D}" srcOrd="0" destOrd="0" parTransId="{6416CF5D-8261-4FD4-B87F-A2779CA559DC}" sibTransId="{E6111E7B-676B-4688-93D8-28723AAEA67F}"/>
    <dgm:cxn modelId="{0B4ED988-8C0C-4927-8F2D-5F3742E21355}" srcId="{66BFBB5C-233E-4F6B-B525-A4EF391541E1}" destId="{D79D31F8-5429-40D6-A60B-5BDF8974BD74}" srcOrd="0" destOrd="0" parTransId="{A3D38BD8-21B7-4DE6-B90D-7DA65F4FC142}" sibTransId="{DB2436E0-6E1E-4BDC-AA35-0A8BEE9111A1}"/>
    <dgm:cxn modelId="{602EDCDB-CC42-4EEF-AA1A-56F9EA3FBFBF}" type="presOf" srcId="{DFCAABD0-CF2A-4255-8CE8-E397EB2B2C7D}" destId="{CBC678AD-3BAA-4FE3-97C4-CBA8CA8A6CCF}" srcOrd="0" destOrd="0" presId="urn:microsoft.com/office/officeart/2005/8/layout/list1"/>
    <dgm:cxn modelId="{DBE73281-B2D0-4C44-8DF3-58A6BFEC5B4A}" srcId="{DFCAABD0-CF2A-4255-8CE8-E397EB2B2C7D}" destId="{1B6B1CCB-81BB-4E89-B526-A9EF25B9925E}" srcOrd="0" destOrd="0" parTransId="{7C33F499-7CD2-44FC-9B22-ECF7AE20CB35}" sibTransId="{F001B1A5-86DB-454E-8746-81728499942F}"/>
    <dgm:cxn modelId="{DBC21D99-1869-42C0-84E5-98DA295346C6}" srcId="{DFCAABD0-CF2A-4255-8CE8-E397EB2B2C7D}" destId="{ABBE8401-BB57-475E-834D-EC3C26EFB40E}" srcOrd="1" destOrd="0" parTransId="{F30DB8DC-BFD6-4E23-922D-B2D24697047F}" sibTransId="{E3DB5484-6325-45EF-AE91-06B028581996}"/>
    <dgm:cxn modelId="{F8C1CDE1-605B-4840-9546-76746D117031}" srcId="{4C5A2210-4CB7-40D1-ACEF-013E4DF890A5}" destId="{66BFBB5C-233E-4F6B-B525-A4EF391541E1}" srcOrd="1" destOrd="0" parTransId="{C8F0AC00-3E7A-4778-B402-1F76C8F2A6A4}" sibTransId="{BF25B9E0-3935-466B-AE0F-80E32874237F}"/>
    <dgm:cxn modelId="{D072D9A1-C291-4D5C-BF6E-5BE45F4DA16E}" type="presOf" srcId="{1B6B1CCB-81BB-4E89-B526-A9EF25B9925E}" destId="{96E2C025-6624-4437-9BC1-D13EC8649BB4}" srcOrd="0" destOrd="0" presId="urn:microsoft.com/office/officeart/2005/8/layout/list1"/>
    <dgm:cxn modelId="{2EAAA1A9-8141-4FCA-9478-3C540D75950B}" type="presOf" srcId="{66BFBB5C-233E-4F6B-B525-A4EF391541E1}" destId="{CE54D33D-4D70-4770-8A48-4E484A9CED46}" srcOrd="0" destOrd="0" presId="urn:microsoft.com/office/officeart/2005/8/layout/list1"/>
    <dgm:cxn modelId="{E14B2693-9C32-497D-B11B-0A5B8708015E}" type="presOf" srcId="{ABBE8401-BB57-475E-834D-EC3C26EFB40E}" destId="{96E2C025-6624-4437-9BC1-D13EC8649BB4}" srcOrd="0" destOrd="1" presId="urn:microsoft.com/office/officeart/2005/8/layout/list1"/>
    <dgm:cxn modelId="{8B4BDC81-84AF-4B56-8CFD-C6267E9B669C}" type="presOf" srcId="{4C5A2210-4CB7-40D1-ACEF-013E4DF890A5}" destId="{0F9FD764-3A34-43DB-A582-8EA39410D6B9}" srcOrd="0" destOrd="0" presId="urn:microsoft.com/office/officeart/2005/8/layout/list1"/>
    <dgm:cxn modelId="{7BDAB682-48F8-4E39-9CF6-EB39AD8FB40B}" type="presParOf" srcId="{0F9FD764-3A34-43DB-A582-8EA39410D6B9}" destId="{5526E2F2-3E3C-436D-B427-1E217FBBD1A4}" srcOrd="0" destOrd="0" presId="urn:microsoft.com/office/officeart/2005/8/layout/list1"/>
    <dgm:cxn modelId="{E725E7C8-A313-4C11-A270-F25D48F762E8}" type="presParOf" srcId="{5526E2F2-3E3C-436D-B427-1E217FBBD1A4}" destId="{CBC678AD-3BAA-4FE3-97C4-CBA8CA8A6CCF}" srcOrd="0" destOrd="0" presId="urn:microsoft.com/office/officeart/2005/8/layout/list1"/>
    <dgm:cxn modelId="{63C547D0-1C02-4B24-A5FD-E8E1D25323EE}" type="presParOf" srcId="{5526E2F2-3E3C-436D-B427-1E217FBBD1A4}" destId="{E4C8C551-9ABA-475D-BABC-C53C7E1BDB23}" srcOrd="1" destOrd="0" presId="urn:microsoft.com/office/officeart/2005/8/layout/list1"/>
    <dgm:cxn modelId="{99DA4443-BD87-42B0-9EC9-207611F8D629}" type="presParOf" srcId="{0F9FD764-3A34-43DB-A582-8EA39410D6B9}" destId="{4B62B0CD-AB58-49DE-932F-6BAB8F767FB2}" srcOrd="1" destOrd="0" presId="urn:microsoft.com/office/officeart/2005/8/layout/list1"/>
    <dgm:cxn modelId="{EBFB1CB0-EE27-4242-A44B-426F005F2AFF}" type="presParOf" srcId="{0F9FD764-3A34-43DB-A582-8EA39410D6B9}" destId="{96E2C025-6624-4437-9BC1-D13EC8649BB4}" srcOrd="2" destOrd="0" presId="urn:microsoft.com/office/officeart/2005/8/layout/list1"/>
    <dgm:cxn modelId="{99C8C65C-D427-4E99-9C6D-A399EFDFDC73}" type="presParOf" srcId="{0F9FD764-3A34-43DB-A582-8EA39410D6B9}" destId="{1D215AF6-FD23-4A5D-9170-066E83026F9C}" srcOrd="3" destOrd="0" presId="urn:microsoft.com/office/officeart/2005/8/layout/list1"/>
    <dgm:cxn modelId="{05883A34-6CD2-4702-AE9C-4957D1384759}" type="presParOf" srcId="{0F9FD764-3A34-43DB-A582-8EA39410D6B9}" destId="{800E2D46-E557-44C5-9A5F-67AB8E2D0A57}" srcOrd="4" destOrd="0" presId="urn:microsoft.com/office/officeart/2005/8/layout/list1"/>
    <dgm:cxn modelId="{678AB9C6-3458-414E-A9B3-A2F98BE7C7A4}" type="presParOf" srcId="{800E2D46-E557-44C5-9A5F-67AB8E2D0A57}" destId="{CE54D33D-4D70-4770-8A48-4E484A9CED46}" srcOrd="0" destOrd="0" presId="urn:microsoft.com/office/officeart/2005/8/layout/list1"/>
    <dgm:cxn modelId="{FA04B2FA-0913-4020-B559-A8BCF371B935}" type="presParOf" srcId="{800E2D46-E557-44C5-9A5F-67AB8E2D0A57}" destId="{10785197-4E86-4DB2-8F8B-FC2F743DF52B}" srcOrd="1" destOrd="0" presId="urn:microsoft.com/office/officeart/2005/8/layout/list1"/>
    <dgm:cxn modelId="{FED8722C-93A3-4B7A-AC1B-1FA343056AE4}" type="presParOf" srcId="{0F9FD764-3A34-43DB-A582-8EA39410D6B9}" destId="{E2ED4212-8A92-462E-BD0B-502D8EF06BE3}" srcOrd="5" destOrd="0" presId="urn:microsoft.com/office/officeart/2005/8/layout/list1"/>
    <dgm:cxn modelId="{B7E6BA51-2E9B-4DDC-9ACD-378F9C894B53}" type="presParOf" srcId="{0F9FD764-3A34-43DB-A582-8EA39410D6B9}" destId="{3FED560A-8885-4E69-823C-91B43A6E54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sz="2400" dirty="0" smtClean="0"/>
            <a:t>A start network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615CFC50-BF50-4DCD-BFC9-059FB8823385}">
      <dgm:prSet phldrT="[文本]" custT="1"/>
      <dgm:spPr/>
      <dgm:t>
        <a:bodyPr/>
        <a:lstStyle/>
        <a:p>
          <a:r>
            <a:rPr lang="en-US" sz="2400" dirty="0" smtClean="0"/>
            <a:t>ATM switch acts as a central hub to which all computers attach</a:t>
          </a:r>
          <a:endParaRPr lang="zh-CN" altLang="en-US" sz="2400" dirty="0"/>
        </a:p>
      </dgm:t>
    </dgm:pt>
    <dgm:pt modelId="{A206CBC8-FFC1-4BD6-B84E-349CFC662DF6}" type="parTrans" cxnId="{A571EEE0-8689-4570-A856-A745649EA7F6}">
      <dgm:prSet/>
      <dgm:spPr/>
      <dgm:t>
        <a:bodyPr/>
        <a:lstStyle/>
        <a:p>
          <a:endParaRPr lang="zh-CN" altLang="en-US"/>
        </a:p>
      </dgm:t>
    </dgm:pt>
    <dgm:pt modelId="{9AA60A70-3752-43EF-8940-0A916811A892}" type="sibTrans" cxnId="{A571EEE0-8689-4570-A856-A745649EA7F6}">
      <dgm:prSet/>
      <dgm:spPr/>
      <dgm:t>
        <a:bodyPr/>
        <a:lstStyle/>
        <a:p>
          <a:endParaRPr lang="zh-CN" altLang="en-US"/>
        </a:p>
      </dgm:t>
    </dgm:pt>
    <dgm:pt modelId="{F3F2CEB4-DADA-4B38-8BCF-6AA9CBA2A9F0}">
      <dgm:prSet phldrT="[文本]" custT="1"/>
      <dgm:spPr/>
      <dgm:t>
        <a:bodyPr/>
        <a:lstStyle/>
        <a:p>
          <a:r>
            <a:rPr lang="en-US" sz="2400" dirty="0" smtClean="0"/>
            <a:t>155Mbps</a:t>
          </a:r>
          <a:r>
            <a:rPr lang="zh-CN" sz="2400" dirty="0" smtClean="0"/>
            <a:t>，</a:t>
          </a:r>
          <a:r>
            <a:rPr lang="en-US" sz="2400" dirty="0" smtClean="0"/>
            <a:t>622Mbps</a:t>
          </a:r>
          <a:r>
            <a:rPr lang="zh-CN" sz="2400" dirty="0" smtClean="0"/>
            <a:t>，</a:t>
          </a:r>
          <a:r>
            <a:rPr lang="en-US" altLang="zh-CN" sz="2400" dirty="0" smtClean="0"/>
            <a:t>1</a:t>
          </a:r>
          <a:r>
            <a:rPr lang="en-US" sz="2400" dirty="0" smtClean="0"/>
            <a:t>Gbps</a:t>
          </a:r>
          <a:endParaRPr lang="zh-CN" altLang="en-US" sz="2400" dirty="0"/>
        </a:p>
      </dgm:t>
    </dgm:pt>
    <dgm:pt modelId="{2EB4A80D-BAB2-4AC4-B05F-3A936291966B}" type="parTrans" cxnId="{3B82C0FB-8CD8-431D-83BD-98744CD55FEB}">
      <dgm:prSet/>
      <dgm:spPr/>
      <dgm:t>
        <a:bodyPr/>
        <a:lstStyle/>
        <a:p>
          <a:endParaRPr lang="zh-CN" altLang="en-US"/>
        </a:p>
      </dgm:t>
    </dgm:pt>
    <dgm:pt modelId="{E3900937-1D2C-42A8-A379-22710ED22750}" type="sibTrans" cxnId="{3B82C0FB-8CD8-431D-83BD-98744CD55FEB}">
      <dgm:prSet/>
      <dgm:spPr/>
      <dgm:t>
        <a:bodyPr/>
        <a:lstStyle/>
        <a:p>
          <a:endParaRPr lang="zh-CN" altLang="en-US"/>
        </a:p>
      </dgm:t>
    </dgm:pt>
    <dgm:pt modelId="{8864951F-F3F0-4128-909C-72CB3E2F95D9}">
      <dgm:prSet phldrT="[文本]" custT="1"/>
      <dgm:spPr/>
      <dgm:t>
        <a:bodyPr/>
        <a:lstStyle/>
        <a:p>
          <a:r>
            <a:rPr lang="en-US" sz="2400" dirty="0" smtClean="0"/>
            <a:t>Optical fiber</a:t>
          </a:r>
          <a:endParaRPr lang="zh-CN" altLang="en-US" sz="2400" dirty="0"/>
        </a:p>
      </dgm:t>
    </dgm:pt>
    <dgm:pt modelId="{E83525BD-FE10-4901-88E3-E6972060BBF6}" type="parTrans" cxnId="{FCCEA629-A92E-41AB-9E25-A3F4D114021D}">
      <dgm:prSet/>
      <dgm:spPr/>
      <dgm:t>
        <a:bodyPr/>
        <a:lstStyle/>
        <a:p>
          <a:endParaRPr lang="zh-CN" altLang="en-US"/>
        </a:p>
      </dgm:t>
    </dgm:pt>
    <dgm:pt modelId="{70B09401-7D54-42AF-938D-C1BDE9AA5227}" type="sibTrans" cxnId="{FCCEA629-A92E-41AB-9E25-A3F4D114021D}">
      <dgm:prSet/>
      <dgm:spPr/>
      <dgm:t>
        <a:bodyPr/>
        <a:lstStyle/>
        <a:p>
          <a:endParaRPr lang="zh-CN" altLang="en-US"/>
        </a:p>
      </dgm:t>
    </dgm:pt>
    <dgm:pt modelId="{B394FDC8-9336-448A-95D3-FA0229EFE5FA}">
      <dgm:prSet phldrT="[文本]" custT="1"/>
      <dgm:spPr/>
      <dgm:t>
        <a:bodyPr/>
        <a:lstStyle/>
        <a:p>
          <a:r>
            <a:rPr lang="en-US" sz="2400" dirty="0" smtClean="0"/>
            <a:t>The ATM communication channel is shared with TDM</a:t>
          </a:r>
          <a:endParaRPr lang="zh-CN" altLang="en-US" sz="2400" dirty="0"/>
        </a:p>
      </dgm:t>
    </dgm:pt>
    <dgm:pt modelId="{E180D6FE-C52A-4CE0-A587-BB771A4F6B7D}" type="parTrans" cxnId="{AE3B6FF5-5C42-41A4-B391-6043838D05C3}">
      <dgm:prSet/>
      <dgm:spPr/>
      <dgm:t>
        <a:bodyPr/>
        <a:lstStyle/>
        <a:p>
          <a:endParaRPr lang="zh-CN" altLang="en-US"/>
        </a:p>
      </dgm:t>
    </dgm:pt>
    <dgm:pt modelId="{15DAFEB8-CA1B-406A-9FC6-15763665649E}" type="sibTrans" cxnId="{AE3B6FF5-5C42-41A4-B391-6043838D05C3}">
      <dgm:prSet/>
      <dgm:spPr/>
      <dgm:t>
        <a:bodyPr/>
        <a:lstStyle/>
        <a:p>
          <a:endParaRPr lang="zh-CN" altLang="en-US"/>
        </a:p>
      </dgm:t>
    </dgm:pt>
    <dgm:pt modelId="{33ADBDF3-A6DE-48F7-BA14-DB218F63CF10}">
      <dgm:prSet phldrT="[文本]" custT="1"/>
      <dgm:spPr/>
      <dgm:t>
        <a:bodyPr/>
        <a:lstStyle/>
        <a:p>
          <a:r>
            <a:rPr lang="en-US" altLang="zh-CN" sz="2400" dirty="0" smtClean="0"/>
            <a:t>First 1G LAN</a:t>
          </a:r>
          <a:endParaRPr lang="zh-CN" altLang="en-US" sz="2400" dirty="0"/>
        </a:p>
      </dgm:t>
    </dgm:pt>
    <dgm:pt modelId="{109EDF09-8DD9-40C3-814D-7B1857BF70D3}" type="parTrans" cxnId="{F8510DED-0B00-4F06-9FDA-56CF57794176}">
      <dgm:prSet/>
      <dgm:spPr/>
    </dgm:pt>
    <dgm:pt modelId="{96772BDD-DDF9-436A-B5AC-9DD15F9BE3A9}" type="sibTrans" cxnId="{F8510DED-0B00-4F06-9FDA-56CF57794176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0E2D46-E557-44C5-9A5F-67AB8E2D0A57}" type="pres">
      <dgm:prSet presAssocID="{66BFBB5C-233E-4F6B-B525-A4EF391541E1}" presName="parentLin" presStyleCnt="0"/>
      <dgm:spPr/>
    </dgm:pt>
    <dgm:pt modelId="{CE54D33D-4D70-4770-8A48-4E484A9CED46}" type="pres">
      <dgm:prSet presAssocID="{66BFBB5C-233E-4F6B-B525-A4EF391541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785197-4E86-4DB2-8F8B-FC2F743DF52B}" type="pres">
      <dgm:prSet presAssocID="{66BFBB5C-233E-4F6B-B525-A4EF391541E1}" presName="parentText" presStyleLbl="node1" presStyleIdx="0" presStyleCnt="2" custScaleX="136011" custLinFactNeighborX="-16256" custLinFactNeighborY="9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D4212-8A92-462E-BD0B-502D8EF06BE3}" type="pres">
      <dgm:prSet presAssocID="{66BFBB5C-233E-4F6B-B525-A4EF391541E1}" presName="negativeSpace" presStyleCnt="0"/>
      <dgm:spPr/>
    </dgm:pt>
    <dgm:pt modelId="{3FED560A-8885-4E69-823C-91B43A6E54A1}" type="pres">
      <dgm:prSet presAssocID="{66BFBB5C-233E-4F6B-B525-A4EF391541E1}" presName="childText" presStyleLbl="conFgAcc1" presStyleIdx="0" presStyleCnt="2" custScaleY="101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A905C-DBFE-45BD-8D6B-CE9B7DDBFF2D}" type="pres">
      <dgm:prSet presAssocID="{BF25B9E0-3935-466B-AE0F-80E32874237F}" presName="spaceBetweenRectangles" presStyleCnt="0"/>
      <dgm:spPr/>
    </dgm:pt>
    <dgm:pt modelId="{0A9E51F8-FB62-4B63-BF9F-C2E2A7E6F2FD}" type="pres">
      <dgm:prSet presAssocID="{B394FDC8-9336-448A-95D3-FA0229EFE5FA}" presName="parentLin" presStyleCnt="0"/>
      <dgm:spPr/>
    </dgm:pt>
    <dgm:pt modelId="{57A8DCB4-7ED0-4030-B962-5F894A39BB87}" type="pres">
      <dgm:prSet presAssocID="{B394FDC8-9336-448A-95D3-FA0229EFE5FA}" presName="parentLeftMargin" presStyleLbl="node1" presStyleIdx="0" presStyleCnt="2" custScaleX="136557"/>
      <dgm:spPr/>
      <dgm:t>
        <a:bodyPr/>
        <a:lstStyle/>
        <a:p>
          <a:endParaRPr lang="zh-CN" altLang="en-US"/>
        </a:p>
      </dgm:t>
    </dgm:pt>
    <dgm:pt modelId="{02C21480-7C56-49AA-A04B-6DB46D5A2033}" type="pres">
      <dgm:prSet presAssocID="{B394FDC8-9336-448A-95D3-FA0229EFE5FA}" presName="parentText" presStyleLbl="node1" presStyleIdx="1" presStyleCnt="2" custScaleX="1406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AC49A-7D23-49E8-BE00-B9F24228F3CF}" type="pres">
      <dgm:prSet presAssocID="{B394FDC8-9336-448A-95D3-FA0229EFE5FA}" presName="negativeSpace" presStyleCnt="0"/>
      <dgm:spPr/>
    </dgm:pt>
    <dgm:pt modelId="{8E66CE10-C6BB-476A-82AC-14D0689FA7ED}" type="pres">
      <dgm:prSet presAssocID="{B394FDC8-9336-448A-95D3-FA0229EFE5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0E0569-3EEF-4B25-BAAE-67F1DC91E4F0}" type="presOf" srcId="{B394FDC8-9336-448A-95D3-FA0229EFE5FA}" destId="{02C21480-7C56-49AA-A04B-6DB46D5A2033}" srcOrd="1" destOrd="0" presId="urn:microsoft.com/office/officeart/2005/8/layout/list1"/>
    <dgm:cxn modelId="{9C9E5F86-AEB9-4ED5-BFF1-17261A7CEE83}" type="presOf" srcId="{66BFBB5C-233E-4F6B-B525-A4EF391541E1}" destId="{CE54D33D-4D70-4770-8A48-4E484A9CED46}" srcOrd="0" destOrd="0" presId="urn:microsoft.com/office/officeart/2005/8/layout/list1"/>
    <dgm:cxn modelId="{ED173880-F904-460E-8C1B-9F3EEE4CC4F3}" type="presOf" srcId="{66BFBB5C-233E-4F6B-B525-A4EF391541E1}" destId="{10785197-4E86-4DB2-8F8B-FC2F743DF52B}" srcOrd="1" destOrd="0" presId="urn:microsoft.com/office/officeart/2005/8/layout/list1"/>
    <dgm:cxn modelId="{FCCEA629-A92E-41AB-9E25-A3F4D114021D}" srcId="{66BFBB5C-233E-4F6B-B525-A4EF391541E1}" destId="{8864951F-F3F0-4128-909C-72CB3E2F95D9}" srcOrd="2" destOrd="0" parTransId="{E83525BD-FE10-4901-88E3-E6972060BBF6}" sibTransId="{70B09401-7D54-42AF-938D-C1BDE9AA5227}"/>
    <dgm:cxn modelId="{F8C1CDE1-605B-4840-9546-76746D117031}" srcId="{4C5A2210-4CB7-40D1-ACEF-013E4DF890A5}" destId="{66BFBB5C-233E-4F6B-B525-A4EF391541E1}" srcOrd="0" destOrd="0" parTransId="{C8F0AC00-3E7A-4778-B402-1F76C8F2A6A4}" sibTransId="{BF25B9E0-3935-466B-AE0F-80E32874237F}"/>
    <dgm:cxn modelId="{2CBBEC90-068D-40D7-B4AA-8FD88D6556E0}" type="presOf" srcId="{F3F2CEB4-DADA-4B38-8BCF-6AA9CBA2A9F0}" destId="{3FED560A-8885-4E69-823C-91B43A6E54A1}" srcOrd="0" destOrd="2" presId="urn:microsoft.com/office/officeart/2005/8/layout/list1"/>
    <dgm:cxn modelId="{C2625D23-3FB0-4E55-9F0E-AC0744D0E5F2}" type="presOf" srcId="{8864951F-F3F0-4128-909C-72CB3E2F95D9}" destId="{3FED560A-8885-4E69-823C-91B43A6E54A1}" srcOrd="0" destOrd="3" presId="urn:microsoft.com/office/officeart/2005/8/layout/list1"/>
    <dgm:cxn modelId="{3B82C0FB-8CD8-431D-83BD-98744CD55FEB}" srcId="{33ADBDF3-A6DE-48F7-BA14-DB218F63CF10}" destId="{F3F2CEB4-DADA-4B38-8BCF-6AA9CBA2A9F0}" srcOrd="0" destOrd="0" parTransId="{2EB4A80D-BAB2-4AC4-B05F-3A936291966B}" sibTransId="{E3900937-1D2C-42A8-A379-22710ED22750}"/>
    <dgm:cxn modelId="{AE3B6FF5-5C42-41A4-B391-6043838D05C3}" srcId="{4C5A2210-4CB7-40D1-ACEF-013E4DF890A5}" destId="{B394FDC8-9336-448A-95D3-FA0229EFE5FA}" srcOrd="1" destOrd="0" parTransId="{E180D6FE-C52A-4CE0-A587-BB771A4F6B7D}" sibTransId="{15DAFEB8-CA1B-406A-9FC6-15763665649E}"/>
    <dgm:cxn modelId="{8B4BDC81-84AF-4B56-8CFD-C6267E9B669C}" type="presOf" srcId="{4C5A2210-4CB7-40D1-ACEF-013E4DF890A5}" destId="{0F9FD764-3A34-43DB-A582-8EA39410D6B9}" srcOrd="0" destOrd="0" presId="urn:microsoft.com/office/officeart/2005/8/layout/list1"/>
    <dgm:cxn modelId="{4DC6E788-A00B-40B4-8AD5-B12C21184D3B}" type="presOf" srcId="{615CFC50-BF50-4DCD-BFC9-059FB8823385}" destId="{3FED560A-8885-4E69-823C-91B43A6E54A1}" srcOrd="0" destOrd="0" presId="urn:microsoft.com/office/officeart/2005/8/layout/list1"/>
    <dgm:cxn modelId="{F8510DED-0B00-4F06-9FDA-56CF57794176}" srcId="{66BFBB5C-233E-4F6B-B525-A4EF391541E1}" destId="{33ADBDF3-A6DE-48F7-BA14-DB218F63CF10}" srcOrd="1" destOrd="0" parTransId="{109EDF09-8DD9-40C3-814D-7B1857BF70D3}" sibTransId="{96772BDD-DDF9-436A-B5AC-9DD15F9BE3A9}"/>
    <dgm:cxn modelId="{902EDC22-83B6-4768-B661-074D057786D1}" type="presOf" srcId="{33ADBDF3-A6DE-48F7-BA14-DB218F63CF10}" destId="{3FED560A-8885-4E69-823C-91B43A6E54A1}" srcOrd="0" destOrd="1" presId="urn:microsoft.com/office/officeart/2005/8/layout/list1"/>
    <dgm:cxn modelId="{8BC758C1-90F8-4181-AADD-2740487E3937}" type="presOf" srcId="{B394FDC8-9336-448A-95D3-FA0229EFE5FA}" destId="{57A8DCB4-7ED0-4030-B962-5F894A39BB87}" srcOrd="0" destOrd="0" presId="urn:microsoft.com/office/officeart/2005/8/layout/list1"/>
    <dgm:cxn modelId="{A571EEE0-8689-4570-A856-A745649EA7F6}" srcId="{66BFBB5C-233E-4F6B-B525-A4EF391541E1}" destId="{615CFC50-BF50-4DCD-BFC9-059FB8823385}" srcOrd="0" destOrd="0" parTransId="{A206CBC8-FFC1-4BD6-B84E-349CFC662DF6}" sibTransId="{9AA60A70-3752-43EF-8940-0A916811A892}"/>
    <dgm:cxn modelId="{0FEB4776-E70F-4E09-95DE-D7750BD1BD69}" type="presParOf" srcId="{0F9FD764-3A34-43DB-A582-8EA39410D6B9}" destId="{800E2D46-E557-44C5-9A5F-67AB8E2D0A57}" srcOrd="0" destOrd="0" presId="urn:microsoft.com/office/officeart/2005/8/layout/list1"/>
    <dgm:cxn modelId="{3281F8C8-1364-4BD3-B034-9845A18D833D}" type="presParOf" srcId="{800E2D46-E557-44C5-9A5F-67AB8E2D0A57}" destId="{CE54D33D-4D70-4770-8A48-4E484A9CED46}" srcOrd="0" destOrd="0" presId="urn:microsoft.com/office/officeart/2005/8/layout/list1"/>
    <dgm:cxn modelId="{FC4A2490-3554-4D58-A8E1-991E918079DA}" type="presParOf" srcId="{800E2D46-E557-44C5-9A5F-67AB8E2D0A57}" destId="{10785197-4E86-4DB2-8F8B-FC2F743DF52B}" srcOrd="1" destOrd="0" presId="urn:microsoft.com/office/officeart/2005/8/layout/list1"/>
    <dgm:cxn modelId="{60F0B656-C318-4C06-9F5F-E6C814124ABB}" type="presParOf" srcId="{0F9FD764-3A34-43DB-A582-8EA39410D6B9}" destId="{E2ED4212-8A92-462E-BD0B-502D8EF06BE3}" srcOrd="1" destOrd="0" presId="urn:microsoft.com/office/officeart/2005/8/layout/list1"/>
    <dgm:cxn modelId="{64C9426E-2DDF-4F98-9E5D-D6E7A64A58FD}" type="presParOf" srcId="{0F9FD764-3A34-43DB-A582-8EA39410D6B9}" destId="{3FED560A-8885-4E69-823C-91B43A6E54A1}" srcOrd="2" destOrd="0" presId="urn:microsoft.com/office/officeart/2005/8/layout/list1"/>
    <dgm:cxn modelId="{4D0953D5-60D2-479D-AF42-4BD56A4D5A9B}" type="presParOf" srcId="{0F9FD764-3A34-43DB-A582-8EA39410D6B9}" destId="{195A905C-DBFE-45BD-8D6B-CE9B7DDBFF2D}" srcOrd="3" destOrd="0" presId="urn:microsoft.com/office/officeart/2005/8/layout/list1"/>
    <dgm:cxn modelId="{B30015E6-09E2-4C40-8FB1-DA9A02035176}" type="presParOf" srcId="{0F9FD764-3A34-43DB-A582-8EA39410D6B9}" destId="{0A9E51F8-FB62-4B63-BF9F-C2E2A7E6F2FD}" srcOrd="4" destOrd="0" presId="urn:microsoft.com/office/officeart/2005/8/layout/list1"/>
    <dgm:cxn modelId="{7EDF5603-8DF2-4FA9-864B-F589A7D97C38}" type="presParOf" srcId="{0A9E51F8-FB62-4B63-BF9F-C2E2A7E6F2FD}" destId="{57A8DCB4-7ED0-4030-B962-5F894A39BB87}" srcOrd="0" destOrd="0" presId="urn:microsoft.com/office/officeart/2005/8/layout/list1"/>
    <dgm:cxn modelId="{74F1E642-D42F-44C1-90B2-A0DB20C718CD}" type="presParOf" srcId="{0A9E51F8-FB62-4B63-BF9F-C2E2A7E6F2FD}" destId="{02C21480-7C56-49AA-A04B-6DB46D5A2033}" srcOrd="1" destOrd="0" presId="urn:microsoft.com/office/officeart/2005/8/layout/list1"/>
    <dgm:cxn modelId="{8182B741-F54B-4D60-8F5E-E894D3D67C3F}" type="presParOf" srcId="{0F9FD764-3A34-43DB-A582-8EA39410D6B9}" destId="{1A0AC49A-7D23-49E8-BE00-B9F24228F3CF}" srcOrd="5" destOrd="0" presId="urn:microsoft.com/office/officeart/2005/8/layout/list1"/>
    <dgm:cxn modelId="{C052E50B-CF6F-44BF-9460-F874274A5BDC}" type="presParOf" srcId="{0F9FD764-3A34-43DB-A582-8EA39410D6B9}" destId="{8E66CE10-C6BB-476A-82AC-14D0689FA7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altLang="zh-CN" sz="2400" dirty="0" smtClean="0"/>
            <a:t>Cell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E35B5C29-ECDD-4E8F-BB45-1E2E907C1D8B}">
      <dgm:prSet phldrT="[文本]" custT="1"/>
      <dgm:spPr/>
      <dgm:t>
        <a:bodyPr/>
        <a:lstStyle/>
        <a:p>
          <a:r>
            <a:rPr lang="en-US" sz="2400" dirty="0" smtClean="0"/>
            <a:t>The ATM packet</a:t>
          </a:r>
          <a:endParaRPr lang="zh-CN" altLang="en-US" sz="2400" dirty="0"/>
        </a:p>
      </dgm:t>
    </dgm:pt>
    <dgm:pt modelId="{68BA998D-E961-45D0-8F83-E3308657955D}" type="parTrans" cxnId="{B8127568-4A65-406A-94EF-59370C87994D}">
      <dgm:prSet/>
      <dgm:spPr/>
      <dgm:t>
        <a:bodyPr/>
        <a:lstStyle/>
        <a:p>
          <a:endParaRPr lang="zh-CN" altLang="en-US"/>
        </a:p>
      </dgm:t>
    </dgm:pt>
    <dgm:pt modelId="{EBFC3E81-66FD-4F36-BA4A-3C368FD1E155}" type="sibTrans" cxnId="{B8127568-4A65-406A-94EF-59370C87994D}">
      <dgm:prSet/>
      <dgm:spPr/>
      <dgm:t>
        <a:bodyPr/>
        <a:lstStyle/>
        <a:p>
          <a:endParaRPr lang="zh-CN" altLang="en-US"/>
        </a:p>
      </dgm:t>
    </dgm:pt>
    <dgm:pt modelId="{821DDCCC-C537-4F79-AB10-2FDEE6D45575}">
      <dgm:prSet phldrT="[文本]" custT="1"/>
      <dgm:spPr/>
      <dgm:t>
        <a:bodyPr/>
        <a:lstStyle/>
        <a:p>
          <a:r>
            <a:rPr lang="en-US" altLang="zh-CN" sz="2400" dirty="0" smtClean="0">
              <a:latin typeface="Andalus" pitchFamily="18" charset="-78"/>
              <a:cs typeface="Andalus" pitchFamily="18" charset="-78"/>
            </a:rPr>
            <a:t>Header: 5bytes</a:t>
          </a:r>
          <a:endParaRPr lang="zh-CN" altLang="en-US" sz="2400" dirty="0"/>
        </a:p>
      </dgm:t>
    </dgm:pt>
    <dgm:pt modelId="{C82C86B1-0358-4040-A461-450EFCBB89E9}" type="parTrans" cxnId="{42BD3ACE-B2FA-41DB-B612-C49437ED991D}">
      <dgm:prSet/>
      <dgm:spPr/>
      <dgm:t>
        <a:bodyPr/>
        <a:lstStyle/>
        <a:p>
          <a:endParaRPr lang="zh-CN" altLang="en-US"/>
        </a:p>
      </dgm:t>
    </dgm:pt>
    <dgm:pt modelId="{07E331AB-8398-4DCF-9DEC-956F7DDDE494}" type="sibTrans" cxnId="{42BD3ACE-B2FA-41DB-B612-C49437ED991D}">
      <dgm:prSet/>
      <dgm:spPr/>
      <dgm:t>
        <a:bodyPr/>
        <a:lstStyle/>
        <a:p>
          <a:endParaRPr lang="zh-CN" altLang="en-US"/>
        </a:p>
      </dgm:t>
    </dgm:pt>
    <dgm:pt modelId="{82A8FD54-4991-4E8E-8EA0-5B07E165ACBE}">
      <dgm:prSet custT="1"/>
      <dgm:spPr/>
      <dgm:t>
        <a:bodyPr/>
        <a:lstStyle/>
        <a:p>
          <a:r>
            <a:rPr lang="en-US" altLang="zh-CN" sz="2400" dirty="0" smtClean="0">
              <a:latin typeface="Andalus" pitchFamily="18" charset="-78"/>
              <a:cs typeface="Andalus" pitchFamily="18" charset="-78"/>
            </a:rPr>
            <a:t>Data: 48bytes</a:t>
          </a:r>
          <a:endParaRPr lang="en-US" altLang="zh-CN" sz="2400" dirty="0" smtClean="0"/>
        </a:p>
      </dgm:t>
    </dgm:pt>
    <dgm:pt modelId="{899EC203-01A7-4F7B-BB9A-B122B0C7D224}" type="parTrans" cxnId="{224F9E41-EAED-4125-BA4F-88E8622A3EF2}">
      <dgm:prSet/>
      <dgm:spPr/>
      <dgm:t>
        <a:bodyPr/>
        <a:lstStyle/>
        <a:p>
          <a:endParaRPr lang="zh-CN" altLang="en-US"/>
        </a:p>
      </dgm:t>
    </dgm:pt>
    <dgm:pt modelId="{6284D87F-C6D7-4F7B-AA51-DB1300FB2753}" type="sibTrans" cxnId="{224F9E41-EAED-4125-BA4F-88E8622A3EF2}">
      <dgm:prSet/>
      <dgm:spPr/>
      <dgm:t>
        <a:bodyPr/>
        <a:lstStyle/>
        <a:p>
          <a:endParaRPr lang="zh-CN" altLang="en-US"/>
        </a:p>
      </dgm:t>
    </dgm:pt>
    <dgm:pt modelId="{AD3EF06B-2772-4843-85BA-C9A72D4E081D}">
      <dgm:prSet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rPr>
            <a:t>Connection-Oriented </a:t>
          </a:r>
          <a:r>
            <a:rPr lang="en-US" sz="2400" b="1" dirty="0" smtClean="0"/>
            <a:t>Transmission</a:t>
          </a:r>
          <a:endParaRPr lang="en-US" altLang="zh-CN" sz="2400" dirty="0" smtClean="0">
            <a:solidFill>
              <a:schemeClr val="bg1"/>
            </a:solidFill>
          </a:endParaRPr>
        </a:p>
      </dgm:t>
    </dgm:pt>
    <dgm:pt modelId="{65C80FDF-E9BD-49A9-8547-3B4F0A3B5E29}" type="parTrans" cxnId="{2C98358F-F305-42FD-9B23-2E96B4977B7F}">
      <dgm:prSet/>
      <dgm:spPr/>
      <dgm:t>
        <a:bodyPr/>
        <a:lstStyle/>
        <a:p>
          <a:endParaRPr lang="zh-CN" altLang="en-US"/>
        </a:p>
      </dgm:t>
    </dgm:pt>
    <dgm:pt modelId="{E575C491-959C-4D62-A328-3213B0F9C91B}" type="sibTrans" cxnId="{2C98358F-F305-42FD-9B23-2E96B4977B7F}">
      <dgm:prSet/>
      <dgm:spPr/>
      <dgm:t>
        <a:bodyPr/>
        <a:lstStyle/>
        <a:p>
          <a:endParaRPr lang="zh-CN" altLang="en-US"/>
        </a:p>
      </dgm:t>
    </dgm:pt>
    <dgm:pt modelId="{AD700C0F-74F3-49ED-ACF2-0D4A608DB496}">
      <dgm:prSet custT="1"/>
      <dgm:spPr>
        <a:effectLst/>
      </dgm:spPr>
      <dgm:t>
        <a:bodyPr/>
        <a:lstStyle/>
        <a:p>
          <a:pPr rtl="0"/>
          <a:r>
            <a:rPr lang="en-US" sz="2400" dirty="0" smtClean="0">
              <a:latin typeface="Cambria Math" pitchFamily="18" charset="0"/>
              <a:ea typeface="Cambria Math" pitchFamily="18" charset="0"/>
            </a:rPr>
            <a:t>Before two computers can communicate</a:t>
          </a:r>
          <a:r>
            <a:rPr lang="zh-CN" sz="2400" dirty="0" smtClean="0">
              <a:latin typeface="Cambria Math" pitchFamily="18" charset="0"/>
            </a:rPr>
            <a:t>，</a:t>
          </a:r>
          <a:r>
            <a:rPr lang="en-US" sz="2400" dirty="0" smtClean="0">
              <a:latin typeface="Cambria Math" pitchFamily="18" charset="0"/>
              <a:ea typeface="Cambria Math" pitchFamily="18" charset="0"/>
            </a:rPr>
            <a:t>they must establish a connection and  get the connection identifiers</a:t>
          </a:r>
          <a:endParaRPr lang="en-US" altLang="zh-CN" sz="2400" dirty="0" smtClean="0"/>
        </a:p>
      </dgm:t>
    </dgm:pt>
    <dgm:pt modelId="{67234E05-2B80-4695-AEC8-45CD39F4A2CF}" type="parTrans" cxnId="{C87EDDF4-03EE-44B6-B3EF-D5DCFA61B483}">
      <dgm:prSet/>
      <dgm:spPr/>
      <dgm:t>
        <a:bodyPr/>
        <a:lstStyle/>
        <a:p>
          <a:endParaRPr lang="zh-CN" altLang="en-US"/>
        </a:p>
      </dgm:t>
    </dgm:pt>
    <dgm:pt modelId="{58B09CF9-CC9C-4728-B491-9770B4EF0391}" type="sibTrans" cxnId="{C87EDDF4-03EE-44B6-B3EF-D5DCFA61B483}">
      <dgm:prSet/>
      <dgm:spPr/>
      <dgm:t>
        <a:bodyPr/>
        <a:lstStyle/>
        <a:p>
          <a:endParaRPr lang="zh-CN" altLang="en-US"/>
        </a:p>
      </dgm:t>
    </dgm:pt>
    <dgm:pt modelId="{51530188-E4CD-44AF-8260-2492F1E09DD0}">
      <dgm:prSet custT="1"/>
      <dgm:spPr/>
      <dgm:t>
        <a:bodyPr/>
        <a:lstStyle/>
        <a:p>
          <a:pPr rtl="0"/>
          <a:r>
            <a:rPr lang="en-US" sz="2400" dirty="0" smtClean="0">
              <a:latin typeface="Cambria Math" pitchFamily="18" charset="0"/>
              <a:ea typeface="Cambria Math" pitchFamily="18" charset="0"/>
            </a:rPr>
            <a:t>Then, the sender places the connection identifier in each cell header and send the cells</a:t>
          </a:r>
          <a:endParaRPr lang="zh-CN" sz="2400" dirty="0">
            <a:latin typeface="Cambria Math" pitchFamily="18" charset="0"/>
          </a:endParaRPr>
        </a:p>
      </dgm:t>
    </dgm:pt>
    <dgm:pt modelId="{11FAAB45-B7C3-435D-AB17-7DF68CEB00F0}" type="parTrans" cxnId="{A75DBECE-4018-4399-B28C-0B791E317B08}">
      <dgm:prSet/>
      <dgm:spPr/>
      <dgm:t>
        <a:bodyPr/>
        <a:lstStyle/>
        <a:p>
          <a:endParaRPr lang="zh-CN" altLang="en-US"/>
        </a:p>
      </dgm:t>
    </dgm:pt>
    <dgm:pt modelId="{5FEA15F9-323A-4B86-92D3-06A59A2D8CCA}" type="sibTrans" cxnId="{A75DBECE-4018-4399-B28C-0B791E317B08}">
      <dgm:prSet/>
      <dgm:spPr/>
      <dgm:t>
        <a:bodyPr/>
        <a:lstStyle/>
        <a:p>
          <a:endParaRPr lang="zh-CN" altLang="en-US"/>
        </a:p>
      </dgm:t>
    </dgm:pt>
    <dgm:pt modelId="{A5FA8724-DD7E-4597-8D13-93493F782A74}">
      <dgm:prSet custT="1"/>
      <dgm:spPr/>
      <dgm:t>
        <a:bodyPr/>
        <a:lstStyle/>
        <a:p>
          <a:pPr rtl="0"/>
          <a:r>
            <a:rPr lang="en-US" sz="2400" dirty="0" smtClean="0"/>
            <a:t>When communication is complete</a:t>
          </a:r>
          <a:r>
            <a:rPr lang="zh-CN" sz="2400" dirty="0" smtClean="0"/>
            <a:t>，</a:t>
          </a:r>
          <a:r>
            <a:rPr lang="en-US" sz="2400" dirty="0" smtClean="0"/>
            <a:t>the connection must be terminated</a:t>
          </a:r>
          <a:endParaRPr lang="zh-CN" sz="2400" dirty="0">
            <a:latin typeface="Cambria Math" pitchFamily="18" charset="0"/>
          </a:endParaRPr>
        </a:p>
      </dgm:t>
    </dgm:pt>
    <dgm:pt modelId="{B3F4BF4F-EBD8-4344-8972-6CA6E35B4E95}" type="parTrans" cxnId="{C1AE8B0F-8E59-4902-A88E-9BAD3BB728E0}">
      <dgm:prSet/>
      <dgm:spPr/>
      <dgm:t>
        <a:bodyPr/>
        <a:lstStyle/>
        <a:p>
          <a:endParaRPr lang="zh-CN" altLang="en-US"/>
        </a:p>
      </dgm:t>
    </dgm:pt>
    <dgm:pt modelId="{522605CD-3766-4CF0-8C9B-20715A90FDCF}" type="sibTrans" cxnId="{C1AE8B0F-8E59-4902-A88E-9BAD3BB728E0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0E2D46-E557-44C5-9A5F-67AB8E2D0A57}" type="pres">
      <dgm:prSet presAssocID="{66BFBB5C-233E-4F6B-B525-A4EF391541E1}" presName="parentLin" presStyleCnt="0"/>
      <dgm:spPr/>
    </dgm:pt>
    <dgm:pt modelId="{CE54D33D-4D70-4770-8A48-4E484A9CED46}" type="pres">
      <dgm:prSet presAssocID="{66BFBB5C-233E-4F6B-B525-A4EF391541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785197-4E86-4DB2-8F8B-FC2F743DF52B}" type="pres">
      <dgm:prSet presAssocID="{66BFBB5C-233E-4F6B-B525-A4EF391541E1}" presName="parentText" presStyleLbl="node1" presStyleIdx="0" presStyleCnt="2" custScaleX="136011" custLinFactNeighborX="-16256" custLinFactNeighborY="9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D4212-8A92-462E-BD0B-502D8EF06BE3}" type="pres">
      <dgm:prSet presAssocID="{66BFBB5C-233E-4F6B-B525-A4EF391541E1}" presName="negativeSpace" presStyleCnt="0"/>
      <dgm:spPr/>
    </dgm:pt>
    <dgm:pt modelId="{3FED560A-8885-4E69-823C-91B43A6E54A1}" type="pres">
      <dgm:prSet presAssocID="{66BFBB5C-233E-4F6B-B525-A4EF391541E1}" presName="childText" presStyleLbl="conFgAcc1" presStyleIdx="0" presStyleCnt="2" custScaleY="101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A905C-DBFE-45BD-8D6B-CE9B7DDBFF2D}" type="pres">
      <dgm:prSet presAssocID="{BF25B9E0-3935-466B-AE0F-80E32874237F}" presName="spaceBetweenRectangles" presStyleCnt="0"/>
      <dgm:spPr/>
    </dgm:pt>
    <dgm:pt modelId="{40E6B446-F0A4-4C2E-8813-E816B3EEF0EC}" type="pres">
      <dgm:prSet presAssocID="{AD3EF06B-2772-4843-85BA-C9A72D4E081D}" presName="parentLin" presStyleCnt="0"/>
      <dgm:spPr/>
    </dgm:pt>
    <dgm:pt modelId="{FB4BB4A8-6128-480F-873D-D212C1C83104}" type="pres">
      <dgm:prSet presAssocID="{AD3EF06B-2772-4843-85BA-C9A72D4E081D}" presName="parentLeftMargin" presStyleLbl="node1" presStyleIdx="0" presStyleCnt="2" custLinFactNeighborX="-19090" custLinFactNeighborY="1542"/>
      <dgm:spPr/>
      <dgm:t>
        <a:bodyPr/>
        <a:lstStyle/>
        <a:p>
          <a:endParaRPr lang="zh-CN" altLang="en-US"/>
        </a:p>
      </dgm:t>
    </dgm:pt>
    <dgm:pt modelId="{E7C80EB5-20CB-452B-B14B-59DCE02495A2}" type="pres">
      <dgm:prSet presAssocID="{AD3EF06B-2772-4843-85BA-C9A72D4E08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68509-2D6E-47AB-89FF-C07ABE4D2A01}" type="pres">
      <dgm:prSet presAssocID="{AD3EF06B-2772-4843-85BA-C9A72D4E081D}" presName="negativeSpace" presStyleCnt="0"/>
      <dgm:spPr/>
    </dgm:pt>
    <dgm:pt modelId="{C597CB2B-C514-44E4-89FE-FB0176B17970}" type="pres">
      <dgm:prSet presAssocID="{AD3EF06B-2772-4843-85BA-C9A72D4E081D}" presName="childText" presStyleLbl="conFgAcc1" presStyleIdx="1" presStyleCnt="2" custScaleY="95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59C768-382A-4A40-9519-060AADD133BE}" type="presOf" srcId="{AD3EF06B-2772-4843-85BA-C9A72D4E081D}" destId="{FB4BB4A8-6128-480F-873D-D212C1C83104}" srcOrd="0" destOrd="0" presId="urn:microsoft.com/office/officeart/2005/8/layout/list1"/>
    <dgm:cxn modelId="{42BD3ACE-B2FA-41DB-B612-C49437ED991D}" srcId="{66BFBB5C-233E-4F6B-B525-A4EF391541E1}" destId="{821DDCCC-C537-4F79-AB10-2FDEE6D45575}" srcOrd="1" destOrd="0" parTransId="{C82C86B1-0358-4040-A461-450EFCBB89E9}" sibTransId="{07E331AB-8398-4DCF-9DEC-956F7DDDE494}"/>
    <dgm:cxn modelId="{9C9E5F86-AEB9-4ED5-BFF1-17261A7CEE83}" type="presOf" srcId="{66BFBB5C-233E-4F6B-B525-A4EF391541E1}" destId="{CE54D33D-4D70-4770-8A48-4E484A9CED46}" srcOrd="0" destOrd="0" presId="urn:microsoft.com/office/officeart/2005/8/layout/list1"/>
    <dgm:cxn modelId="{ED173880-F904-460E-8C1B-9F3EEE4CC4F3}" type="presOf" srcId="{66BFBB5C-233E-4F6B-B525-A4EF391541E1}" destId="{10785197-4E86-4DB2-8F8B-FC2F743DF52B}" srcOrd="1" destOrd="0" presId="urn:microsoft.com/office/officeart/2005/8/layout/list1"/>
    <dgm:cxn modelId="{F8C1CDE1-605B-4840-9546-76746D117031}" srcId="{4C5A2210-4CB7-40D1-ACEF-013E4DF890A5}" destId="{66BFBB5C-233E-4F6B-B525-A4EF391541E1}" srcOrd="0" destOrd="0" parTransId="{C8F0AC00-3E7A-4778-B402-1F76C8F2A6A4}" sibTransId="{BF25B9E0-3935-466B-AE0F-80E32874237F}"/>
    <dgm:cxn modelId="{6DB0BA07-903B-4201-8A65-1FF5EC28FF5C}" type="presOf" srcId="{E35B5C29-ECDD-4E8F-BB45-1E2E907C1D8B}" destId="{3FED560A-8885-4E69-823C-91B43A6E54A1}" srcOrd="0" destOrd="0" presId="urn:microsoft.com/office/officeart/2005/8/layout/list1"/>
    <dgm:cxn modelId="{2921C544-2AB3-44BD-B1FE-09A2E1858DB7}" type="presOf" srcId="{AD3EF06B-2772-4843-85BA-C9A72D4E081D}" destId="{E7C80EB5-20CB-452B-B14B-59DCE02495A2}" srcOrd="1" destOrd="0" presId="urn:microsoft.com/office/officeart/2005/8/layout/list1"/>
    <dgm:cxn modelId="{224F9E41-EAED-4125-BA4F-88E8622A3EF2}" srcId="{66BFBB5C-233E-4F6B-B525-A4EF391541E1}" destId="{82A8FD54-4991-4E8E-8EA0-5B07E165ACBE}" srcOrd="2" destOrd="0" parTransId="{899EC203-01A7-4F7B-BB9A-B122B0C7D224}" sibTransId="{6284D87F-C6D7-4F7B-AA51-DB1300FB2753}"/>
    <dgm:cxn modelId="{2886133B-0420-43D2-B9DE-4BBED38AED77}" type="presOf" srcId="{821DDCCC-C537-4F79-AB10-2FDEE6D45575}" destId="{3FED560A-8885-4E69-823C-91B43A6E54A1}" srcOrd="0" destOrd="1" presId="urn:microsoft.com/office/officeart/2005/8/layout/list1"/>
    <dgm:cxn modelId="{71F3D343-4306-4057-B722-02B42562D7B9}" type="presOf" srcId="{AD700C0F-74F3-49ED-ACF2-0D4A608DB496}" destId="{C597CB2B-C514-44E4-89FE-FB0176B17970}" srcOrd="0" destOrd="0" presId="urn:microsoft.com/office/officeart/2005/8/layout/list1"/>
    <dgm:cxn modelId="{CD17B563-36D9-4C1B-9E8E-C21C02C97575}" type="presOf" srcId="{82A8FD54-4991-4E8E-8EA0-5B07E165ACBE}" destId="{3FED560A-8885-4E69-823C-91B43A6E54A1}" srcOrd="0" destOrd="2" presId="urn:microsoft.com/office/officeart/2005/8/layout/list1"/>
    <dgm:cxn modelId="{C87EDDF4-03EE-44B6-B3EF-D5DCFA61B483}" srcId="{AD3EF06B-2772-4843-85BA-C9A72D4E081D}" destId="{AD700C0F-74F3-49ED-ACF2-0D4A608DB496}" srcOrd="0" destOrd="0" parTransId="{67234E05-2B80-4695-AEC8-45CD39F4A2CF}" sibTransId="{58B09CF9-CC9C-4728-B491-9770B4EF0391}"/>
    <dgm:cxn modelId="{542965BF-12BE-4C69-94DE-67F2F9F3D143}" type="presOf" srcId="{51530188-E4CD-44AF-8260-2492F1E09DD0}" destId="{C597CB2B-C514-44E4-89FE-FB0176B17970}" srcOrd="0" destOrd="1" presId="urn:microsoft.com/office/officeart/2005/8/layout/list1"/>
    <dgm:cxn modelId="{A75DBECE-4018-4399-B28C-0B791E317B08}" srcId="{AD3EF06B-2772-4843-85BA-C9A72D4E081D}" destId="{51530188-E4CD-44AF-8260-2492F1E09DD0}" srcOrd="1" destOrd="0" parTransId="{11FAAB45-B7C3-435D-AB17-7DF68CEB00F0}" sibTransId="{5FEA15F9-323A-4B86-92D3-06A59A2D8CCA}"/>
    <dgm:cxn modelId="{B8127568-4A65-406A-94EF-59370C87994D}" srcId="{66BFBB5C-233E-4F6B-B525-A4EF391541E1}" destId="{E35B5C29-ECDD-4E8F-BB45-1E2E907C1D8B}" srcOrd="0" destOrd="0" parTransId="{68BA998D-E961-45D0-8F83-E3308657955D}" sibTransId="{EBFC3E81-66FD-4F36-BA4A-3C368FD1E155}"/>
    <dgm:cxn modelId="{8B4BDC81-84AF-4B56-8CFD-C6267E9B669C}" type="presOf" srcId="{4C5A2210-4CB7-40D1-ACEF-013E4DF890A5}" destId="{0F9FD764-3A34-43DB-A582-8EA39410D6B9}" srcOrd="0" destOrd="0" presId="urn:microsoft.com/office/officeart/2005/8/layout/list1"/>
    <dgm:cxn modelId="{2C98358F-F305-42FD-9B23-2E96B4977B7F}" srcId="{4C5A2210-4CB7-40D1-ACEF-013E4DF890A5}" destId="{AD3EF06B-2772-4843-85BA-C9A72D4E081D}" srcOrd="1" destOrd="0" parTransId="{65C80FDF-E9BD-49A9-8547-3B4F0A3B5E29}" sibTransId="{E575C491-959C-4D62-A328-3213B0F9C91B}"/>
    <dgm:cxn modelId="{ABC76741-FE43-43BE-9DF3-D729584A8669}" type="presOf" srcId="{A5FA8724-DD7E-4597-8D13-93493F782A74}" destId="{C597CB2B-C514-44E4-89FE-FB0176B17970}" srcOrd="0" destOrd="2" presId="urn:microsoft.com/office/officeart/2005/8/layout/list1"/>
    <dgm:cxn modelId="{C1AE8B0F-8E59-4902-A88E-9BAD3BB728E0}" srcId="{AD3EF06B-2772-4843-85BA-C9A72D4E081D}" destId="{A5FA8724-DD7E-4597-8D13-93493F782A74}" srcOrd="2" destOrd="0" parTransId="{B3F4BF4F-EBD8-4344-8972-6CA6E35B4E95}" sibTransId="{522605CD-3766-4CF0-8C9B-20715A90FDCF}"/>
    <dgm:cxn modelId="{0FEB4776-E70F-4E09-95DE-D7750BD1BD69}" type="presParOf" srcId="{0F9FD764-3A34-43DB-A582-8EA39410D6B9}" destId="{800E2D46-E557-44C5-9A5F-67AB8E2D0A57}" srcOrd="0" destOrd="0" presId="urn:microsoft.com/office/officeart/2005/8/layout/list1"/>
    <dgm:cxn modelId="{3281F8C8-1364-4BD3-B034-9845A18D833D}" type="presParOf" srcId="{800E2D46-E557-44C5-9A5F-67AB8E2D0A57}" destId="{CE54D33D-4D70-4770-8A48-4E484A9CED46}" srcOrd="0" destOrd="0" presId="urn:microsoft.com/office/officeart/2005/8/layout/list1"/>
    <dgm:cxn modelId="{FC4A2490-3554-4D58-A8E1-991E918079DA}" type="presParOf" srcId="{800E2D46-E557-44C5-9A5F-67AB8E2D0A57}" destId="{10785197-4E86-4DB2-8F8B-FC2F743DF52B}" srcOrd="1" destOrd="0" presId="urn:microsoft.com/office/officeart/2005/8/layout/list1"/>
    <dgm:cxn modelId="{60F0B656-C318-4C06-9F5F-E6C814124ABB}" type="presParOf" srcId="{0F9FD764-3A34-43DB-A582-8EA39410D6B9}" destId="{E2ED4212-8A92-462E-BD0B-502D8EF06BE3}" srcOrd="1" destOrd="0" presId="urn:microsoft.com/office/officeart/2005/8/layout/list1"/>
    <dgm:cxn modelId="{64C9426E-2DDF-4F98-9E5D-D6E7A64A58FD}" type="presParOf" srcId="{0F9FD764-3A34-43DB-A582-8EA39410D6B9}" destId="{3FED560A-8885-4E69-823C-91B43A6E54A1}" srcOrd="2" destOrd="0" presId="urn:microsoft.com/office/officeart/2005/8/layout/list1"/>
    <dgm:cxn modelId="{4D0953D5-60D2-479D-AF42-4BD56A4D5A9B}" type="presParOf" srcId="{0F9FD764-3A34-43DB-A582-8EA39410D6B9}" destId="{195A905C-DBFE-45BD-8D6B-CE9B7DDBFF2D}" srcOrd="3" destOrd="0" presId="urn:microsoft.com/office/officeart/2005/8/layout/list1"/>
    <dgm:cxn modelId="{CB4F1E76-1884-4BA6-8D2A-87CF161B718F}" type="presParOf" srcId="{0F9FD764-3A34-43DB-A582-8EA39410D6B9}" destId="{40E6B446-F0A4-4C2E-8813-E816B3EEF0EC}" srcOrd="4" destOrd="0" presId="urn:microsoft.com/office/officeart/2005/8/layout/list1"/>
    <dgm:cxn modelId="{220FB83D-D604-4A3F-A78F-A085AC643306}" type="presParOf" srcId="{40E6B446-F0A4-4C2E-8813-E816B3EEF0EC}" destId="{FB4BB4A8-6128-480F-873D-D212C1C83104}" srcOrd="0" destOrd="0" presId="urn:microsoft.com/office/officeart/2005/8/layout/list1"/>
    <dgm:cxn modelId="{11703545-EF93-46CA-B030-F2155DBD6DC3}" type="presParOf" srcId="{40E6B446-F0A4-4C2E-8813-E816B3EEF0EC}" destId="{E7C80EB5-20CB-452B-B14B-59DCE02495A2}" srcOrd="1" destOrd="0" presId="urn:microsoft.com/office/officeart/2005/8/layout/list1"/>
    <dgm:cxn modelId="{020D3FC1-9813-4FE3-8157-B99A9B093446}" type="presParOf" srcId="{0F9FD764-3A34-43DB-A582-8EA39410D6B9}" destId="{4D268509-2D6E-47AB-89FF-C07ABE4D2A01}" srcOrd="5" destOrd="0" presId="urn:microsoft.com/office/officeart/2005/8/layout/list1"/>
    <dgm:cxn modelId="{57AD4CD0-EF86-4AAD-AB4D-7672AC71F773}" type="presParOf" srcId="{0F9FD764-3A34-43DB-A582-8EA39410D6B9}" destId="{C597CB2B-C514-44E4-89FE-FB0176B179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BFBB5C-233E-4F6B-B525-A4EF391541E1}">
      <dgm:prSet phldrT="[文本]" custT="1"/>
      <dgm:spPr/>
      <dgm:t>
        <a:bodyPr/>
        <a:lstStyle/>
        <a:p>
          <a:r>
            <a:rPr lang="en-US" altLang="zh-CN" sz="2400" b="1" smtClean="0"/>
            <a:t>ATM Connection</a:t>
          </a:r>
          <a:endParaRPr lang="zh-CN" altLang="en-US" sz="2400" dirty="0"/>
        </a:p>
      </dgm:t>
    </dgm:pt>
    <dgm:pt modelId="{C8F0AC00-3E7A-4778-B402-1F76C8F2A6A4}" type="par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BF25B9E0-3935-466B-AE0F-80E32874237F}" type="sibTrans" cxnId="{F8C1CDE1-605B-4840-9546-76746D117031}">
      <dgm:prSet/>
      <dgm:spPr/>
      <dgm:t>
        <a:bodyPr/>
        <a:lstStyle/>
        <a:p>
          <a:endParaRPr lang="zh-CN" altLang="en-US"/>
        </a:p>
      </dgm:t>
    </dgm:pt>
    <dgm:pt modelId="{7CEE70B6-4BAA-4DCE-8121-F2B90C102E1A}">
      <dgm:prSet phldrT="[文本]"/>
      <dgm:spPr/>
      <dgm:t>
        <a:bodyPr/>
        <a:lstStyle/>
        <a:p>
          <a:r>
            <a:rPr lang="en-US" dirty="0" smtClean="0"/>
            <a:t>ATM Circuit identification</a:t>
          </a:r>
          <a:endParaRPr lang="zh-CN" altLang="en-US" dirty="0"/>
        </a:p>
      </dgm:t>
    </dgm:pt>
    <dgm:pt modelId="{E5E67EA8-D2C9-4AC6-997D-19AD5FE6AD70}" type="parTrans" cxnId="{4DD3863D-47C9-47D1-B58A-FEF9528C0384}">
      <dgm:prSet/>
      <dgm:spPr/>
      <dgm:t>
        <a:bodyPr/>
        <a:lstStyle/>
        <a:p>
          <a:endParaRPr lang="zh-CN" altLang="en-US"/>
        </a:p>
      </dgm:t>
    </dgm:pt>
    <dgm:pt modelId="{E498BDF6-8BE2-4626-B599-50BC99D3CE5F}" type="sibTrans" cxnId="{4DD3863D-47C9-47D1-B58A-FEF9528C0384}">
      <dgm:prSet/>
      <dgm:spPr/>
      <dgm:t>
        <a:bodyPr/>
        <a:lstStyle/>
        <a:p>
          <a:endParaRPr lang="zh-CN" altLang="en-US"/>
        </a:p>
      </dgm:t>
    </dgm:pt>
    <dgm:pt modelId="{285A4E57-8C5A-467E-8AB1-9631B1750CF7}">
      <dgm:prSet phldrT="[文本]"/>
      <dgm:spPr/>
      <dgm:t>
        <a:bodyPr/>
        <a:lstStyle/>
        <a:p>
          <a:r>
            <a:rPr lang="en-US" b="1" dirty="0" smtClean="0"/>
            <a:t>Virtual Channel(VC)</a:t>
          </a:r>
          <a:endParaRPr lang="zh-CN" altLang="en-US" dirty="0"/>
        </a:p>
      </dgm:t>
    </dgm:pt>
    <dgm:pt modelId="{B024EBF4-17F3-400B-8157-83B556823D20}" type="parTrans" cxnId="{E32168D1-B21B-4999-B6B2-64B82CBF7DF3}">
      <dgm:prSet/>
      <dgm:spPr/>
      <dgm:t>
        <a:bodyPr/>
        <a:lstStyle/>
        <a:p>
          <a:endParaRPr lang="zh-CN" altLang="en-US"/>
        </a:p>
      </dgm:t>
    </dgm:pt>
    <dgm:pt modelId="{C938C58F-DA8C-4E4B-9605-928444BD5BE7}" type="sibTrans" cxnId="{E32168D1-B21B-4999-B6B2-64B82CBF7DF3}">
      <dgm:prSet/>
      <dgm:spPr/>
      <dgm:t>
        <a:bodyPr/>
        <a:lstStyle/>
        <a:p>
          <a:endParaRPr lang="zh-CN" altLang="en-US"/>
        </a:p>
      </dgm:t>
    </dgm:pt>
    <dgm:pt modelId="{DA4DA915-1CC6-4CBF-B086-26BCC624035A}">
      <dgm:prSet phldrT="[文本]"/>
      <dgm:spPr/>
      <dgm:t>
        <a:bodyPr/>
        <a:lstStyle/>
        <a:p>
          <a:r>
            <a:rPr lang="en-US" dirty="0" smtClean="0"/>
            <a:t>Virtual Path(VP)</a:t>
          </a:r>
          <a:endParaRPr lang="zh-CN" altLang="en-US" dirty="0"/>
        </a:p>
      </dgm:t>
    </dgm:pt>
    <dgm:pt modelId="{29772F45-8566-4BAC-AEAB-EBC53FF76F82}" type="parTrans" cxnId="{19873F8B-A77B-421D-B8AB-2BF33A68C440}">
      <dgm:prSet/>
      <dgm:spPr/>
      <dgm:t>
        <a:bodyPr/>
        <a:lstStyle/>
        <a:p>
          <a:endParaRPr lang="zh-CN" altLang="en-US"/>
        </a:p>
      </dgm:t>
    </dgm:pt>
    <dgm:pt modelId="{D3D31983-2EFA-4A3A-8082-BB28600E8F92}" type="sibTrans" cxnId="{19873F8B-A77B-421D-B8AB-2BF33A68C440}">
      <dgm:prSet/>
      <dgm:spPr/>
      <dgm:t>
        <a:bodyPr/>
        <a:lstStyle/>
        <a:p>
          <a:endParaRPr lang="zh-CN" altLang="en-US"/>
        </a:p>
      </dgm:t>
    </dgm:pt>
    <dgm:pt modelId="{A9E9E99F-175D-4052-9563-942A63525DF8}">
      <dgm:prSet phldrT="[文本]"/>
      <dgm:spPr/>
      <dgm:t>
        <a:bodyPr/>
        <a:lstStyle/>
        <a:p>
          <a:r>
            <a:rPr lang="en-US" altLang="zh-CN" dirty="0" smtClean="0"/>
            <a:t>Cell Format</a:t>
          </a:r>
          <a:endParaRPr lang="zh-CN" altLang="en-US" dirty="0"/>
        </a:p>
      </dgm:t>
    </dgm:pt>
    <dgm:pt modelId="{9F9EE981-4FAC-44B4-958D-3F558B816D49}" type="parTrans" cxnId="{E5E3F202-27C8-4FFE-B8FF-183BE25BBE77}">
      <dgm:prSet/>
      <dgm:spPr/>
      <dgm:t>
        <a:bodyPr/>
        <a:lstStyle/>
        <a:p>
          <a:endParaRPr lang="zh-CN" altLang="en-US"/>
        </a:p>
      </dgm:t>
    </dgm:pt>
    <dgm:pt modelId="{1C134858-AAC0-4B3F-9B27-4A230B954134}" type="sibTrans" cxnId="{E5E3F202-27C8-4FFE-B8FF-183BE25BBE77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0E2D46-E557-44C5-9A5F-67AB8E2D0A57}" type="pres">
      <dgm:prSet presAssocID="{66BFBB5C-233E-4F6B-B525-A4EF391541E1}" presName="parentLin" presStyleCnt="0"/>
      <dgm:spPr/>
    </dgm:pt>
    <dgm:pt modelId="{CE54D33D-4D70-4770-8A48-4E484A9CED46}" type="pres">
      <dgm:prSet presAssocID="{66BFBB5C-233E-4F6B-B525-A4EF391541E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0785197-4E86-4DB2-8F8B-FC2F743DF52B}" type="pres">
      <dgm:prSet presAssocID="{66BFBB5C-233E-4F6B-B525-A4EF391541E1}" presName="parentText" presStyleLbl="node1" presStyleIdx="0" presStyleCnt="2" custScaleX="136011" custLinFactNeighborX="-16256" custLinFactNeighborY="9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D4212-8A92-462E-BD0B-502D8EF06BE3}" type="pres">
      <dgm:prSet presAssocID="{66BFBB5C-233E-4F6B-B525-A4EF391541E1}" presName="negativeSpace" presStyleCnt="0"/>
      <dgm:spPr/>
    </dgm:pt>
    <dgm:pt modelId="{3FED560A-8885-4E69-823C-91B43A6E54A1}" type="pres">
      <dgm:prSet presAssocID="{66BFBB5C-233E-4F6B-B525-A4EF391541E1}" presName="childText" presStyleLbl="conFgAcc1" presStyleIdx="0" presStyleCnt="2" custScaleY="101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A905C-DBFE-45BD-8D6B-CE9B7DDBFF2D}" type="pres">
      <dgm:prSet presAssocID="{BF25B9E0-3935-466B-AE0F-80E32874237F}" presName="spaceBetweenRectangles" presStyleCnt="0"/>
      <dgm:spPr/>
    </dgm:pt>
    <dgm:pt modelId="{EDAA2F54-6DA4-4A06-AD82-9B99EA22A4AD}" type="pres">
      <dgm:prSet presAssocID="{A9E9E99F-175D-4052-9563-942A63525DF8}" presName="parentLin" presStyleCnt="0"/>
      <dgm:spPr/>
    </dgm:pt>
    <dgm:pt modelId="{E405AAEC-BA89-47AC-BFE8-A78D4111F2E9}" type="pres">
      <dgm:prSet presAssocID="{A9E9E99F-175D-4052-9563-942A63525DF8}" presName="parentLeftMargin" presStyleLbl="node1" presStyleIdx="0" presStyleCnt="2" custScaleY="138538"/>
      <dgm:spPr/>
      <dgm:t>
        <a:bodyPr/>
        <a:lstStyle/>
        <a:p>
          <a:endParaRPr lang="zh-CN" altLang="en-US"/>
        </a:p>
      </dgm:t>
    </dgm:pt>
    <dgm:pt modelId="{32923C22-6B4A-4015-A311-6DA14EB72912}" type="pres">
      <dgm:prSet presAssocID="{A9E9E99F-175D-4052-9563-942A63525DF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C48F8-16C0-457A-A93F-01B4E4B31528}" type="pres">
      <dgm:prSet presAssocID="{A9E9E99F-175D-4052-9563-942A63525DF8}" presName="negativeSpace" presStyleCnt="0"/>
      <dgm:spPr/>
    </dgm:pt>
    <dgm:pt modelId="{51850612-EBCE-42A6-B687-2F233AB640DB}" type="pres">
      <dgm:prSet presAssocID="{A9E9E99F-175D-4052-9563-942A63525D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124707C-DE35-4C69-B704-69280246A21C}" type="presOf" srcId="{285A4E57-8C5A-467E-8AB1-9631B1750CF7}" destId="{3FED560A-8885-4E69-823C-91B43A6E54A1}" srcOrd="0" destOrd="1" presId="urn:microsoft.com/office/officeart/2005/8/layout/list1"/>
    <dgm:cxn modelId="{FA410F66-A735-4B42-8AC5-A2302C379B9A}" type="presOf" srcId="{A9E9E99F-175D-4052-9563-942A63525DF8}" destId="{32923C22-6B4A-4015-A311-6DA14EB72912}" srcOrd="1" destOrd="0" presId="urn:microsoft.com/office/officeart/2005/8/layout/list1"/>
    <dgm:cxn modelId="{19873F8B-A77B-421D-B8AB-2BF33A68C440}" srcId="{7CEE70B6-4BAA-4DCE-8121-F2B90C102E1A}" destId="{DA4DA915-1CC6-4CBF-B086-26BCC624035A}" srcOrd="1" destOrd="0" parTransId="{29772F45-8566-4BAC-AEAB-EBC53FF76F82}" sibTransId="{D3D31983-2EFA-4A3A-8082-BB28600E8F92}"/>
    <dgm:cxn modelId="{9ECEA608-B1FC-4C22-9B23-A67A11B4624B}" type="presOf" srcId="{A9E9E99F-175D-4052-9563-942A63525DF8}" destId="{E405AAEC-BA89-47AC-BFE8-A78D4111F2E9}" srcOrd="0" destOrd="0" presId="urn:microsoft.com/office/officeart/2005/8/layout/list1"/>
    <dgm:cxn modelId="{E5E3F202-27C8-4FFE-B8FF-183BE25BBE77}" srcId="{4C5A2210-4CB7-40D1-ACEF-013E4DF890A5}" destId="{A9E9E99F-175D-4052-9563-942A63525DF8}" srcOrd="1" destOrd="0" parTransId="{9F9EE981-4FAC-44B4-958D-3F558B816D49}" sibTransId="{1C134858-AAC0-4B3F-9B27-4A230B954134}"/>
    <dgm:cxn modelId="{9C9E5F86-AEB9-4ED5-BFF1-17261A7CEE83}" type="presOf" srcId="{66BFBB5C-233E-4F6B-B525-A4EF391541E1}" destId="{CE54D33D-4D70-4770-8A48-4E484A9CED46}" srcOrd="0" destOrd="0" presId="urn:microsoft.com/office/officeart/2005/8/layout/list1"/>
    <dgm:cxn modelId="{ED173880-F904-460E-8C1B-9F3EEE4CC4F3}" type="presOf" srcId="{66BFBB5C-233E-4F6B-B525-A4EF391541E1}" destId="{10785197-4E86-4DB2-8F8B-FC2F743DF52B}" srcOrd="1" destOrd="0" presId="urn:microsoft.com/office/officeart/2005/8/layout/list1"/>
    <dgm:cxn modelId="{AB51D5C7-34A8-447D-8C79-0F60192919A6}" type="presOf" srcId="{DA4DA915-1CC6-4CBF-B086-26BCC624035A}" destId="{3FED560A-8885-4E69-823C-91B43A6E54A1}" srcOrd="0" destOrd="2" presId="urn:microsoft.com/office/officeart/2005/8/layout/list1"/>
    <dgm:cxn modelId="{4DD3863D-47C9-47D1-B58A-FEF9528C0384}" srcId="{66BFBB5C-233E-4F6B-B525-A4EF391541E1}" destId="{7CEE70B6-4BAA-4DCE-8121-F2B90C102E1A}" srcOrd="0" destOrd="0" parTransId="{E5E67EA8-D2C9-4AC6-997D-19AD5FE6AD70}" sibTransId="{E498BDF6-8BE2-4626-B599-50BC99D3CE5F}"/>
    <dgm:cxn modelId="{F8C1CDE1-605B-4840-9546-76746D117031}" srcId="{4C5A2210-4CB7-40D1-ACEF-013E4DF890A5}" destId="{66BFBB5C-233E-4F6B-B525-A4EF391541E1}" srcOrd="0" destOrd="0" parTransId="{C8F0AC00-3E7A-4778-B402-1F76C8F2A6A4}" sibTransId="{BF25B9E0-3935-466B-AE0F-80E32874237F}"/>
    <dgm:cxn modelId="{E32168D1-B21B-4999-B6B2-64B82CBF7DF3}" srcId="{7CEE70B6-4BAA-4DCE-8121-F2B90C102E1A}" destId="{285A4E57-8C5A-467E-8AB1-9631B1750CF7}" srcOrd="0" destOrd="0" parTransId="{B024EBF4-17F3-400B-8157-83B556823D20}" sibTransId="{C938C58F-DA8C-4E4B-9605-928444BD5BE7}"/>
    <dgm:cxn modelId="{8B4BDC81-84AF-4B56-8CFD-C6267E9B669C}" type="presOf" srcId="{4C5A2210-4CB7-40D1-ACEF-013E4DF890A5}" destId="{0F9FD764-3A34-43DB-A582-8EA39410D6B9}" srcOrd="0" destOrd="0" presId="urn:microsoft.com/office/officeart/2005/8/layout/list1"/>
    <dgm:cxn modelId="{43F47EC3-3DD1-453F-8653-1ECEAFCE8C70}" type="presOf" srcId="{7CEE70B6-4BAA-4DCE-8121-F2B90C102E1A}" destId="{3FED560A-8885-4E69-823C-91B43A6E54A1}" srcOrd="0" destOrd="0" presId="urn:microsoft.com/office/officeart/2005/8/layout/list1"/>
    <dgm:cxn modelId="{0FEB4776-E70F-4E09-95DE-D7750BD1BD69}" type="presParOf" srcId="{0F9FD764-3A34-43DB-A582-8EA39410D6B9}" destId="{800E2D46-E557-44C5-9A5F-67AB8E2D0A57}" srcOrd="0" destOrd="0" presId="urn:microsoft.com/office/officeart/2005/8/layout/list1"/>
    <dgm:cxn modelId="{3281F8C8-1364-4BD3-B034-9845A18D833D}" type="presParOf" srcId="{800E2D46-E557-44C5-9A5F-67AB8E2D0A57}" destId="{CE54D33D-4D70-4770-8A48-4E484A9CED46}" srcOrd="0" destOrd="0" presId="urn:microsoft.com/office/officeart/2005/8/layout/list1"/>
    <dgm:cxn modelId="{FC4A2490-3554-4D58-A8E1-991E918079DA}" type="presParOf" srcId="{800E2D46-E557-44C5-9A5F-67AB8E2D0A57}" destId="{10785197-4E86-4DB2-8F8B-FC2F743DF52B}" srcOrd="1" destOrd="0" presId="urn:microsoft.com/office/officeart/2005/8/layout/list1"/>
    <dgm:cxn modelId="{60F0B656-C318-4C06-9F5F-E6C814124ABB}" type="presParOf" srcId="{0F9FD764-3A34-43DB-A582-8EA39410D6B9}" destId="{E2ED4212-8A92-462E-BD0B-502D8EF06BE3}" srcOrd="1" destOrd="0" presId="urn:microsoft.com/office/officeart/2005/8/layout/list1"/>
    <dgm:cxn modelId="{64C9426E-2DDF-4F98-9E5D-D6E7A64A58FD}" type="presParOf" srcId="{0F9FD764-3A34-43DB-A582-8EA39410D6B9}" destId="{3FED560A-8885-4E69-823C-91B43A6E54A1}" srcOrd="2" destOrd="0" presId="urn:microsoft.com/office/officeart/2005/8/layout/list1"/>
    <dgm:cxn modelId="{4D0953D5-60D2-479D-AF42-4BD56A4D5A9B}" type="presParOf" srcId="{0F9FD764-3A34-43DB-A582-8EA39410D6B9}" destId="{195A905C-DBFE-45BD-8D6B-CE9B7DDBFF2D}" srcOrd="3" destOrd="0" presId="urn:microsoft.com/office/officeart/2005/8/layout/list1"/>
    <dgm:cxn modelId="{87A34190-9991-4A03-99E3-9CC35E0E4C13}" type="presParOf" srcId="{0F9FD764-3A34-43DB-A582-8EA39410D6B9}" destId="{EDAA2F54-6DA4-4A06-AD82-9B99EA22A4AD}" srcOrd="4" destOrd="0" presId="urn:microsoft.com/office/officeart/2005/8/layout/list1"/>
    <dgm:cxn modelId="{86573C3B-7428-4295-8E20-ECFC16F55FE4}" type="presParOf" srcId="{EDAA2F54-6DA4-4A06-AD82-9B99EA22A4AD}" destId="{E405AAEC-BA89-47AC-BFE8-A78D4111F2E9}" srcOrd="0" destOrd="0" presId="urn:microsoft.com/office/officeart/2005/8/layout/list1"/>
    <dgm:cxn modelId="{F65C6416-42C1-42D7-B82F-DB3E89396407}" type="presParOf" srcId="{EDAA2F54-6DA4-4A06-AD82-9B99EA22A4AD}" destId="{32923C22-6B4A-4015-A311-6DA14EB72912}" srcOrd="1" destOrd="0" presId="urn:microsoft.com/office/officeart/2005/8/layout/list1"/>
    <dgm:cxn modelId="{5E56060C-CF76-4316-845A-86DA305FAEA9}" type="presParOf" srcId="{0F9FD764-3A34-43DB-A582-8EA39410D6B9}" destId="{C17C48F8-16C0-457A-A93F-01B4E4B31528}" srcOrd="5" destOrd="0" presId="urn:microsoft.com/office/officeart/2005/8/layout/list1"/>
    <dgm:cxn modelId="{504F3003-49BD-4CA1-8474-BD1B8EDF295F}" type="presParOf" srcId="{0F9FD764-3A34-43DB-A582-8EA39410D6B9}" destId="{51850612-EBCE-42A6-B687-2F233AB640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000" smtClean="0"/>
            <a:t>A group of ATM switches</a:t>
          </a:r>
          <a:endParaRPr lang="zh-CN" altLang="en-US" sz="20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FE1C148D-CE5C-4DA2-A887-04746E207AB7}">
      <dgm:prSet phldrT="[文本]"/>
      <dgm:spPr/>
      <dgm:t>
        <a:bodyPr/>
        <a:lstStyle/>
        <a:p>
          <a:r>
            <a:rPr lang="en-US" dirty="0" smtClean="0"/>
            <a:t>Label Switching</a:t>
          </a:r>
          <a:endParaRPr lang="zh-CN" altLang="en-US" dirty="0"/>
        </a:p>
      </dgm:t>
    </dgm:pt>
    <dgm:pt modelId="{93BBA67F-3D6B-4A78-A2B9-424058E170DA}" type="parTrans" cxnId="{C3FC8D53-73D0-4566-BB73-9E77DF6D8F00}">
      <dgm:prSet/>
      <dgm:spPr/>
      <dgm:t>
        <a:bodyPr/>
        <a:lstStyle/>
        <a:p>
          <a:endParaRPr lang="zh-CN" altLang="en-US"/>
        </a:p>
      </dgm:t>
    </dgm:pt>
    <dgm:pt modelId="{6BD9E50C-B364-4609-88E2-CDB989952E45}" type="sibTrans" cxnId="{C3FC8D53-73D0-4566-BB73-9E77DF6D8F00}">
      <dgm:prSet/>
      <dgm:spPr/>
      <dgm:t>
        <a:bodyPr/>
        <a:lstStyle/>
        <a:p>
          <a:endParaRPr lang="zh-CN" altLang="en-US"/>
        </a:p>
      </dgm:t>
    </dgm:pt>
    <dgm:pt modelId="{2AD65D54-FCCA-4474-BBA1-AC91C2D72112}">
      <dgm:prSet phldrT="[文本]"/>
      <dgm:spPr/>
      <dgm:t>
        <a:bodyPr/>
        <a:lstStyle/>
        <a:p>
          <a:r>
            <a:rPr lang="en-US" dirty="0" smtClean="0"/>
            <a:t>An ATM switch changes the VPI/VCI in each cell it hands</a:t>
          </a:r>
          <a:endParaRPr lang="zh-CN" altLang="en-US" dirty="0"/>
        </a:p>
      </dgm:t>
    </dgm:pt>
    <dgm:pt modelId="{2AADE4F6-3BA9-4562-8432-BE033F61DBB1}" type="parTrans" cxnId="{FDB7E4FB-7CE3-4A74-9B9F-C459F52CE141}">
      <dgm:prSet/>
      <dgm:spPr/>
      <dgm:t>
        <a:bodyPr/>
        <a:lstStyle/>
        <a:p>
          <a:endParaRPr lang="zh-CN" altLang="en-US"/>
        </a:p>
      </dgm:t>
    </dgm:pt>
    <dgm:pt modelId="{F94C3F63-22F0-4F8D-92F9-72E1BF6E678A}" type="sibTrans" cxnId="{FDB7E4FB-7CE3-4A74-9B9F-C459F52CE141}">
      <dgm:prSet/>
      <dgm:spPr/>
      <dgm:t>
        <a:bodyPr/>
        <a:lstStyle/>
        <a:p>
          <a:endParaRPr lang="zh-CN" altLang="en-US"/>
        </a:p>
      </dgm:t>
    </dgm:pt>
    <dgm:pt modelId="{DBE5910D-DA1C-4797-BFEF-755469B98422}">
      <dgm:prSet/>
      <dgm:spPr/>
      <dgm:t>
        <a:bodyPr/>
        <a:lstStyle/>
        <a:p>
          <a:r>
            <a:rPr lang="en-US" altLang="zh-CN" dirty="0" smtClean="0"/>
            <a:t>Forwarding Table</a:t>
          </a:r>
        </a:p>
      </dgm:t>
    </dgm:pt>
    <dgm:pt modelId="{8438A772-1F2C-47DC-A424-A7218BE10607}" type="parTrans" cxnId="{96E2D15C-82ED-4059-8898-662AFF2B56FB}">
      <dgm:prSet/>
      <dgm:spPr/>
      <dgm:t>
        <a:bodyPr/>
        <a:lstStyle/>
        <a:p>
          <a:endParaRPr lang="zh-CN" altLang="en-US"/>
        </a:p>
      </dgm:t>
    </dgm:pt>
    <dgm:pt modelId="{F81CAF09-874D-4B8C-B911-FBEC19FE1785}" type="sibTrans" cxnId="{96E2D15C-82ED-4059-8898-662AFF2B56FB}">
      <dgm:prSet/>
      <dgm:spPr/>
      <dgm:t>
        <a:bodyPr/>
        <a:lstStyle/>
        <a:p>
          <a:endParaRPr lang="zh-CN" altLang="en-US"/>
        </a:p>
      </dgm:t>
    </dgm:pt>
    <dgm:pt modelId="{7210D07E-6096-40BC-A3AD-E463CBDCAD9A}">
      <dgm:prSet/>
      <dgm:spPr>
        <a:effectLst/>
      </dgm:spPr>
      <dgm:t>
        <a:bodyPr/>
        <a:lstStyle/>
        <a:p>
          <a:pPr rtl="0"/>
          <a:r>
            <a:rPr lang="en-US" altLang="zh-CN" b="1" dirty="0" smtClean="0">
              <a:latin typeface="Cambria Math" pitchFamily="18" charset="0"/>
            </a:rPr>
            <a:t>Incoming  VPI/VCI</a:t>
          </a:r>
          <a:endParaRPr lang="en-US" altLang="zh-CN" dirty="0" smtClean="0"/>
        </a:p>
      </dgm:t>
    </dgm:pt>
    <dgm:pt modelId="{AE916253-B146-479F-9B6B-2622E5565015}" type="parTrans" cxnId="{5F929102-C64E-4C7B-BF94-74ABCA057389}">
      <dgm:prSet/>
      <dgm:spPr/>
      <dgm:t>
        <a:bodyPr/>
        <a:lstStyle/>
        <a:p>
          <a:endParaRPr lang="zh-CN" altLang="en-US"/>
        </a:p>
      </dgm:t>
    </dgm:pt>
    <dgm:pt modelId="{460D9863-CF64-4AAD-91B8-78DAF21C42EF}" type="sibTrans" cxnId="{5F929102-C64E-4C7B-BF94-74ABCA057389}">
      <dgm:prSet/>
      <dgm:spPr/>
      <dgm:t>
        <a:bodyPr/>
        <a:lstStyle/>
        <a:p>
          <a:endParaRPr lang="zh-CN" altLang="en-US"/>
        </a:p>
      </dgm:t>
    </dgm:pt>
    <dgm:pt modelId="{AE8EDB90-08DD-4F7E-95D4-28D06D05B17D}">
      <dgm:prSet/>
      <dgm:spPr/>
      <dgm:t>
        <a:bodyPr/>
        <a:lstStyle/>
        <a:p>
          <a:r>
            <a:rPr lang="en-US" altLang="zh-CN" b="1" dirty="0" smtClean="0">
              <a:latin typeface="Cambria Math" pitchFamily="18" charset="0"/>
            </a:rPr>
            <a:t>Outgoing  Interface</a:t>
          </a:r>
        </a:p>
      </dgm:t>
    </dgm:pt>
    <dgm:pt modelId="{269EC24F-E8C1-4827-8523-8C146A847CC4}" type="parTrans" cxnId="{54A75108-E583-4684-B6AC-FF95FB6A142B}">
      <dgm:prSet/>
      <dgm:spPr/>
      <dgm:t>
        <a:bodyPr/>
        <a:lstStyle/>
        <a:p>
          <a:endParaRPr lang="zh-CN" altLang="en-US"/>
        </a:p>
      </dgm:t>
    </dgm:pt>
    <dgm:pt modelId="{03F1EA24-006F-47C6-AF9C-EFE5E2ACBBD6}" type="sibTrans" cxnId="{54A75108-E583-4684-B6AC-FF95FB6A142B}">
      <dgm:prSet/>
      <dgm:spPr/>
      <dgm:t>
        <a:bodyPr/>
        <a:lstStyle/>
        <a:p>
          <a:endParaRPr lang="zh-CN" altLang="en-US"/>
        </a:p>
      </dgm:t>
    </dgm:pt>
    <dgm:pt modelId="{5D5952E5-ED7F-4391-ABD5-988865C3A9CA}">
      <dgm:prSet/>
      <dgm:spPr/>
      <dgm:t>
        <a:bodyPr/>
        <a:lstStyle/>
        <a:p>
          <a:r>
            <a:rPr lang="en-US" altLang="zh-CN" b="1" dirty="0" smtClean="0">
              <a:latin typeface="Cambria Math" pitchFamily="18" charset="0"/>
            </a:rPr>
            <a:t>Outgoing  VPI/VCI</a:t>
          </a:r>
        </a:p>
      </dgm:t>
    </dgm:pt>
    <dgm:pt modelId="{1A137028-69C2-45F8-9FC9-B140CA1BC79F}" type="parTrans" cxnId="{C5A6E205-3F23-4A0A-80C1-5CFD7E04EE29}">
      <dgm:prSet/>
      <dgm:spPr/>
      <dgm:t>
        <a:bodyPr/>
        <a:lstStyle/>
        <a:p>
          <a:endParaRPr lang="zh-CN" altLang="en-US"/>
        </a:p>
      </dgm:t>
    </dgm:pt>
    <dgm:pt modelId="{30173674-2402-4C6A-AFE0-F2712150D9ED}" type="sibTrans" cxnId="{C5A6E205-3F23-4A0A-80C1-5CFD7E04EE29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3" custScaleY="853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BFFEA06A-606C-4112-8ABE-ACC550ECC25E}" type="pres">
      <dgm:prSet presAssocID="{FE1C148D-CE5C-4DA2-A887-04746E207AB7}" presName="parentLin" presStyleCnt="0"/>
      <dgm:spPr/>
    </dgm:pt>
    <dgm:pt modelId="{16338059-5D9C-48BC-8024-6357F2DF1AE5}" type="pres">
      <dgm:prSet presAssocID="{FE1C148D-CE5C-4DA2-A887-04746E207AB7}" presName="parentLeftMargin" presStyleLbl="node1" presStyleIdx="0" presStyleCnt="3" custLinFactNeighborX="-8620" custLinFactNeighborY="-6579"/>
      <dgm:spPr/>
      <dgm:t>
        <a:bodyPr/>
        <a:lstStyle/>
        <a:p>
          <a:endParaRPr lang="zh-CN" altLang="en-US"/>
        </a:p>
      </dgm:t>
    </dgm:pt>
    <dgm:pt modelId="{DA6B4D3E-DBA6-4048-B05D-71833022CA91}" type="pres">
      <dgm:prSet presAssocID="{FE1C148D-CE5C-4DA2-A887-04746E207A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B4DF5-40EA-434A-A083-75649442A761}" type="pres">
      <dgm:prSet presAssocID="{FE1C148D-CE5C-4DA2-A887-04746E207AB7}" presName="negativeSpace" presStyleCnt="0"/>
      <dgm:spPr/>
    </dgm:pt>
    <dgm:pt modelId="{AE46CFD1-CD66-4E5E-807F-D3EC400F42C8}" type="pres">
      <dgm:prSet presAssocID="{FE1C148D-CE5C-4DA2-A887-04746E207AB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D2BEB-39ED-408E-94DC-A3A567B1327B}" type="pres">
      <dgm:prSet presAssocID="{6BD9E50C-B364-4609-88E2-CDB989952E45}" presName="spaceBetweenRectangles" presStyleCnt="0"/>
      <dgm:spPr/>
    </dgm:pt>
    <dgm:pt modelId="{8876AD3B-6B44-46DE-8AC9-E8BA09611515}" type="pres">
      <dgm:prSet presAssocID="{DBE5910D-DA1C-4797-BFEF-755469B98422}" presName="parentLin" presStyleCnt="0"/>
      <dgm:spPr/>
    </dgm:pt>
    <dgm:pt modelId="{A67B51C4-9153-4BCE-8789-13C50ED7024B}" type="pres">
      <dgm:prSet presAssocID="{DBE5910D-DA1C-4797-BFEF-755469B98422}" presName="parentLeftMargin" presStyleLbl="node1" presStyleIdx="1" presStyleCnt="3" custLinFactNeighborX="-19090" custLinFactNeighborY="1542"/>
      <dgm:spPr/>
      <dgm:t>
        <a:bodyPr/>
        <a:lstStyle/>
        <a:p>
          <a:endParaRPr lang="zh-CN" altLang="en-US"/>
        </a:p>
      </dgm:t>
    </dgm:pt>
    <dgm:pt modelId="{887D0076-6287-4A9D-B280-9D24A289D272}" type="pres">
      <dgm:prSet presAssocID="{DBE5910D-DA1C-4797-BFEF-755469B984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2FCFE-7E5C-4092-BB16-970B441DD0C6}" type="pres">
      <dgm:prSet presAssocID="{DBE5910D-DA1C-4797-BFEF-755469B98422}" presName="negativeSpace" presStyleCnt="0"/>
      <dgm:spPr/>
    </dgm:pt>
    <dgm:pt modelId="{C5ACC869-ADD1-4BCA-A5CE-4CC1A39108D0}" type="pres">
      <dgm:prSet presAssocID="{DBE5910D-DA1C-4797-BFEF-755469B98422}" presName="childText" presStyleLbl="conFgAcc1" presStyleIdx="2" presStyleCnt="3" custLinFactNeighborX="297" custLinFactNeighborY="-60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3B382F-F0A7-4D78-B80C-DB37286DF3EB}" type="presOf" srcId="{2AD65D54-FCCA-4474-BBA1-AC91C2D72112}" destId="{AE46CFD1-CD66-4E5E-807F-D3EC400F42C8}" srcOrd="0" destOrd="0" presId="urn:microsoft.com/office/officeart/2005/8/layout/list1"/>
    <dgm:cxn modelId="{555BAEED-06C9-4493-A38F-AE7FE35860BA}" type="presOf" srcId="{5D5952E5-ED7F-4391-ABD5-988865C3A9CA}" destId="{C5ACC869-ADD1-4BCA-A5CE-4CC1A39108D0}" srcOrd="0" destOrd="2" presId="urn:microsoft.com/office/officeart/2005/8/layout/list1"/>
    <dgm:cxn modelId="{FDB7E4FB-7CE3-4A74-9B9F-C459F52CE141}" srcId="{FE1C148D-CE5C-4DA2-A887-04746E207AB7}" destId="{2AD65D54-FCCA-4474-BBA1-AC91C2D72112}" srcOrd="0" destOrd="0" parTransId="{2AADE4F6-3BA9-4562-8432-BE033F61DBB1}" sibTransId="{F94C3F63-22F0-4F8D-92F9-72E1BF6E678A}"/>
    <dgm:cxn modelId="{5F929102-C64E-4C7B-BF94-74ABCA057389}" srcId="{DBE5910D-DA1C-4797-BFEF-755469B98422}" destId="{7210D07E-6096-40BC-A3AD-E463CBDCAD9A}" srcOrd="0" destOrd="0" parTransId="{AE916253-B146-479F-9B6B-2622E5565015}" sibTransId="{460D9863-CF64-4AAD-91B8-78DAF21C42EF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54A75108-E583-4684-B6AC-FF95FB6A142B}" srcId="{DBE5910D-DA1C-4797-BFEF-755469B98422}" destId="{AE8EDB90-08DD-4F7E-95D4-28D06D05B17D}" srcOrd="1" destOrd="0" parTransId="{269EC24F-E8C1-4827-8523-8C146A847CC4}" sibTransId="{03F1EA24-006F-47C6-AF9C-EFE5E2ACBBD6}"/>
    <dgm:cxn modelId="{F68B9EEE-E36D-4F1C-BDD0-7656F4692377}" type="presOf" srcId="{7210D07E-6096-40BC-A3AD-E463CBDCAD9A}" destId="{C5ACC869-ADD1-4BCA-A5CE-4CC1A39108D0}" srcOrd="0" destOrd="0" presId="urn:microsoft.com/office/officeart/2005/8/layout/list1"/>
    <dgm:cxn modelId="{E9318FA3-35D1-4527-ADA1-5201F006ED3E}" type="presOf" srcId="{FE1C148D-CE5C-4DA2-A887-04746E207AB7}" destId="{16338059-5D9C-48BC-8024-6357F2DF1AE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C5A6E205-3F23-4A0A-80C1-5CFD7E04EE29}" srcId="{DBE5910D-DA1C-4797-BFEF-755469B98422}" destId="{5D5952E5-ED7F-4391-ABD5-988865C3A9CA}" srcOrd="2" destOrd="0" parTransId="{1A137028-69C2-45F8-9FC9-B140CA1BC79F}" sibTransId="{30173674-2402-4C6A-AFE0-F2712150D9ED}"/>
    <dgm:cxn modelId="{C3FC8D53-73D0-4566-BB73-9E77DF6D8F00}" srcId="{4C5A2210-4CB7-40D1-ACEF-013E4DF890A5}" destId="{FE1C148D-CE5C-4DA2-A887-04746E207AB7}" srcOrd="1" destOrd="0" parTransId="{93BBA67F-3D6B-4A78-A2B9-424058E170DA}" sibTransId="{6BD9E50C-B364-4609-88E2-CDB989952E45}"/>
    <dgm:cxn modelId="{96E2D15C-82ED-4059-8898-662AFF2B56FB}" srcId="{4C5A2210-4CB7-40D1-ACEF-013E4DF890A5}" destId="{DBE5910D-DA1C-4797-BFEF-755469B98422}" srcOrd="2" destOrd="0" parTransId="{8438A772-1F2C-47DC-A424-A7218BE10607}" sibTransId="{F81CAF09-874D-4B8C-B911-FBEC19FE1785}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64257C20-341A-4D10-AA0C-15150517B018}" type="presOf" srcId="{DBE5910D-DA1C-4797-BFEF-755469B98422}" destId="{887D0076-6287-4A9D-B280-9D24A289D272}" srcOrd="1" destOrd="0" presId="urn:microsoft.com/office/officeart/2005/8/layout/list1"/>
    <dgm:cxn modelId="{D314B9FB-7AC0-47DF-A7A7-7576B8DF942C}" type="presOf" srcId="{AE8EDB90-08DD-4F7E-95D4-28D06D05B17D}" destId="{C5ACC869-ADD1-4BCA-A5CE-4CC1A39108D0}" srcOrd="0" destOrd="1" presId="urn:microsoft.com/office/officeart/2005/8/layout/list1"/>
    <dgm:cxn modelId="{7FF7031B-76DE-45F4-89A9-024C2CBDF6C2}" type="presOf" srcId="{DBE5910D-DA1C-4797-BFEF-755469B98422}" destId="{A67B51C4-9153-4BCE-8789-13C50ED7024B}" srcOrd="0" destOrd="0" presId="urn:microsoft.com/office/officeart/2005/8/layout/list1"/>
    <dgm:cxn modelId="{E7806A7B-3802-4075-88AB-792D42247FB6}" type="presOf" srcId="{FE1C148D-CE5C-4DA2-A887-04746E207AB7}" destId="{DA6B4D3E-DBA6-4048-B05D-71833022CA91}" srcOrd="1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96BC9C83-F97D-4822-ACAD-5730C245E514}" type="presParOf" srcId="{0F9FD764-3A34-43DB-A582-8EA39410D6B9}" destId="{BFFEA06A-606C-4112-8ABE-ACC550ECC25E}" srcOrd="4" destOrd="0" presId="urn:microsoft.com/office/officeart/2005/8/layout/list1"/>
    <dgm:cxn modelId="{BDD02410-B688-4743-B7A8-59AD2EDF71AF}" type="presParOf" srcId="{BFFEA06A-606C-4112-8ABE-ACC550ECC25E}" destId="{16338059-5D9C-48BC-8024-6357F2DF1AE5}" srcOrd="0" destOrd="0" presId="urn:microsoft.com/office/officeart/2005/8/layout/list1"/>
    <dgm:cxn modelId="{8F21CA69-2D8F-4F39-A45F-564EE3152690}" type="presParOf" srcId="{BFFEA06A-606C-4112-8ABE-ACC550ECC25E}" destId="{DA6B4D3E-DBA6-4048-B05D-71833022CA91}" srcOrd="1" destOrd="0" presId="urn:microsoft.com/office/officeart/2005/8/layout/list1"/>
    <dgm:cxn modelId="{9090E285-F6C5-42A5-85AC-F3E38156349C}" type="presParOf" srcId="{0F9FD764-3A34-43DB-A582-8EA39410D6B9}" destId="{9CFB4DF5-40EA-434A-A083-75649442A761}" srcOrd="5" destOrd="0" presId="urn:microsoft.com/office/officeart/2005/8/layout/list1"/>
    <dgm:cxn modelId="{57008208-61E7-4C93-B73E-81CDD6F6568C}" type="presParOf" srcId="{0F9FD764-3A34-43DB-A582-8EA39410D6B9}" destId="{AE46CFD1-CD66-4E5E-807F-D3EC400F42C8}" srcOrd="6" destOrd="0" presId="urn:microsoft.com/office/officeart/2005/8/layout/list1"/>
    <dgm:cxn modelId="{276AEB09-C300-44EB-92A5-2BE2C977B474}" type="presParOf" srcId="{0F9FD764-3A34-43DB-A582-8EA39410D6B9}" destId="{32FD2BEB-39ED-408E-94DC-A3A567B1327B}" srcOrd="7" destOrd="0" presId="urn:microsoft.com/office/officeart/2005/8/layout/list1"/>
    <dgm:cxn modelId="{F54A6CEB-7D77-4C92-8DC1-507384E535B4}" type="presParOf" srcId="{0F9FD764-3A34-43DB-A582-8EA39410D6B9}" destId="{8876AD3B-6B44-46DE-8AC9-E8BA09611515}" srcOrd="8" destOrd="0" presId="urn:microsoft.com/office/officeart/2005/8/layout/list1"/>
    <dgm:cxn modelId="{A7CCE0E5-F13A-4590-A100-BD477F8DD89A}" type="presParOf" srcId="{8876AD3B-6B44-46DE-8AC9-E8BA09611515}" destId="{A67B51C4-9153-4BCE-8789-13C50ED7024B}" srcOrd="0" destOrd="0" presId="urn:microsoft.com/office/officeart/2005/8/layout/list1"/>
    <dgm:cxn modelId="{25A5603C-7DC2-46CD-89CA-39ADB9BA8484}" type="presParOf" srcId="{8876AD3B-6B44-46DE-8AC9-E8BA09611515}" destId="{887D0076-6287-4A9D-B280-9D24A289D272}" srcOrd="1" destOrd="0" presId="urn:microsoft.com/office/officeart/2005/8/layout/list1"/>
    <dgm:cxn modelId="{D7DA5010-96D2-43A4-8477-903A2B8BE621}" type="presParOf" srcId="{0F9FD764-3A34-43DB-A582-8EA39410D6B9}" destId="{36F2FCFE-7E5C-4092-BB16-970B441DD0C6}" srcOrd="9" destOrd="0" presId="urn:microsoft.com/office/officeart/2005/8/layout/list1"/>
    <dgm:cxn modelId="{E19F8F17-4716-4A8C-A54E-870A15ABCD87}" type="presParOf" srcId="{0F9FD764-3A34-43DB-A582-8EA39410D6B9}" destId="{C5ACC869-ADD1-4BCA-A5CE-4CC1A39108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13049-C343-4B83-B80E-6ECC9063E6FF}">
      <dgm:prSet phldrT="[文本]" custT="1"/>
      <dgm:spPr/>
      <dgm:t>
        <a:bodyPr/>
        <a:lstStyle/>
        <a:p>
          <a:r>
            <a:rPr lang="en-US" sz="2400" dirty="0" smtClean="0"/>
            <a:t>The source uses the circuit to send cell</a:t>
          </a:r>
          <a:endParaRPr lang="zh-CN" altLang="en-US" sz="2400" dirty="0"/>
        </a:p>
      </dgm:t>
    </dgm:pt>
    <dgm:pt modelId="{F34FF64D-0C1D-444E-A56E-59CAB8FCEBD0}" type="par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235E735F-9E5B-49A3-9F75-39770D941ED5}" type="sib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7B01FDDC-B454-4A18-867A-A469A21C18A9}">
      <dgm:prSet phldrT="[文本]" custT="1"/>
      <dgm:spPr/>
      <dgm:t>
        <a:bodyPr/>
        <a:lstStyle/>
        <a:p>
          <a:r>
            <a:rPr lang="en-US" sz="2400" dirty="0" smtClean="0"/>
            <a:t>Set up a circuit</a:t>
          </a:r>
          <a:endParaRPr lang="zh-CN" altLang="en-US" sz="2400" dirty="0"/>
        </a:p>
      </dgm:t>
    </dgm:pt>
    <dgm:pt modelId="{8272700F-F151-4B6A-8440-060718845A31}" type="parTrans" cxnId="{E82B808C-F22E-416D-8FA3-E785329BE63F}">
      <dgm:prSet/>
      <dgm:spPr/>
      <dgm:t>
        <a:bodyPr/>
        <a:lstStyle/>
        <a:p>
          <a:endParaRPr lang="zh-CN" altLang="en-US"/>
        </a:p>
      </dgm:t>
    </dgm:pt>
    <dgm:pt modelId="{F009C9BE-19E5-434F-99BE-FD7D56DD948C}" type="sibTrans" cxnId="{E82B808C-F22E-416D-8FA3-E785329BE63F}">
      <dgm:prSet/>
      <dgm:spPr/>
      <dgm:t>
        <a:bodyPr/>
        <a:lstStyle/>
        <a:p>
          <a:endParaRPr lang="zh-CN" altLang="en-US"/>
        </a:p>
      </dgm:t>
    </dgm:pt>
    <dgm:pt modelId="{C9D073FD-FA60-4302-B406-32A434ADD328}">
      <dgm:prSet phldrT="[文本]" custT="1"/>
      <dgm:spPr/>
      <dgm:t>
        <a:bodyPr/>
        <a:lstStyle/>
        <a:p>
          <a:r>
            <a:rPr lang="en-US" sz="2400" dirty="0" smtClean="0"/>
            <a:t>The source must make a call at first that requires to setup its connection to the destination</a:t>
          </a:r>
          <a:endParaRPr lang="zh-CN" altLang="en-US" sz="2400" dirty="0"/>
        </a:p>
      </dgm:t>
    </dgm:pt>
    <dgm:pt modelId="{3F0F5D47-6670-4BC6-9A4B-F960F0685E61}" type="parTrans" cxnId="{A33B7B92-FF7C-473E-A2A9-E8FBC696EBE5}">
      <dgm:prSet/>
      <dgm:spPr/>
      <dgm:t>
        <a:bodyPr/>
        <a:lstStyle/>
        <a:p>
          <a:endParaRPr lang="zh-CN" altLang="en-US"/>
        </a:p>
      </dgm:t>
    </dgm:pt>
    <dgm:pt modelId="{451E67C0-6ADB-4266-8FF6-D66138B29FCA}" type="sibTrans" cxnId="{A33B7B92-FF7C-473E-A2A9-E8FBC696EBE5}">
      <dgm:prSet/>
      <dgm:spPr/>
      <dgm:t>
        <a:bodyPr/>
        <a:lstStyle/>
        <a:p>
          <a:endParaRPr lang="zh-CN" altLang="en-US"/>
        </a:p>
      </dgm:t>
    </dgm:pt>
    <dgm:pt modelId="{219507D0-4BA4-4552-B5F2-78B8DC64EF73}">
      <dgm:prSet phldrT="[文本]" custT="1"/>
      <dgm:spPr/>
      <dgm:t>
        <a:bodyPr/>
        <a:lstStyle/>
        <a:p>
          <a:r>
            <a:rPr lang="en-US" sz="2400" dirty="0" smtClean="0"/>
            <a:t>ATM will establish its forwarding table</a:t>
          </a:r>
          <a:endParaRPr lang="zh-CN" altLang="en-US" sz="2400" dirty="0"/>
        </a:p>
      </dgm:t>
    </dgm:pt>
    <dgm:pt modelId="{BB43112F-97B1-4C60-B849-A13011254535}" type="parTrans" cxnId="{96B4399E-02EF-495A-A5EA-594EA32D22DA}">
      <dgm:prSet/>
      <dgm:spPr/>
      <dgm:t>
        <a:bodyPr/>
        <a:lstStyle/>
        <a:p>
          <a:endParaRPr lang="zh-CN" altLang="en-US"/>
        </a:p>
      </dgm:t>
    </dgm:pt>
    <dgm:pt modelId="{6021B91C-96F3-479C-87F4-1D2FDDFA4815}" type="sibTrans" cxnId="{96B4399E-02EF-495A-A5EA-594EA32D22DA}">
      <dgm:prSet/>
      <dgm:spPr/>
      <dgm:t>
        <a:bodyPr/>
        <a:lstStyle/>
        <a:p>
          <a:endParaRPr lang="zh-CN" altLang="en-US"/>
        </a:p>
      </dgm:t>
    </dgm:pt>
    <dgm:pt modelId="{7F185333-A273-47C5-BA5B-F8D7B58C94F5}">
      <dgm:prSet phldrT="[文本]" custT="1"/>
      <dgm:spPr/>
      <dgm:t>
        <a:bodyPr/>
        <a:lstStyle/>
        <a:p>
          <a:r>
            <a:rPr lang="en-US" sz="2400" dirty="0" smtClean="0"/>
            <a:t>Label Switching will be performed</a:t>
          </a:r>
          <a:endParaRPr lang="zh-CN" altLang="en-US" sz="2400" dirty="0"/>
        </a:p>
      </dgm:t>
    </dgm:pt>
    <dgm:pt modelId="{E36879E2-72B2-4178-9660-6B01EF18A3EC}" type="parTrans" cxnId="{4729333F-9FE9-461D-804E-8F22B126404F}">
      <dgm:prSet/>
      <dgm:spPr/>
      <dgm:t>
        <a:bodyPr/>
        <a:lstStyle/>
        <a:p>
          <a:endParaRPr lang="zh-CN" altLang="en-US"/>
        </a:p>
      </dgm:t>
    </dgm:pt>
    <dgm:pt modelId="{A555B79C-0257-4E8C-A8CC-EB36393E509A}" type="sibTrans" cxnId="{4729333F-9FE9-461D-804E-8F22B126404F}">
      <dgm:prSet/>
      <dgm:spPr/>
      <dgm:t>
        <a:bodyPr/>
        <a:lstStyle/>
        <a:p>
          <a:endParaRPr lang="zh-CN" altLang="en-US"/>
        </a:p>
      </dgm:t>
    </dgm:pt>
    <dgm:pt modelId="{2695C2BA-D7B8-4D2D-A4A9-7D446752C9D2}">
      <dgm:prSet phldrT="[文本]" custT="1"/>
      <dgm:spPr/>
      <dgm:t>
        <a:bodyPr/>
        <a:lstStyle/>
        <a:p>
          <a:r>
            <a:rPr lang="en-US" sz="2400" dirty="0" smtClean="0"/>
            <a:t>S</a:t>
          </a:r>
          <a:r>
            <a:rPr lang="zh-CN" sz="2400" dirty="0" smtClean="0"/>
            <a:t>，</a:t>
          </a:r>
          <a:r>
            <a:rPr lang="en-US" sz="2400" dirty="0" smtClean="0"/>
            <a:t>VPI/VCI=3</a:t>
          </a:r>
          <a:r>
            <a:rPr lang="en-US" sz="2400" dirty="0" smtClean="0">
              <a:sym typeface="Wingdings" panose="05000000000000000000" pitchFamily="2" charset="2"/>
            </a:rPr>
            <a:t></a:t>
          </a:r>
          <a:r>
            <a:rPr lang="en-US" sz="2400" dirty="0" smtClean="0"/>
            <a:t>A</a:t>
          </a:r>
          <a:r>
            <a:rPr lang="zh-CN" sz="2400" dirty="0" smtClean="0"/>
            <a:t>，</a:t>
          </a:r>
          <a:r>
            <a:rPr lang="en-US" sz="2400" dirty="0" smtClean="0"/>
            <a:t>VPI/VCI=4</a:t>
          </a:r>
          <a:r>
            <a:rPr lang="en-US" sz="2400" dirty="0" smtClean="0">
              <a:sym typeface="Wingdings" panose="05000000000000000000" pitchFamily="2" charset="2"/>
            </a:rPr>
            <a:t></a:t>
          </a:r>
          <a:r>
            <a:rPr lang="en-US" sz="2400" dirty="0" smtClean="0"/>
            <a:t>B</a:t>
          </a:r>
          <a:r>
            <a:rPr lang="zh-CN" sz="2400" dirty="0" smtClean="0"/>
            <a:t>，</a:t>
          </a:r>
          <a:r>
            <a:rPr lang="en-US" sz="2400" dirty="0" smtClean="0"/>
            <a:t>VPI/VCI=1</a:t>
          </a:r>
          <a:r>
            <a:rPr lang="en-US" sz="2400" dirty="0" smtClean="0">
              <a:sym typeface="Wingdings" panose="05000000000000000000" pitchFamily="2" charset="2"/>
            </a:rPr>
            <a:t></a:t>
          </a:r>
          <a:r>
            <a:rPr lang="en-US" sz="2400" dirty="0" smtClean="0"/>
            <a:t>C</a:t>
          </a:r>
          <a:r>
            <a:rPr lang="zh-CN" sz="2400" dirty="0" smtClean="0"/>
            <a:t>，</a:t>
          </a:r>
          <a:r>
            <a:rPr lang="en-US" sz="2400" dirty="0" smtClean="0"/>
            <a:t>VPI/VCI=6</a:t>
          </a:r>
          <a:endParaRPr lang="zh-CN" altLang="en-US" sz="2400" dirty="0"/>
        </a:p>
      </dgm:t>
    </dgm:pt>
    <dgm:pt modelId="{D96DDF76-E199-49D7-B110-72212A14CB62}" type="parTrans" cxnId="{27BF5CC3-39D9-492A-864F-81E4B124E8C5}">
      <dgm:prSet/>
      <dgm:spPr/>
      <dgm:t>
        <a:bodyPr/>
        <a:lstStyle/>
        <a:p>
          <a:endParaRPr lang="zh-CN" altLang="en-US"/>
        </a:p>
      </dgm:t>
    </dgm:pt>
    <dgm:pt modelId="{04BB58F1-6A68-40EE-AB6A-ACAE5E235D32}" type="sibTrans" cxnId="{27BF5CC3-39D9-492A-864F-81E4B124E8C5}">
      <dgm:prSet/>
      <dgm:spPr/>
      <dgm:t>
        <a:bodyPr/>
        <a:lstStyle/>
        <a:p>
          <a:endParaRPr lang="zh-CN" altLang="en-US"/>
        </a:p>
      </dgm:t>
    </dgm:pt>
    <dgm:pt modelId="{FE933506-F1F2-4B8D-B877-F951EEA26F41}">
      <dgm:prSet phldrT="[文本]" custT="1"/>
      <dgm:spPr/>
      <dgm:t>
        <a:bodyPr/>
        <a:lstStyle/>
        <a:p>
          <a:r>
            <a:rPr lang="en-US" sz="2400" dirty="0" smtClean="0"/>
            <a:t>The circuit will be torn down immediately</a:t>
          </a:r>
          <a:endParaRPr lang="zh-CN" altLang="en-US" sz="2400" dirty="0"/>
        </a:p>
      </dgm:t>
    </dgm:pt>
    <dgm:pt modelId="{61026BDB-980A-41CC-9870-F5CF01A8F02B}" type="parTrans" cxnId="{6D713CE9-95CC-4B4A-9A76-5245DAFA5C52}">
      <dgm:prSet/>
      <dgm:spPr/>
      <dgm:t>
        <a:bodyPr/>
        <a:lstStyle/>
        <a:p>
          <a:endParaRPr lang="zh-CN" altLang="en-US"/>
        </a:p>
      </dgm:t>
    </dgm:pt>
    <dgm:pt modelId="{EDCE92B2-56A0-453A-B25B-F44DBD8B12B0}" type="sibTrans" cxnId="{6D713CE9-95CC-4B4A-9A76-5245DAFA5C52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2129FA-5B80-4121-AC5F-B06BD900371A}" type="pres">
      <dgm:prSet presAssocID="{7B01FDDC-B454-4A18-867A-A469A21C18A9}" presName="parentLin" presStyleCnt="0"/>
      <dgm:spPr/>
    </dgm:pt>
    <dgm:pt modelId="{A67CCC4D-4C3B-40BC-8A7E-AB81F3BF5730}" type="pres">
      <dgm:prSet presAssocID="{7B01FDDC-B454-4A18-867A-A469A21C18A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2A1DF78-6524-4833-8AA3-9805CAA4DF98}" type="pres">
      <dgm:prSet presAssocID="{7B01FDDC-B454-4A18-867A-A469A21C18A9}" presName="parentText" presStyleLbl="node1" presStyleIdx="0" presStyleCnt="3" custScaleY="34442" custLinFactNeighborX="-65681" custLinFactNeighborY="-291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168D8-F6BB-4E20-9AE9-7A0C5161C8D9}" type="pres">
      <dgm:prSet presAssocID="{7B01FDDC-B454-4A18-867A-A469A21C18A9}" presName="negativeSpace" presStyleCnt="0"/>
      <dgm:spPr/>
    </dgm:pt>
    <dgm:pt modelId="{2357C692-A3BD-459E-ADFF-4F38DE5AA143}" type="pres">
      <dgm:prSet presAssocID="{7B01FDDC-B454-4A18-867A-A469A21C18A9}" presName="childText" presStyleLbl="conFgAcc1" presStyleIdx="0" presStyleCnt="3" custScaleY="78965" custLinFactY="6217" custLinFactNeighborX="-48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E8624-EF35-4EE9-8A78-43F70E838E78}" type="pres">
      <dgm:prSet presAssocID="{F009C9BE-19E5-434F-99BE-FD7D56DD948C}" presName="spaceBetweenRectangles" presStyleCnt="0"/>
      <dgm:spPr/>
    </dgm:pt>
    <dgm:pt modelId="{1780B59C-056C-453A-81CC-AAC58BD0BABA}" type="pres">
      <dgm:prSet presAssocID="{7D013049-C343-4B83-B80E-6ECC9063E6FF}" presName="parentLin" presStyleCnt="0"/>
      <dgm:spPr/>
    </dgm:pt>
    <dgm:pt modelId="{76259C78-9E61-477B-9690-31164E9A2E15}" type="pres">
      <dgm:prSet presAssocID="{7D013049-C343-4B83-B80E-6ECC9063E6F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9D0CE0B-1428-4009-A37A-68A7781F856A}" type="pres">
      <dgm:prSet presAssocID="{7D013049-C343-4B83-B80E-6ECC9063E6FF}" presName="parentText" presStyleLbl="node1" presStyleIdx="1" presStyleCnt="3" custScaleX="77940" custScaleY="86902" custLinFactNeighborX="-63220" custLinFactNeighborY="740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A5646-6EDE-4270-A96C-256760BD3FC3}" type="pres">
      <dgm:prSet presAssocID="{7D013049-C343-4B83-B80E-6ECC9063E6FF}" presName="negativeSpace" presStyleCnt="0"/>
      <dgm:spPr/>
    </dgm:pt>
    <dgm:pt modelId="{5E823A01-5F6D-4AF4-864E-90316141C741}" type="pres">
      <dgm:prSet presAssocID="{7D013049-C343-4B83-B80E-6ECC9063E6FF}" presName="childText" presStyleLbl="conFgAcc1" presStyleIdx="1" presStyleCnt="3" custScaleX="68669" custScaleY="124672" custLinFactY="13398" custLinFactNeighborX="-48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A3842-E8BD-4D9A-AF4E-BC5060319613}" type="pres">
      <dgm:prSet presAssocID="{235E735F-9E5B-49A3-9F75-39770D941ED5}" presName="spaceBetweenRectangles" presStyleCnt="0"/>
      <dgm:spPr/>
    </dgm:pt>
    <dgm:pt modelId="{64D7033A-6864-4B41-81B4-AB9FA0F15D04}" type="pres">
      <dgm:prSet presAssocID="{FE933506-F1F2-4B8D-B877-F951EEA26F41}" presName="parentLin" presStyleCnt="0"/>
      <dgm:spPr/>
    </dgm:pt>
    <dgm:pt modelId="{42517110-8B29-4275-BEF5-055C7D0E361A}" type="pres">
      <dgm:prSet presAssocID="{FE933506-F1F2-4B8D-B877-F951EEA26F4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FB262CE-8A7F-4FD4-AC10-3E9E911A6733}" type="pres">
      <dgm:prSet presAssocID="{FE933506-F1F2-4B8D-B877-F951EEA26F41}" presName="parentText" presStyleLbl="node1" presStyleIdx="2" presStyleCnt="3" custScaleY="70181" custLinFactX="-68" custLinFactNeighborX="-100000" custLinFactNeighborY="2766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82DE00-DECD-4A27-8011-58C135E51B97}" type="pres">
      <dgm:prSet presAssocID="{FE933506-F1F2-4B8D-B877-F951EEA26F41}" presName="negativeSpace" presStyleCnt="0"/>
      <dgm:spPr/>
    </dgm:pt>
    <dgm:pt modelId="{4FA74DA9-9EDF-4335-93B3-66843FD1BDE5}" type="pres">
      <dgm:prSet presAssocID="{FE933506-F1F2-4B8D-B877-F951EEA26F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95A0D7-8041-4B39-B61F-1205BEB1C356}" type="presOf" srcId="{7B01FDDC-B454-4A18-867A-A469A21C18A9}" destId="{A67CCC4D-4C3B-40BC-8A7E-AB81F3BF5730}" srcOrd="0" destOrd="0" presId="urn:microsoft.com/office/officeart/2005/8/layout/list1"/>
    <dgm:cxn modelId="{942D8110-E1A1-48DE-B264-853350B5869E}" srcId="{4C5A2210-4CB7-40D1-ACEF-013E4DF890A5}" destId="{7D013049-C343-4B83-B80E-6ECC9063E6FF}" srcOrd="1" destOrd="0" parTransId="{F34FF64D-0C1D-444E-A56E-59CAB8FCEBD0}" sibTransId="{235E735F-9E5B-49A3-9F75-39770D941ED5}"/>
    <dgm:cxn modelId="{E82B808C-F22E-416D-8FA3-E785329BE63F}" srcId="{4C5A2210-4CB7-40D1-ACEF-013E4DF890A5}" destId="{7B01FDDC-B454-4A18-867A-A469A21C18A9}" srcOrd="0" destOrd="0" parTransId="{8272700F-F151-4B6A-8440-060718845A31}" sibTransId="{F009C9BE-19E5-434F-99BE-FD7D56DD948C}"/>
    <dgm:cxn modelId="{FB91719B-00AF-4DD4-A19F-DA354F8DE18F}" type="presOf" srcId="{7D013049-C343-4B83-B80E-6ECC9063E6FF}" destId="{E9D0CE0B-1428-4009-A37A-68A7781F856A}" srcOrd="1" destOrd="0" presId="urn:microsoft.com/office/officeart/2005/8/layout/list1"/>
    <dgm:cxn modelId="{78C31FF9-71DE-489B-81BF-618BCC07E856}" type="presOf" srcId="{2695C2BA-D7B8-4D2D-A4A9-7D446752C9D2}" destId="{5E823A01-5F6D-4AF4-864E-90316141C741}" srcOrd="0" destOrd="1" presId="urn:microsoft.com/office/officeart/2005/8/layout/list1"/>
    <dgm:cxn modelId="{8E91A984-0226-4C1D-A0DB-52D15D1C365F}" type="presOf" srcId="{FE933506-F1F2-4B8D-B877-F951EEA26F41}" destId="{8FB262CE-8A7F-4FD4-AC10-3E9E911A6733}" srcOrd="1" destOrd="0" presId="urn:microsoft.com/office/officeart/2005/8/layout/list1"/>
    <dgm:cxn modelId="{9E1BECB5-5FF7-4DE5-9E86-E9E6DAF5FBE2}" type="presOf" srcId="{7D013049-C343-4B83-B80E-6ECC9063E6FF}" destId="{76259C78-9E61-477B-9690-31164E9A2E15}" srcOrd="0" destOrd="0" presId="urn:microsoft.com/office/officeart/2005/8/layout/list1"/>
    <dgm:cxn modelId="{A7BA8711-C244-4C6A-88C4-0896CFB2F730}" type="presOf" srcId="{7B01FDDC-B454-4A18-867A-A469A21C18A9}" destId="{C2A1DF78-6524-4833-8AA3-9805CAA4DF98}" srcOrd="1" destOrd="0" presId="urn:microsoft.com/office/officeart/2005/8/layout/list1"/>
    <dgm:cxn modelId="{59D631BB-F075-433A-A43F-5CE76637DD97}" type="presOf" srcId="{4C5A2210-4CB7-40D1-ACEF-013E4DF890A5}" destId="{0F9FD764-3A34-43DB-A582-8EA39410D6B9}" srcOrd="0" destOrd="0" presId="urn:microsoft.com/office/officeart/2005/8/layout/list1"/>
    <dgm:cxn modelId="{4729333F-9FE9-461D-804E-8F22B126404F}" srcId="{7D013049-C343-4B83-B80E-6ECC9063E6FF}" destId="{7F185333-A273-47C5-BA5B-F8D7B58C94F5}" srcOrd="0" destOrd="0" parTransId="{E36879E2-72B2-4178-9660-6B01EF18A3EC}" sibTransId="{A555B79C-0257-4E8C-A8CC-EB36393E509A}"/>
    <dgm:cxn modelId="{6CCCB287-2A04-4C7F-9F25-8CD2C7C2BACE}" type="presOf" srcId="{C9D073FD-FA60-4302-B406-32A434ADD328}" destId="{2357C692-A3BD-459E-ADFF-4F38DE5AA143}" srcOrd="0" destOrd="0" presId="urn:microsoft.com/office/officeart/2005/8/layout/list1"/>
    <dgm:cxn modelId="{8F04CD41-C322-4DD0-BDB6-454BD8BCE8EC}" type="presOf" srcId="{219507D0-4BA4-4552-B5F2-78B8DC64EF73}" destId="{2357C692-A3BD-459E-ADFF-4F38DE5AA143}" srcOrd="0" destOrd="1" presId="urn:microsoft.com/office/officeart/2005/8/layout/list1"/>
    <dgm:cxn modelId="{27BF5CC3-39D9-492A-864F-81E4B124E8C5}" srcId="{7D013049-C343-4B83-B80E-6ECC9063E6FF}" destId="{2695C2BA-D7B8-4D2D-A4A9-7D446752C9D2}" srcOrd="1" destOrd="0" parTransId="{D96DDF76-E199-49D7-B110-72212A14CB62}" sibTransId="{04BB58F1-6A68-40EE-AB6A-ACAE5E235D32}"/>
    <dgm:cxn modelId="{A33B7B92-FF7C-473E-A2A9-E8FBC696EBE5}" srcId="{7B01FDDC-B454-4A18-867A-A469A21C18A9}" destId="{C9D073FD-FA60-4302-B406-32A434ADD328}" srcOrd="0" destOrd="0" parTransId="{3F0F5D47-6670-4BC6-9A4B-F960F0685E61}" sibTransId="{451E67C0-6ADB-4266-8FF6-D66138B29FCA}"/>
    <dgm:cxn modelId="{96B4399E-02EF-495A-A5EA-594EA32D22DA}" srcId="{7B01FDDC-B454-4A18-867A-A469A21C18A9}" destId="{219507D0-4BA4-4552-B5F2-78B8DC64EF73}" srcOrd="1" destOrd="0" parTransId="{BB43112F-97B1-4C60-B849-A13011254535}" sibTransId="{6021B91C-96F3-479C-87F4-1D2FDDFA4815}"/>
    <dgm:cxn modelId="{CEA04CA5-577B-4E9D-A71E-201AA33F22DA}" type="presOf" srcId="{FE933506-F1F2-4B8D-B877-F951EEA26F41}" destId="{42517110-8B29-4275-BEF5-055C7D0E361A}" srcOrd="0" destOrd="0" presId="urn:microsoft.com/office/officeart/2005/8/layout/list1"/>
    <dgm:cxn modelId="{6D713CE9-95CC-4B4A-9A76-5245DAFA5C52}" srcId="{4C5A2210-4CB7-40D1-ACEF-013E4DF890A5}" destId="{FE933506-F1F2-4B8D-B877-F951EEA26F41}" srcOrd="2" destOrd="0" parTransId="{61026BDB-980A-41CC-9870-F5CF01A8F02B}" sibTransId="{EDCE92B2-56A0-453A-B25B-F44DBD8B12B0}"/>
    <dgm:cxn modelId="{1251D241-6550-49EE-9F42-4566335A632A}" type="presOf" srcId="{7F185333-A273-47C5-BA5B-F8D7B58C94F5}" destId="{5E823A01-5F6D-4AF4-864E-90316141C741}" srcOrd="0" destOrd="0" presId="urn:microsoft.com/office/officeart/2005/8/layout/list1"/>
    <dgm:cxn modelId="{1FF46906-55F0-4A6A-B65C-99A61E2DA5FE}" type="presParOf" srcId="{0F9FD764-3A34-43DB-A582-8EA39410D6B9}" destId="{D02129FA-5B80-4121-AC5F-B06BD900371A}" srcOrd="0" destOrd="0" presId="urn:microsoft.com/office/officeart/2005/8/layout/list1"/>
    <dgm:cxn modelId="{A57FD430-CF28-4BE1-B698-3F0C73D52908}" type="presParOf" srcId="{D02129FA-5B80-4121-AC5F-B06BD900371A}" destId="{A67CCC4D-4C3B-40BC-8A7E-AB81F3BF5730}" srcOrd="0" destOrd="0" presId="urn:microsoft.com/office/officeart/2005/8/layout/list1"/>
    <dgm:cxn modelId="{7BE7B6AE-47DD-4C1B-A4ED-D4DA740BF8FE}" type="presParOf" srcId="{D02129FA-5B80-4121-AC5F-B06BD900371A}" destId="{C2A1DF78-6524-4833-8AA3-9805CAA4DF98}" srcOrd="1" destOrd="0" presId="urn:microsoft.com/office/officeart/2005/8/layout/list1"/>
    <dgm:cxn modelId="{052FFE9E-3346-490E-8D50-D20354F65C35}" type="presParOf" srcId="{0F9FD764-3A34-43DB-A582-8EA39410D6B9}" destId="{47D168D8-F6BB-4E20-9AE9-7A0C5161C8D9}" srcOrd="1" destOrd="0" presId="urn:microsoft.com/office/officeart/2005/8/layout/list1"/>
    <dgm:cxn modelId="{D9569F75-B032-43BD-BFEA-E59EA8BFD963}" type="presParOf" srcId="{0F9FD764-3A34-43DB-A582-8EA39410D6B9}" destId="{2357C692-A3BD-459E-ADFF-4F38DE5AA143}" srcOrd="2" destOrd="0" presId="urn:microsoft.com/office/officeart/2005/8/layout/list1"/>
    <dgm:cxn modelId="{8D1A5AF9-DE87-420F-A3F7-7F941D623C64}" type="presParOf" srcId="{0F9FD764-3A34-43DB-A582-8EA39410D6B9}" destId="{F1BE8624-EF35-4EE9-8A78-43F70E838E78}" srcOrd="3" destOrd="0" presId="urn:microsoft.com/office/officeart/2005/8/layout/list1"/>
    <dgm:cxn modelId="{70EC4C74-B740-4A6A-A2D0-5D84CE40BEC5}" type="presParOf" srcId="{0F9FD764-3A34-43DB-A582-8EA39410D6B9}" destId="{1780B59C-056C-453A-81CC-AAC58BD0BABA}" srcOrd="4" destOrd="0" presId="urn:microsoft.com/office/officeart/2005/8/layout/list1"/>
    <dgm:cxn modelId="{3CB6718D-C5C1-4993-AAB4-4A94040EF4D2}" type="presParOf" srcId="{1780B59C-056C-453A-81CC-AAC58BD0BABA}" destId="{76259C78-9E61-477B-9690-31164E9A2E15}" srcOrd="0" destOrd="0" presId="urn:microsoft.com/office/officeart/2005/8/layout/list1"/>
    <dgm:cxn modelId="{3D69203C-EDDF-4CA1-8677-48487449AD14}" type="presParOf" srcId="{1780B59C-056C-453A-81CC-AAC58BD0BABA}" destId="{E9D0CE0B-1428-4009-A37A-68A7781F856A}" srcOrd="1" destOrd="0" presId="urn:microsoft.com/office/officeart/2005/8/layout/list1"/>
    <dgm:cxn modelId="{624E79FB-85A4-491F-AADC-19295827076C}" type="presParOf" srcId="{0F9FD764-3A34-43DB-A582-8EA39410D6B9}" destId="{5F9A5646-6EDE-4270-A96C-256760BD3FC3}" srcOrd="5" destOrd="0" presId="urn:microsoft.com/office/officeart/2005/8/layout/list1"/>
    <dgm:cxn modelId="{334FDCEF-C887-49D3-8278-763E7E2F6D36}" type="presParOf" srcId="{0F9FD764-3A34-43DB-A582-8EA39410D6B9}" destId="{5E823A01-5F6D-4AF4-864E-90316141C741}" srcOrd="6" destOrd="0" presId="urn:microsoft.com/office/officeart/2005/8/layout/list1"/>
    <dgm:cxn modelId="{650BE5BD-E0E8-4249-B4F6-40319F699795}" type="presParOf" srcId="{0F9FD764-3A34-43DB-A582-8EA39410D6B9}" destId="{81AA3842-E8BD-4D9A-AF4E-BC5060319613}" srcOrd="7" destOrd="0" presId="urn:microsoft.com/office/officeart/2005/8/layout/list1"/>
    <dgm:cxn modelId="{259F846D-DA4D-493C-BA8D-576B324170F1}" type="presParOf" srcId="{0F9FD764-3A34-43DB-A582-8EA39410D6B9}" destId="{64D7033A-6864-4B41-81B4-AB9FA0F15D04}" srcOrd="8" destOrd="0" presId="urn:microsoft.com/office/officeart/2005/8/layout/list1"/>
    <dgm:cxn modelId="{7BFE8A29-4248-4AC3-8C91-F0FE3B6332FD}" type="presParOf" srcId="{64D7033A-6864-4B41-81B4-AB9FA0F15D04}" destId="{42517110-8B29-4275-BEF5-055C7D0E361A}" srcOrd="0" destOrd="0" presId="urn:microsoft.com/office/officeart/2005/8/layout/list1"/>
    <dgm:cxn modelId="{4E63BB01-40C7-4100-9CBB-3D724F9D6483}" type="presParOf" srcId="{64D7033A-6864-4B41-81B4-AB9FA0F15D04}" destId="{8FB262CE-8A7F-4FD4-AC10-3E9E911A6733}" srcOrd="1" destOrd="0" presId="urn:microsoft.com/office/officeart/2005/8/layout/list1"/>
    <dgm:cxn modelId="{5EDEA7A6-E0D0-4E81-8609-4EEB81A2E294}" type="presParOf" srcId="{0F9FD764-3A34-43DB-A582-8EA39410D6B9}" destId="{D782DE00-DECD-4A27-8011-58C135E51B97}" srcOrd="9" destOrd="0" presId="urn:microsoft.com/office/officeart/2005/8/layout/list1"/>
    <dgm:cxn modelId="{FBB99726-299D-4C28-80D9-8C15C2ACA890}" type="presParOf" srcId="{0F9FD764-3A34-43DB-A582-8EA39410D6B9}" destId="{4FA74DA9-9EDF-4335-93B3-66843FD1BD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000" dirty="0" smtClean="0"/>
            <a:t>Digital Subscriber Line</a:t>
          </a:r>
          <a:endParaRPr lang="zh-CN" altLang="en-US" sz="20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C26FC878-03A1-4DE0-BC3C-A0231C5AC476}">
      <dgm:prSet phldrT="[文本]" custT="1"/>
      <dgm:spPr/>
      <dgm:t>
        <a:bodyPr/>
        <a:lstStyle/>
        <a:p>
          <a:r>
            <a:rPr lang="en-US" sz="2000" dirty="0" smtClean="0"/>
            <a:t>Using existing telephone line</a:t>
          </a:r>
          <a:endParaRPr lang="zh-CN" altLang="en-US" sz="2000" dirty="0"/>
        </a:p>
      </dgm:t>
    </dgm:pt>
    <dgm:pt modelId="{C55FACCA-5E3B-480A-8DB7-A04FC2319360}" type="parTrans" cxnId="{4CEC6B05-8F18-406D-9884-26A375FCD60A}">
      <dgm:prSet/>
      <dgm:spPr/>
      <dgm:t>
        <a:bodyPr/>
        <a:lstStyle/>
        <a:p>
          <a:endParaRPr lang="zh-CN" altLang="en-US"/>
        </a:p>
      </dgm:t>
    </dgm:pt>
    <dgm:pt modelId="{89680395-3DD5-47A8-8F3B-C239E2BCB122}" type="sibTrans" cxnId="{4CEC6B05-8F18-406D-9884-26A375FCD60A}">
      <dgm:prSet/>
      <dgm:spPr/>
      <dgm:t>
        <a:bodyPr/>
        <a:lstStyle/>
        <a:p>
          <a:endParaRPr lang="zh-CN" altLang="en-US"/>
        </a:p>
      </dgm:t>
    </dgm:pt>
    <dgm:pt modelId="{B0B15497-C9F0-48EA-8DDE-3696819A5120}">
      <dgm:prSet phldrT="[文本]" custT="1"/>
      <dgm:spPr/>
      <dgm:t>
        <a:bodyPr/>
        <a:lstStyle/>
        <a:p>
          <a:r>
            <a:rPr lang="en-US" sz="2000" dirty="0" smtClean="0"/>
            <a:t>Data rate of 1 to 6 Mbps will be offered by depending on the distance</a:t>
          </a:r>
          <a:endParaRPr lang="zh-CN" altLang="en-US" sz="2000" dirty="0"/>
        </a:p>
      </dgm:t>
    </dgm:pt>
    <dgm:pt modelId="{D06C0623-8AA7-4D0B-9FC6-F185FDDE84B8}" type="parTrans" cxnId="{A548F583-8C59-4C04-A530-6358C5FEDFE3}">
      <dgm:prSet/>
      <dgm:spPr/>
      <dgm:t>
        <a:bodyPr/>
        <a:lstStyle/>
        <a:p>
          <a:endParaRPr lang="zh-CN" altLang="en-US"/>
        </a:p>
      </dgm:t>
    </dgm:pt>
    <dgm:pt modelId="{C1729D90-398B-444E-BCF2-C2739D368194}" type="sibTrans" cxnId="{A548F583-8C59-4C04-A530-6358C5FEDFE3}">
      <dgm:prSet/>
      <dgm:spPr/>
      <dgm:t>
        <a:bodyPr/>
        <a:lstStyle/>
        <a:p>
          <a:endParaRPr lang="zh-CN" altLang="en-US"/>
        </a:p>
      </dgm:t>
    </dgm:pt>
    <dgm:pt modelId="{6B360863-9C06-4D86-9A76-609BD85DFD7D}">
      <dgm:prSet phldrT="[文本]" custT="1"/>
      <dgm:spPr/>
      <dgm:t>
        <a:bodyPr/>
        <a:lstStyle/>
        <a:p>
          <a:r>
            <a:rPr lang="en-US" sz="2000" dirty="0" smtClean="0"/>
            <a:t>Cable Modem</a:t>
          </a:r>
          <a:endParaRPr lang="zh-CN" altLang="en-US" sz="2000" dirty="0"/>
        </a:p>
      </dgm:t>
    </dgm:pt>
    <dgm:pt modelId="{23827F96-0285-4A39-8EB9-D5CB391FF75E}" type="parTrans" cxnId="{34539599-A9AE-4784-A0B8-AB985B1A973C}">
      <dgm:prSet/>
      <dgm:spPr/>
      <dgm:t>
        <a:bodyPr/>
        <a:lstStyle/>
        <a:p>
          <a:endParaRPr lang="zh-CN" altLang="en-US"/>
        </a:p>
      </dgm:t>
    </dgm:pt>
    <dgm:pt modelId="{B1339292-E45A-497E-850C-B5902C5E3D83}" type="sibTrans" cxnId="{34539599-A9AE-4784-A0B8-AB985B1A973C}">
      <dgm:prSet/>
      <dgm:spPr/>
      <dgm:t>
        <a:bodyPr/>
        <a:lstStyle/>
        <a:p>
          <a:endParaRPr lang="zh-CN" altLang="en-US"/>
        </a:p>
      </dgm:t>
    </dgm:pt>
    <dgm:pt modelId="{880EC2CC-E5E4-4DF4-901C-006F8AEA43D4}">
      <dgm:prSet phldrT="[文本]" custT="1"/>
      <dgm:spPr/>
      <dgm:t>
        <a:bodyPr/>
        <a:lstStyle/>
        <a:p>
          <a:r>
            <a:rPr lang="en-US" sz="2000" dirty="0" smtClean="0"/>
            <a:t>Using existing cable television infrastructure</a:t>
          </a:r>
          <a:endParaRPr lang="zh-CN" altLang="en-US" sz="2000" dirty="0"/>
        </a:p>
      </dgm:t>
    </dgm:pt>
    <dgm:pt modelId="{B3361880-3C49-4500-AA7B-9E4D8521F178}" type="parTrans" cxnId="{C82BBD52-94D2-4696-AC2C-13B4D186F9EB}">
      <dgm:prSet/>
      <dgm:spPr/>
      <dgm:t>
        <a:bodyPr/>
        <a:lstStyle/>
        <a:p>
          <a:endParaRPr lang="zh-CN" altLang="en-US"/>
        </a:p>
      </dgm:t>
    </dgm:pt>
    <dgm:pt modelId="{6E672387-A4B4-43A6-B335-FA5F5C97DA1C}" type="sibTrans" cxnId="{C82BBD52-94D2-4696-AC2C-13B4D186F9EB}">
      <dgm:prSet/>
      <dgm:spPr/>
      <dgm:t>
        <a:bodyPr/>
        <a:lstStyle/>
        <a:p>
          <a:endParaRPr lang="zh-CN" altLang="en-US"/>
        </a:p>
      </dgm:t>
    </dgm:pt>
    <dgm:pt modelId="{E8950B25-D0AE-4997-AE6B-2E2B11BA410D}">
      <dgm:prSet phldrT="[文本]" custT="1"/>
      <dgm:spPr/>
      <dgm:t>
        <a:bodyPr/>
        <a:lstStyle/>
        <a:p>
          <a:r>
            <a:rPr lang="en-US" sz="2000" dirty="0" smtClean="0"/>
            <a:t>Date rate of up to 52Mbps will be shared among a set of users</a:t>
          </a:r>
          <a:endParaRPr lang="zh-CN" altLang="en-US" sz="2000" dirty="0"/>
        </a:p>
      </dgm:t>
    </dgm:pt>
    <dgm:pt modelId="{28EA110A-50F6-489B-B7D7-FD597225C1DB}" type="parTrans" cxnId="{C40F5600-4608-4793-A917-D13A981CE8FF}">
      <dgm:prSet/>
      <dgm:spPr/>
      <dgm:t>
        <a:bodyPr/>
        <a:lstStyle/>
        <a:p>
          <a:endParaRPr lang="zh-CN" altLang="en-US"/>
        </a:p>
      </dgm:t>
    </dgm:pt>
    <dgm:pt modelId="{E117B31F-10AD-496A-BC0B-A0BAB857B7F1}" type="sibTrans" cxnId="{C40F5600-4608-4793-A917-D13A981CE8FF}">
      <dgm:prSet/>
      <dgm:spPr/>
      <dgm:t>
        <a:bodyPr/>
        <a:lstStyle/>
        <a:p>
          <a:endParaRPr lang="zh-CN" altLang="en-US"/>
        </a:p>
      </dgm:t>
    </dgm:pt>
    <dgm:pt modelId="{E3855EA2-3D1E-47E5-9E60-CAC1505178AA}">
      <dgm:prSet phldrT="[文本]" custT="1"/>
      <dgm:spPr/>
      <dgm:t>
        <a:bodyPr/>
        <a:lstStyle/>
        <a:p>
          <a:r>
            <a:rPr lang="en-US" altLang="zh-CN" sz="2000" dirty="0" smtClean="0"/>
            <a:t>Wireless Access</a:t>
          </a:r>
          <a:endParaRPr lang="zh-CN" altLang="en-US" sz="2000" dirty="0"/>
        </a:p>
      </dgm:t>
    </dgm:pt>
    <dgm:pt modelId="{CE7AFD10-68CD-4FD2-A91B-B222C3952C3B}" type="parTrans" cxnId="{3E0BB656-B50A-4354-91E2-CD9E653C70B7}">
      <dgm:prSet/>
      <dgm:spPr/>
      <dgm:t>
        <a:bodyPr/>
        <a:lstStyle/>
        <a:p>
          <a:endParaRPr lang="zh-CN" altLang="en-US"/>
        </a:p>
      </dgm:t>
    </dgm:pt>
    <dgm:pt modelId="{22AE83B8-F445-45F3-A398-ED19C84CB169}" type="sibTrans" cxnId="{3E0BB656-B50A-4354-91E2-CD9E653C70B7}">
      <dgm:prSet/>
      <dgm:spPr/>
      <dgm:t>
        <a:bodyPr/>
        <a:lstStyle/>
        <a:p>
          <a:endParaRPr lang="zh-CN" altLang="en-US"/>
        </a:p>
      </dgm:t>
    </dgm:pt>
    <dgm:pt modelId="{D877E8FD-8644-4170-A9FC-E7FA684B716E}">
      <dgm:prSet phldrT="[文本]" custT="1"/>
      <dgm:spPr/>
      <dgm:t>
        <a:bodyPr/>
        <a:lstStyle/>
        <a:p>
          <a:r>
            <a:rPr lang="en-US" sz="2000" dirty="0" smtClean="0"/>
            <a:t>Wi-Fi</a:t>
          </a:r>
          <a:endParaRPr lang="zh-CN" altLang="en-US" sz="2000" dirty="0"/>
        </a:p>
      </dgm:t>
    </dgm:pt>
    <dgm:pt modelId="{28168C28-31F0-42D8-A502-90DC4C3D7FEF}" type="parTrans" cxnId="{6B2E1FA2-1898-41F4-9680-63FA7EA46843}">
      <dgm:prSet/>
      <dgm:spPr/>
      <dgm:t>
        <a:bodyPr/>
        <a:lstStyle/>
        <a:p>
          <a:endParaRPr lang="zh-CN" altLang="en-US"/>
        </a:p>
      </dgm:t>
    </dgm:pt>
    <dgm:pt modelId="{3C7EC1E9-1E85-4727-AF9D-66455F748B0D}" type="sibTrans" cxnId="{6B2E1FA2-1898-41F4-9680-63FA7EA46843}">
      <dgm:prSet/>
      <dgm:spPr/>
      <dgm:t>
        <a:bodyPr/>
        <a:lstStyle/>
        <a:p>
          <a:endParaRPr lang="zh-CN" altLang="en-US"/>
        </a:p>
      </dgm:t>
    </dgm:pt>
    <dgm:pt modelId="{320C189F-5F15-49A2-9B9A-55FE4F1D0E5C}">
      <dgm:prSet phldrT="[文本]" custT="1"/>
      <dgm:spPr/>
      <dgm:t>
        <a:bodyPr/>
        <a:lstStyle/>
        <a:p>
          <a:r>
            <a:rPr lang="en-US" altLang="zh-CN" sz="2000" dirty="0" smtClean="0"/>
            <a:t>WiMAX</a:t>
          </a:r>
          <a:endParaRPr lang="zh-CN" altLang="en-US" sz="2000" dirty="0"/>
        </a:p>
      </dgm:t>
    </dgm:pt>
    <dgm:pt modelId="{5606BEDB-E179-4FB1-89AA-0B424C9CD7F6}" type="parTrans" cxnId="{0932EEBF-66C4-4C46-A34F-81B8DF5D0DE4}">
      <dgm:prSet/>
      <dgm:spPr/>
      <dgm:t>
        <a:bodyPr/>
        <a:lstStyle/>
        <a:p>
          <a:endParaRPr lang="zh-CN" altLang="en-US"/>
        </a:p>
      </dgm:t>
    </dgm:pt>
    <dgm:pt modelId="{58E9E0B7-72B9-467D-AEBF-5CF7D017E705}" type="sibTrans" cxnId="{0932EEBF-66C4-4C46-A34F-81B8DF5D0DE4}">
      <dgm:prSet/>
      <dgm:spPr/>
      <dgm:t>
        <a:bodyPr/>
        <a:lstStyle/>
        <a:p>
          <a:endParaRPr lang="zh-CN" altLang="en-US"/>
        </a:p>
      </dgm:t>
    </dgm:pt>
    <dgm:pt modelId="{C04C1E50-2A7F-449B-A2AC-12233236EB4A}">
      <dgm:prSet phldrT="[文本]" custT="1"/>
      <dgm:spPr/>
      <dgm:t>
        <a:bodyPr/>
        <a:lstStyle/>
        <a:p>
          <a:r>
            <a:rPr lang="en-US" sz="2000" dirty="0" smtClean="0"/>
            <a:t>Cellular Communication Systems(</a:t>
          </a:r>
          <a:r>
            <a:rPr lang="en-US" altLang="zh-CN" sz="2000" dirty="0" smtClean="0"/>
            <a:t>3G and 4G)</a:t>
          </a:r>
          <a:endParaRPr lang="zh-CN" altLang="en-US" sz="2000" dirty="0"/>
        </a:p>
      </dgm:t>
    </dgm:pt>
    <dgm:pt modelId="{38550D18-B16F-4576-882D-4DBBB8C65EA7}" type="parTrans" cxnId="{7AC64273-1B48-4947-B99D-76ACFC02FD42}">
      <dgm:prSet/>
      <dgm:spPr/>
      <dgm:t>
        <a:bodyPr/>
        <a:lstStyle/>
        <a:p>
          <a:endParaRPr lang="zh-CN" altLang="en-US"/>
        </a:p>
      </dgm:t>
    </dgm:pt>
    <dgm:pt modelId="{431516EF-74A9-4226-981A-60E3FD999CAD}" type="sibTrans" cxnId="{7AC64273-1B48-4947-B99D-76ACFC02FD42}">
      <dgm:prSet/>
      <dgm:spPr/>
      <dgm:t>
        <a:bodyPr/>
        <a:lstStyle/>
        <a:p>
          <a:endParaRPr lang="zh-CN" altLang="en-US"/>
        </a:p>
      </dgm:t>
    </dgm:pt>
    <dgm:pt modelId="{A6F4922A-CA3A-4797-AE7F-0D43EAADC836}">
      <dgm:prSet phldrT="[文本]" custT="1"/>
      <dgm:spPr/>
      <dgm:t>
        <a:bodyPr/>
        <a:lstStyle/>
        <a:p>
          <a:r>
            <a:rPr lang="zh-CN" altLang="en-US" sz="2000" dirty="0" smtClean="0"/>
            <a:t>无线上网卡</a:t>
          </a:r>
          <a:endParaRPr lang="zh-CN" altLang="en-US" sz="2000" dirty="0"/>
        </a:p>
      </dgm:t>
    </dgm:pt>
    <dgm:pt modelId="{2F2BD6AC-253A-42EA-98E9-9CDA509447B8}" type="parTrans" cxnId="{DDBE3C0B-6C2C-4595-94C1-8258574AFE8E}">
      <dgm:prSet/>
      <dgm:spPr/>
      <dgm:t>
        <a:bodyPr/>
        <a:lstStyle/>
        <a:p>
          <a:endParaRPr lang="zh-CN" altLang="en-US"/>
        </a:p>
      </dgm:t>
    </dgm:pt>
    <dgm:pt modelId="{601C086A-DAE7-436F-8B44-72085DBA4D71}" type="sibTrans" cxnId="{DDBE3C0B-6C2C-4595-94C1-8258574AFE8E}">
      <dgm:prSet/>
      <dgm:spPr/>
      <dgm:t>
        <a:bodyPr/>
        <a:lstStyle/>
        <a:p>
          <a:endParaRPr lang="zh-CN" altLang="en-US"/>
        </a:p>
      </dgm:t>
    </dgm:pt>
    <dgm:pt modelId="{9903BEE9-8E13-4D03-992C-F4E82A0D3157}">
      <dgm:prSet phldrT="[文本]" custT="1"/>
      <dgm:spPr/>
      <dgm:t>
        <a:bodyPr/>
        <a:lstStyle/>
        <a:p>
          <a:r>
            <a:rPr lang="zh-CN" altLang="en-US" sz="2000" dirty="0" smtClean="0"/>
            <a:t>手机共享热点</a:t>
          </a:r>
          <a:endParaRPr lang="zh-CN" altLang="en-US" sz="2000" dirty="0"/>
        </a:p>
      </dgm:t>
    </dgm:pt>
    <dgm:pt modelId="{543B7FD1-F07E-455C-A770-BD253A77BE51}" type="parTrans" cxnId="{AA1DE5AC-64D1-495C-ACD5-844FA22E5A5F}">
      <dgm:prSet/>
      <dgm:spPr/>
      <dgm:t>
        <a:bodyPr/>
        <a:lstStyle/>
        <a:p>
          <a:endParaRPr lang="zh-CN" altLang="en-US"/>
        </a:p>
      </dgm:t>
    </dgm:pt>
    <dgm:pt modelId="{13133300-C396-4EFE-AE1D-323EC6395B41}" type="sibTrans" cxnId="{AA1DE5AC-64D1-495C-ACD5-844FA22E5A5F}">
      <dgm:prSet/>
      <dgm:spPr/>
      <dgm:t>
        <a:bodyPr/>
        <a:lstStyle/>
        <a:p>
          <a:endParaRPr lang="zh-CN" altLang="en-US"/>
        </a:p>
      </dgm:t>
    </dgm:pt>
    <dgm:pt modelId="{09FB26FE-6EEC-4A55-A9F5-8B1995D3CF15}">
      <dgm:prSet phldrT="[文本]" custT="1"/>
      <dgm:spPr/>
      <dgm:t>
        <a:bodyPr/>
        <a:lstStyle/>
        <a:p>
          <a:r>
            <a:rPr lang="en-US" sz="2000" dirty="0" smtClean="0"/>
            <a:t>Either access or backhaul</a:t>
          </a:r>
          <a:endParaRPr lang="zh-CN" altLang="en-US" sz="2000" dirty="0"/>
        </a:p>
      </dgm:t>
    </dgm:pt>
    <dgm:pt modelId="{167977E5-B6F9-4197-8365-59269AB6549C}" type="parTrans" cxnId="{162A0215-79BD-4609-9524-1585AAB8E591}">
      <dgm:prSet/>
      <dgm:spPr/>
      <dgm:t>
        <a:bodyPr/>
        <a:lstStyle/>
        <a:p>
          <a:endParaRPr lang="zh-CN" altLang="en-US"/>
        </a:p>
      </dgm:t>
    </dgm:pt>
    <dgm:pt modelId="{D0FCA95C-1325-45F1-B253-F8A8DB7C8724}" type="sibTrans" cxnId="{162A0215-79BD-4609-9524-1585AAB8E591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3" custScaleY="93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247CF671-90FE-48FF-88B8-5B72A7073B8D}" type="pres">
      <dgm:prSet presAssocID="{6B360863-9C06-4D86-9A76-609BD85DFD7D}" presName="parentLin" presStyleCnt="0"/>
      <dgm:spPr/>
    </dgm:pt>
    <dgm:pt modelId="{FB48CF9F-63E7-4F05-83C3-0C683ECEE7BC}" type="pres">
      <dgm:prSet presAssocID="{6B360863-9C06-4D86-9A76-609BD85DFD7D}" presName="parentLeftMargin" presStyleLbl="node1" presStyleIdx="0" presStyleCnt="3" custScaleX="105502"/>
      <dgm:spPr/>
      <dgm:t>
        <a:bodyPr/>
        <a:lstStyle/>
        <a:p>
          <a:endParaRPr lang="zh-CN" altLang="en-US"/>
        </a:p>
      </dgm:t>
    </dgm:pt>
    <dgm:pt modelId="{9080C703-F88C-4D71-AE02-F10D9A6B4843}" type="pres">
      <dgm:prSet presAssocID="{6B360863-9C06-4D86-9A76-609BD85DFD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465F9-75A0-482C-85D6-BB7DD79863F1}" type="pres">
      <dgm:prSet presAssocID="{6B360863-9C06-4D86-9A76-609BD85DFD7D}" presName="negativeSpace" presStyleCnt="0"/>
      <dgm:spPr/>
    </dgm:pt>
    <dgm:pt modelId="{CFA61258-7A85-4859-9F4A-0646D0707758}" type="pres">
      <dgm:prSet presAssocID="{6B360863-9C06-4D86-9A76-609BD85DFD7D}" presName="childText" presStyleLbl="conFgAcc1" presStyleIdx="1" presStyleCnt="3" custScaleY="854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D9841-9007-4F87-A612-C4C9561675F1}" type="pres">
      <dgm:prSet presAssocID="{B1339292-E45A-497E-850C-B5902C5E3D83}" presName="spaceBetweenRectangles" presStyleCnt="0"/>
      <dgm:spPr/>
    </dgm:pt>
    <dgm:pt modelId="{051E47EE-8D0A-4284-B5DF-CDB37D8C90EB}" type="pres">
      <dgm:prSet presAssocID="{E3855EA2-3D1E-47E5-9E60-CAC1505178AA}" presName="parentLin" presStyleCnt="0"/>
      <dgm:spPr/>
    </dgm:pt>
    <dgm:pt modelId="{70CBA277-4291-4B6A-A0B3-C9D94C9E5CD5}" type="pres">
      <dgm:prSet presAssocID="{E3855EA2-3D1E-47E5-9E60-CAC1505178AA}" presName="parentLeftMargin" presStyleLbl="node1" presStyleIdx="1" presStyleCnt="3" custScaleX="105502"/>
      <dgm:spPr/>
      <dgm:t>
        <a:bodyPr/>
        <a:lstStyle/>
        <a:p>
          <a:endParaRPr lang="zh-CN" altLang="en-US"/>
        </a:p>
      </dgm:t>
    </dgm:pt>
    <dgm:pt modelId="{1BB51B47-09BD-4222-9A37-83045E8D9BC3}" type="pres">
      <dgm:prSet presAssocID="{E3855EA2-3D1E-47E5-9E60-CAC1505178A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B3C9B-9CF6-47C1-96DB-D91CAFB8B06A}" type="pres">
      <dgm:prSet presAssocID="{E3855EA2-3D1E-47E5-9E60-CAC1505178AA}" presName="negativeSpace" presStyleCnt="0"/>
      <dgm:spPr/>
    </dgm:pt>
    <dgm:pt modelId="{FC120A89-880E-4F99-8FFC-6170CD78210A}" type="pres">
      <dgm:prSet presAssocID="{E3855EA2-3D1E-47E5-9E60-CAC1505178AA}" presName="childText" presStyleLbl="conFgAcc1" presStyleIdx="2" presStyleCnt="3" custScaleY="892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BE3C0B-6C2C-4595-94C1-8258574AFE8E}" srcId="{C04C1E50-2A7F-449B-A2AC-12233236EB4A}" destId="{A6F4922A-CA3A-4797-AE7F-0D43EAADC836}" srcOrd="0" destOrd="0" parTransId="{2F2BD6AC-253A-42EA-98E9-9CDA509447B8}" sibTransId="{601C086A-DAE7-436F-8B44-72085DBA4D71}"/>
    <dgm:cxn modelId="{A548F583-8C59-4C04-A530-6358C5FEDFE3}" srcId="{7A0207DA-8C4A-408B-BF04-944A6975A91F}" destId="{B0B15497-C9F0-48EA-8DDE-3696819A5120}" srcOrd="1" destOrd="0" parTransId="{D06C0623-8AA7-4D0B-9FC6-F185FDDE84B8}" sibTransId="{C1729D90-398B-444E-BCF2-C2739D368194}"/>
    <dgm:cxn modelId="{4717A0EB-A2F9-46D5-BE74-B6E6BA819103}" type="presOf" srcId="{9903BEE9-8E13-4D03-992C-F4E82A0D3157}" destId="{FC120A89-880E-4F99-8FFC-6170CD78210A}" srcOrd="0" destOrd="5" presId="urn:microsoft.com/office/officeart/2005/8/layout/list1"/>
    <dgm:cxn modelId="{AA1DE5AC-64D1-495C-ACD5-844FA22E5A5F}" srcId="{C04C1E50-2A7F-449B-A2AC-12233236EB4A}" destId="{9903BEE9-8E13-4D03-992C-F4E82A0D3157}" srcOrd="1" destOrd="0" parTransId="{543B7FD1-F07E-455C-A770-BD253A77BE51}" sibTransId="{13133300-C396-4EFE-AE1D-323EC6395B41}"/>
    <dgm:cxn modelId="{162A0215-79BD-4609-9524-1585AAB8E591}" srcId="{320C189F-5F15-49A2-9B9A-55FE4F1D0E5C}" destId="{09FB26FE-6EEC-4A55-A9F5-8B1995D3CF15}" srcOrd="0" destOrd="0" parTransId="{167977E5-B6F9-4197-8365-59269AB6549C}" sibTransId="{D0FCA95C-1325-45F1-B253-F8A8DB7C8724}"/>
    <dgm:cxn modelId="{0932EEBF-66C4-4C46-A34F-81B8DF5D0DE4}" srcId="{E3855EA2-3D1E-47E5-9E60-CAC1505178AA}" destId="{320C189F-5F15-49A2-9B9A-55FE4F1D0E5C}" srcOrd="1" destOrd="0" parTransId="{5606BEDB-E179-4FB1-89AA-0B424C9CD7F6}" sibTransId="{58E9E0B7-72B9-467D-AEBF-5CF7D017E705}"/>
    <dgm:cxn modelId="{1DD9ABD1-CCA8-4E58-8DBD-2F8CC60705AF}" type="presOf" srcId="{B0B15497-C9F0-48EA-8DDE-3696819A5120}" destId="{2AF60504-7C4F-4D87-9522-D6DA2C52F377}" srcOrd="0" destOrd="1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34539599-A9AE-4784-A0B8-AB985B1A973C}" srcId="{4C5A2210-4CB7-40D1-ACEF-013E4DF890A5}" destId="{6B360863-9C06-4D86-9A76-609BD85DFD7D}" srcOrd="1" destOrd="0" parTransId="{23827F96-0285-4A39-8EB9-D5CB391FF75E}" sibTransId="{B1339292-E45A-497E-850C-B5902C5E3D83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6B2E1FA2-1898-41F4-9680-63FA7EA46843}" srcId="{E3855EA2-3D1E-47E5-9E60-CAC1505178AA}" destId="{D877E8FD-8644-4170-A9FC-E7FA684B716E}" srcOrd="0" destOrd="0" parTransId="{28168C28-31F0-42D8-A502-90DC4C3D7FEF}" sibTransId="{3C7EC1E9-1E85-4727-AF9D-66455F748B0D}"/>
    <dgm:cxn modelId="{0819E00C-56E0-4933-9ADD-E71A913CF8AE}" type="presOf" srcId="{6B360863-9C06-4D86-9A76-609BD85DFD7D}" destId="{FB48CF9F-63E7-4F05-83C3-0C683ECEE7BC}" srcOrd="0" destOrd="0" presId="urn:microsoft.com/office/officeart/2005/8/layout/list1"/>
    <dgm:cxn modelId="{3E0BB656-B50A-4354-91E2-CD9E653C70B7}" srcId="{4C5A2210-4CB7-40D1-ACEF-013E4DF890A5}" destId="{E3855EA2-3D1E-47E5-9E60-CAC1505178AA}" srcOrd="2" destOrd="0" parTransId="{CE7AFD10-68CD-4FD2-A91B-B222C3952C3B}" sibTransId="{22AE83B8-F445-45F3-A398-ED19C84CB169}"/>
    <dgm:cxn modelId="{38942F07-4AA4-48B7-BB37-35CB4C5C381C}" type="presOf" srcId="{880EC2CC-E5E4-4DF4-901C-006F8AEA43D4}" destId="{CFA61258-7A85-4859-9F4A-0646D0707758}" srcOrd="0" destOrd="0" presId="urn:microsoft.com/office/officeart/2005/8/layout/list1"/>
    <dgm:cxn modelId="{7AC64273-1B48-4947-B99D-76ACFC02FD42}" srcId="{E3855EA2-3D1E-47E5-9E60-CAC1505178AA}" destId="{C04C1E50-2A7F-449B-A2AC-12233236EB4A}" srcOrd="2" destOrd="0" parTransId="{38550D18-B16F-4576-882D-4DBBB8C65EA7}" sibTransId="{431516EF-74A9-4226-981A-60E3FD999CAD}"/>
    <dgm:cxn modelId="{C08A7596-9325-44A6-8B63-BA77727D81D9}" type="presOf" srcId="{A6F4922A-CA3A-4797-AE7F-0D43EAADC836}" destId="{FC120A89-880E-4F99-8FFC-6170CD78210A}" srcOrd="0" destOrd="4" presId="urn:microsoft.com/office/officeart/2005/8/layout/list1"/>
    <dgm:cxn modelId="{262655B4-CBF7-49AA-B524-31226700E6F9}" type="presOf" srcId="{E8950B25-D0AE-4997-AE6B-2E2B11BA410D}" destId="{CFA61258-7A85-4859-9F4A-0646D0707758}" srcOrd="0" destOrd="1" presId="urn:microsoft.com/office/officeart/2005/8/layout/list1"/>
    <dgm:cxn modelId="{03830A2D-79E4-4DC6-B89E-406C22683C7F}" type="presOf" srcId="{E3855EA2-3D1E-47E5-9E60-CAC1505178AA}" destId="{1BB51B47-09BD-4222-9A37-83045E8D9BC3}" srcOrd="1" destOrd="0" presId="urn:microsoft.com/office/officeart/2005/8/layout/list1"/>
    <dgm:cxn modelId="{86417BD5-9040-46F6-B9E8-CA3EAF54F754}" type="presOf" srcId="{09FB26FE-6EEC-4A55-A9F5-8B1995D3CF15}" destId="{FC120A89-880E-4F99-8FFC-6170CD78210A}" srcOrd="0" destOrd="2" presId="urn:microsoft.com/office/officeart/2005/8/layout/list1"/>
    <dgm:cxn modelId="{E42752E0-B6DE-4ADB-9B92-686EC8CFECC9}" type="presOf" srcId="{320C189F-5F15-49A2-9B9A-55FE4F1D0E5C}" destId="{FC120A89-880E-4F99-8FFC-6170CD78210A}" srcOrd="0" destOrd="1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5FDBAAD0-A668-4CDC-A21A-B22E36188965}" type="presOf" srcId="{C04C1E50-2A7F-449B-A2AC-12233236EB4A}" destId="{FC120A89-880E-4F99-8FFC-6170CD78210A}" srcOrd="0" destOrd="3" presId="urn:microsoft.com/office/officeart/2005/8/layout/list1"/>
    <dgm:cxn modelId="{FAD68EB4-7D2B-402E-B06A-E12B142B490E}" type="presOf" srcId="{D877E8FD-8644-4170-A9FC-E7FA684B716E}" destId="{FC120A89-880E-4F99-8FFC-6170CD78210A}" srcOrd="0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C82BBD52-94D2-4696-AC2C-13B4D186F9EB}" srcId="{6B360863-9C06-4D86-9A76-609BD85DFD7D}" destId="{880EC2CC-E5E4-4DF4-901C-006F8AEA43D4}" srcOrd="0" destOrd="0" parTransId="{B3361880-3C49-4500-AA7B-9E4D8521F178}" sibTransId="{6E672387-A4B4-43A6-B335-FA5F5C97DA1C}"/>
    <dgm:cxn modelId="{4E43D43F-CF3B-41EB-A937-7205B7E95760}" type="presOf" srcId="{6B360863-9C06-4D86-9A76-609BD85DFD7D}" destId="{9080C703-F88C-4D71-AE02-F10D9A6B4843}" srcOrd="1" destOrd="0" presId="urn:microsoft.com/office/officeart/2005/8/layout/list1"/>
    <dgm:cxn modelId="{C40F5600-4608-4793-A917-D13A981CE8FF}" srcId="{6B360863-9C06-4D86-9A76-609BD85DFD7D}" destId="{E8950B25-D0AE-4997-AE6B-2E2B11BA410D}" srcOrd="1" destOrd="0" parTransId="{28EA110A-50F6-489B-B7D7-FD597225C1DB}" sibTransId="{E117B31F-10AD-496A-BC0B-A0BAB857B7F1}"/>
    <dgm:cxn modelId="{C8106910-6C1D-463D-B661-67EA71F4A109}" type="presOf" srcId="{E3855EA2-3D1E-47E5-9E60-CAC1505178AA}" destId="{70CBA277-4291-4B6A-A0B3-C9D94C9E5CD5}" srcOrd="0" destOrd="0" presId="urn:microsoft.com/office/officeart/2005/8/layout/list1"/>
    <dgm:cxn modelId="{4CEC6B05-8F18-406D-9884-26A375FCD60A}" srcId="{7A0207DA-8C4A-408B-BF04-944A6975A91F}" destId="{C26FC878-03A1-4DE0-BC3C-A0231C5AC476}" srcOrd="0" destOrd="0" parTransId="{C55FACCA-5E3B-480A-8DB7-A04FC2319360}" sibTransId="{89680395-3DD5-47A8-8F3B-C239E2BCB122}"/>
    <dgm:cxn modelId="{DE418632-58D5-4DAF-9440-68005633D71E}" type="presOf" srcId="{C26FC878-03A1-4DE0-BC3C-A0231C5AC476}" destId="{2AF60504-7C4F-4D87-9522-D6DA2C52F377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3DE62DB6-A147-490E-BA05-085575721599}" type="presParOf" srcId="{0F9FD764-3A34-43DB-A582-8EA39410D6B9}" destId="{247CF671-90FE-48FF-88B8-5B72A7073B8D}" srcOrd="4" destOrd="0" presId="urn:microsoft.com/office/officeart/2005/8/layout/list1"/>
    <dgm:cxn modelId="{29C07593-D9A8-4795-87D1-4FB5FC323960}" type="presParOf" srcId="{247CF671-90FE-48FF-88B8-5B72A7073B8D}" destId="{FB48CF9F-63E7-4F05-83C3-0C683ECEE7BC}" srcOrd="0" destOrd="0" presId="urn:microsoft.com/office/officeart/2005/8/layout/list1"/>
    <dgm:cxn modelId="{D33199A4-FB5A-4BB3-AB07-E320B35FCBDC}" type="presParOf" srcId="{247CF671-90FE-48FF-88B8-5B72A7073B8D}" destId="{9080C703-F88C-4D71-AE02-F10D9A6B4843}" srcOrd="1" destOrd="0" presId="urn:microsoft.com/office/officeart/2005/8/layout/list1"/>
    <dgm:cxn modelId="{BDC72885-4BA7-456E-AE97-284B612FA0E4}" type="presParOf" srcId="{0F9FD764-3A34-43DB-A582-8EA39410D6B9}" destId="{A0B465F9-75A0-482C-85D6-BB7DD79863F1}" srcOrd="5" destOrd="0" presId="urn:microsoft.com/office/officeart/2005/8/layout/list1"/>
    <dgm:cxn modelId="{7343EC43-793E-479B-B352-14C55BFA6FF3}" type="presParOf" srcId="{0F9FD764-3A34-43DB-A582-8EA39410D6B9}" destId="{CFA61258-7A85-4859-9F4A-0646D0707758}" srcOrd="6" destOrd="0" presId="urn:microsoft.com/office/officeart/2005/8/layout/list1"/>
    <dgm:cxn modelId="{DC72273E-9D04-43DC-AD0F-7671598F84D3}" type="presParOf" srcId="{0F9FD764-3A34-43DB-A582-8EA39410D6B9}" destId="{307D9841-9007-4F87-A612-C4C9561675F1}" srcOrd="7" destOrd="0" presId="urn:microsoft.com/office/officeart/2005/8/layout/list1"/>
    <dgm:cxn modelId="{2C54EC44-4ED3-4B2C-8554-16EEB9CD166A}" type="presParOf" srcId="{0F9FD764-3A34-43DB-A582-8EA39410D6B9}" destId="{051E47EE-8D0A-4284-B5DF-CDB37D8C90EB}" srcOrd="8" destOrd="0" presId="urn:microsoft.com/office/officeart/2005/8/layout/list1"/>
    <dgm:cxn modelId="{00DC510C-2CAB-4546-BF76-33141018D53E}" type="presParOf" srcId="{051E47EE-8D0A-4284-B5DF-CDB37D8C90EB}" destId="{70CBA277-4291-4B6A-A0B3-C9D94C9E5CD5}" srcOrd="0" destOrd="0" presId="urn:microsoft.com/office/officeart/2005/8/layout/list1"/>
    <dgm:cxn modelId="{96722116-7153-4D29-8EF6-4EF189964EF8}" type="presParOf" srcId="{051E47EE-8D0A-4284-B5DF-CDB37D8C90EB}" destId="{1BB51B47-09BD-4222-9A37-83045E8D9BC3}" srcOrd="1" destOrd="0" presId="urn:microsoft.com/office/officeart/2005/8/layout/list1"/>
    <dgm:cxn modelId="{17DA6000-1A93-4979-A3D1-B5299CF9C07B}" type="presParOf" srcId="{0F9FD764-3A34-43DB-A582-8EA39410D6B9}" destId="{12BB3C9B-9CF6-47C1-96DB-D91CAFB8B06A}" srcOrd="9" destOrd="0" presId="urn:microsoft.com/office/officeart/2005/8/layout/list1"/>
    <dgm:cxn modelId="{F76EEB68-3230-4079-BA20-C96E394D39B9}" type="presParOf" srcId="{0F9FD764-3A34-43DB-A582-8EA39410D6B9}" destId="{FC120A89-880E-4F99-8FFC-6170CD78210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F011B0-D430-43DA-AADD-D456C8BCEA0A}">
      <dgm:prSet phldrT="[文本]" custT="1"/>
      <dgm:spPr/>
      <dgm:t>
        <a:bodyPr/>
        <a:lstStyle/>
        <a:p>
          <a:r>
            <a:rPr lang="en-US" sz="2000" dirty="0" smtClean="0"/>
            <a:t>ATM</a:t>
          </a:r>
          <a:endParaRPr lang="zh-CN" altLang="en-US" sz="2000" dirty="0"/>
        </a:p>
      </dgm:t>
    </dgm:pt>
    <dgm:pt modelId="{1CCFCF0B-03E9-4A74-8A21-572441660008}" type="parTrans" cxnId="{5E3FE922-864A-46F7-9F38-136BC285BC63}">
      <dgm:prSet/>
      <dgm:spPr/>
      <dgm:t>
        <a:bodyPr/>
        <a:lstStyle/>
        <a:p>
          <a:endParaRPr lang="zh-CN" altLang="en-US"/>
        </a:p>
      </dgm:t>
    </dgm:pt>
    <dgm:pt modelId="{04FB749A-F258-4DA2-839D-A21408FCDD15}" type="sibTrans" cxnId="{5E3FE922-864A-46F7-9F38-136BC285BC63}">
      <dgm:prSet/>
      <dgm:spPr/>
      <dgm:t>
        <a:bodyPr/>
        <a:lstStyle/>
        <a:p>
          <a:endParaRPr lang="zh-CN" altLang="en-US"/>
        </a:p>
      </dgm:t>
    </dgm:pt>
    <dgm:pt modelId="{6E6EDA0A-E28F-407A-B2C3-D29A323371EB}">
      <dgm:prSet phldrT="[文本]" custT="1"/>
      <dgm:spPr/>
      <dgm:t>
        <a:bodyPr/>
        <a:lstStyle/>
        <a:p>
          <a:r>
            <a:rPr lang="en-US" altLang="zh-CN" sz="2000" dirty="0" smtClean="0"/>
            <a:t>Physical Layer</a:t>
          </a:r>
          <a:endParaRPr lang="zh-CN" altLang="en-US" sz="2000" dirty="0"/>
        </a:p>
      </dgm:t>
    </dgm:pt>
    <dgm:pt modelId="{6C0DEA5D-645B-410C-A544-0E20E85842DB}" type="parTrans" cxnId="{DBDED452-BCCE-4B8D-B8EB-CAFDE5CCA8C3}">
      <dgm:prSet/>
      <dgm:spPr/>
      <dgm:t>
        <a:bodyPr/>
        <a:lstStyle/>
        <a:p>
          <a:endParaRPr lang="zh-CN" altLang="en-US"/>
        </a:p>
      </dgm:t>
    </dgm:pt>
    <dgm:pt modelId="{036BFB9A-0D0D-4D23-BC34-486C555B965F}" type="sibTrans" cxnId="{DBDED452-BCCE-4B8D-B8EB-CAFDE5CCA8C3}">
      <dgm:prSet/>
      <dgm:spPr/>
      <dgm:t>
        <a:bodyPr/>
        <a:lstStyle/>
        <a:p>
          <a:endParaRPr lang="zh-CN" altLang="en-US"/>
        </a:p>
      </dgm:t>
    </dgm:pt>
    <dgm:pt modelId="{08100D55-6842-4893-B447-E9B58432B260}">
      <dgm:prSet phldrT="[文本]" custT="1"/>
      <dgm:spPr/>
      <dgm:t>
        <a:bodyPr/>
        <a:lstStyle/>
        <a:p>
          <a:r>
            <a:rPr lang="en-US" sz="2000" dirty="0" smtClean="0"/>
            <a:t>ATM Adaptation Layer(</a:t>
          </a:r>
          <a:r>
            <a:rPr lang="en-US" altLang="zh-CN" sz="2000" dirty="0" smtClean="0"/>
            <a:t>AAL)</a:t>
          </a:r>
          <a:endParaRPr lang="zh-CN" altLang="en-US" sz="2000" dirty="0"/>
        </a:p>
      </dgm:t>
    </dgm:pt>
    <dgm:pt modelId="{8FB46A0F-0504-4467-9FAE-1F87EB458D5F}" type="parTrans" cxnId="{615C681A-5F76-4E9A-B4C2-5B69A85379A0}">
      <dgm:prSet/>
      <dgm:spPr/>
      <dgm:t>
        <a:bodyPr/>
        <a:lstStyle/>
        <a:p>
          <a:endParaRPr lang="zh-CN" altLang="en-US"/>
        </a:p>
      </dgm:t>
    </dgm:pt>
    <dgm:pt modelId="{165FF1CF-3A5E-4452-AB52-1BF3BAEB8849}" type="sibTrans" cxnId="{615C681A-5F76-4E9A-B4C2-5B69A85379A0}">
      <dgm:prSet/>
      <dgm:spPr/>
      <dgm:t>
        <a:bodyPr/>
        <a:lstStyle/>
        <a:p>
          <a:endParaRPr lang="zh-CN" altLang="en-US"/>
        </a:p>
      </dgm:t>
    </dgm:pt>
    <dgm:pt modelId="{0F941D4F-4658-421E-BF7A-CB75B65282EA}">
      <dgm:prSet phldrT="[文本]" custT="1"/>
      <dgm:spPr/>
      <dgm:t>
        <a:bodyPr/>
        <a:lstStyle/>
        <a:p>
          <a:r>
            <a:rPr lang="en-US" sz="2000" dirty="0" smtClean="0"/>
            <a:t>On the sending side, it accepts a block of data(up to 64kbytes)</a:t>
          </a:r>
          <a:endParaRPr lang="zh-CN" altLang="en-US" sz="2000" dirty="0"/>
        </a:p>
      </dgm:t>
    </dgm:pt>
    <dgm:pt modelId="{6548DC1D-94FE-4541-8DAB-82CC3ACA27D9}" type="parTrans" cxnId="{C31C352C-D29B-4C30-8A48-3510D3165969}">
      <dgm:prSet/>
      <dgm:spPr/>
      <dgm:t>
        <a:bodyPr/>
        <a:lstStyle/>
        <a:p>
          <a:endParaRPr lang="zh-CN" altLang="en-US"/>
        </a:p>
      </dgm:t>
    </dgm:pt>
    <dgm:pt modelId="{F4B60308-57D8-46BF-B87B-FBE4D910A8B3}" type="sibTrans" cxnId="{C31C352C-D29B-4C30-8A48-3510D3165969}">
      <dgm:prSet/>
      <dgm:spPr/>
      <dgm:t>
        <a:bodyPr/>
        <a:lstStyle/>
        <a:p>
          <a:endParaRPr lang="zh-CN" altLang="en-US"/>
        </a:p>
      </dgm:t>
    </dgm:pt>
    <dgm:pt modelId="{D306CC6F-3448-45B5-956B-4A60255EAC5A}">
      <dgm:prSet phldrT="[文本]" custT="1"/>
      <dgm:spPr/>
      <dgm:t>
        <a:bodyPr/>
        <a:lstStyle/>
        <a:p>
          <a:r>
            <a:rPr lang="en-US" sz="2000" dirty="0" smtClean="0"/>
            <a:t>It divides the block into cells and transfers the cells</a:t>
          </a:r>
          <a:endParaRPr lang="zh-CN" altLang="en-US" sz="2000" dirty="0"/>
        </a:p>
      </dgm:t>
    </dgm:pt>
    <dgm:pt modelId="{EB0F8C0E-4CB7-4984-B2C4-CF8C3BD28528}" type="parTrans" cxnId="{BF8380ED-E333-494A-9618-74A94DDC92CB}">
      <dgm:prSet/>
      <dgm:spPr/>
      <dgm:t>
        <a:bodyPr/>
        <a:lstStyle/>
        <a:p>
          <a:endParaRPr lang="zh-CN" altLang="en-US"/>
        </a:p>
      </dgm:t>
    </dgm:pt>
    <dgm:pt modelId="{D8AF3404-C3D0-4ACC-96F4-9A2FE0102946}" type="sibTrans" cxnId="{BF8380ED-E333-494A-9618-74A94DDC92CB}">
      <dgm:prSet/>
      <dgm:spPr/>
      <dgm:t>
        <a:bodyPr/>
        <a:lstStyle/>
        <a:p>
          <a:endParaRPr lang="zh-CN" altLang="en-US"/>
        </a:p>
      </dgm:t>
    </dgm:pt>
    <dgm:pt modelId="{54A543CF-EAAF-4CD7-88D9-96BB28264EBA}">
      <dgm:prSet phldrT="[文本]" custT="1"/>
      <dgm:spPr/>
      <dgm:t>
        <a:bodyPr/>
        <a:lstStyle/>
        <a:p>
          <a:r>
            <a:rPr lang="en-US" sz="2000" dirty="0" smtClean="0"/>
            <a:t>On the receiving side</a:t>
          </a:r>
          <a:r>
            <a:rPr lang="zh-CN" sz="2000" dirty="0" smtClean="0"/>
            <a:t>，</a:t>
          </a:r>
          <a:r>
            <a:rPr lang="en-US" sz="2000" dirty="0" smtClean="0"/>
            <a:t>it accepts incoming cells</a:t>
          </a:r>
          <a:r>
            <a:rPr lang="zh-CN" sz="2000" dirty="0" smtClean="0"/>
            <a:t>，</a:t>
          </a:r>
          <a:r>
            <a:rPr lang="en-US" sz="2000" dirty="0" smtClean="0"/>
            <a:t>extracts data and delivers the original block</a:t>
          </a:r>
          <a:endParaRPr lang="zh-CN" altLang="en-US" sz="2000" dirty="0"/>
        </a:p>
      </dgm:t>
    </dgm:pt>
    <dgm:pt modelId="{F127E3DF-FD44-42CD-8F22-D61FA1D9EB39}" type="parTrans" cxnId="{50CA04F9-80B5-4FA9-83ED-93FA90EC345B}">
      <dgm:prSet/>
      <dgm:spPr/>
      <dgm:t>
        <a:bodyPr/>
        <a:lstStyle/>
        <a:p>
          <a:endParaRPr lang="zh-CN" altLang="en-US"/>
        </a:p>
      </dgm:t>
    </dgm:pt>
    <dgm:pt modelId="{451D9316-B03B-4A13-9BA3-7F63611BB9D4}" type="sibTrans" cxnId="{50CA04F9-80B5-4FA9-83ED-93FA90EC345B}">
      <dgm:prSet/>
      <dgm:spPr/>
      <dgm:t>
        <a:bodyPr/>
        <a:lstStyle/>
        <a:p>
          <a:endParaRPr lang="zh-CN" altLang="en-US"/>
        </a:p>
      </dgm:t>
    </dgm:pt>
    <dgm:pt modelId="{E169492E-67D0-495C-BBDB-505D10D4FC62}">
      <dgm:prSet phldrT="[文本]" custT="1"/>
      <dgm:spPr/>
      <dgm:t>
        <a:bodyPr/>
        <a:lstStyle/>
        <a:p>
          <a:r>
            <a:rPr lang="en-US" altLang="zh-CN" sz="2000" dirty="0" smtClean="0"/>
            <a:t>AAL5</a:t>
          </a:r>
          <a:endParaRPr lang="zh-CN" altLang="en-US" sz="2000" dirty="0"/>
        </a:p>
      </dgm:t>
    </dgm:pt>
    <dgm:pt modelId="{C6EC9FDE-8CD5-42E1-9790-E5E1CFCB9DE9}" type="parTrans" cxnId="{65C72937-A46D-4BB8-A6B1-A8D0E4F6F056}">
      <dgm:prSet/>
      <dgm:spPr/>
      <dgm:t>
        <a:bodyPr/>
        <a:lstStyle/>
        <a:p>
          <a:endParaRPr lang="zh-CN" altLang="en-US"/>
        </a:p>
      </dgm:t>
    </dgm:pt>
    <dgm:pt modelId="{C3510183-EAC1-4CAB-84D6-D157FD331514}" type="sibTrans" cxnId="{65C72937-A46D-4BB8-A6B1-A8D0E4F6F056}">
      <dgm:prSet/>
      <dgm:spPr/>
      <dgm:t>
        <a:bodyPr/>
        <a:lstStyle/>
        <a:p>
          <a:endParaRPr lang="zh-CN" altLang="en-US"/>
        </a:p>
      </dgm:t>
    </dgm:pt>
    <dgm:pt modelId="{1E250865-98AE-4F04-A27F-9866FE6C0AD5}">
      <dgm:prSet phldrT="[文本]" custT="1"/>
      <dgm:spPr/>
      <dgm:t>
        <a:bodyPr/>
        <a:lstStyle/>
        <a:p>
          <a:r>
            <a:rPr lang="en-US" sz="2000" dirty="0" smtClean="0"/>
            <a:t>Cell Label Switching</a:t>
          </a:r>
          <a:endParaRPr lang="zh-CN" altLang="en-US" sz="2000" dirty="0"/>
        </a:p>
      </dgm:t>
    </dgm:pt>
    <dgm:pt modelId="{25D40357-66D7-43E6-842A-5B90A303B474}" type="parTrans" cxnId="{C99F3417-85D3-4768-BC91-D90F17D51856}">
      <dgm:prSet/>
      <dgm:spPr/>
      <dgm:t>
        <a:bodyPr/>
        <a:lstStyle/>
        <a:p>
          <a:endParaRPr lang="zh-CN" altLang="en-US"/>
        </a:p>
      </dgm:t>
    </dgm:pt>
    <dgm:pt modelId="{9C4DC8BE-6B8B-456B-86E7-4AE070E77B37}" type="sibTrans" cxnId="{C99F3417-85D3-4768-BC91-D90F17D51856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0B6A00-A4C8-4069-B1F3-9B07FC607087}" type="pres">
      <dgm:prSet presAssocID="{08100D55-6842-4893-B447-E9B58432B260}" presName="parentLin" presStyleCnt="0"/>
      <dgm:spPr/>
    </dgm:pt>
    <dgm:pt modelId="{20AD5F61-A38C-4C85-93BD-059C26EDF631}" type="pres">
      <dgm:prSet presAssocID="{08100D55-6842-4893-B447-E9B58432B26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3507320-87BA-49F4-9B20-470D7E944BE7}" type="pres">
      <dgm:prSet presAssocID="{08100D55-6842-4893-B447-E9B58432B26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5BDFA-8072-45EB-A36F-56A9031484EB}" type="pres">
      <dgm:prSet presAssocID="{08100D55-6842-4893-B447-E9B58432B260}" presName="negativeSpace" presStyleCnt="0"/>
      <dgm:spPr/>
    </dgm:pt>
    <dgm:pt modelId="{86A89D42-B5A9-4254-9A32-B0A851B95BF6}" type="pres">
      <dgm:prSet presAssocID="{08100D55-6842-4893-B447-E9B58432B26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07703A-5480-4910-B4E7-95F358EC833A}" type="pres">
      <dgm:prSet presAssocID="{165FF1CF-3A5E-4452-AB52-1BF3BAEB8849}" presName="spaceBetweenRectangles" presStyleCnt="0"/>
      <dgm:spPr/>
    </dgm:pt>
    <dgm:pt modelId="{C53C8793-4346-4928-B1D6-5810ECDAE4BD}" type="pres">
      <dgm:prSet presAssocID="{D2F011B0-D430-43DA-AADD-D456C8BCEA0A}" presName="parentLin" presStyleCnt="0"/>
      <dgm:spPr/>
    </dgm:pt>
    <dgm:pt modelId="{975A8A94-C5BA-4FDF-A115-D05BF7555EEC}" type="pres">
      <dgm:prSet presAssocID="{D2F011B0-D430-43DA-AADD-D456C8BCEA0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69D80E0-755A-4971-91BB-230BF558BBC5}" type="pres">
      <dgm:prSet presAssocID="{D2F011B0-D430-43DA-AADD-D456C8BCEA0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047A4-3915-4920-AB0E-12AD867E0023}" type="pres">
      <dgm:prSet presAssocID="{D2F011B0-D430-43DA-AADD-D456C8BCEA0A}" presName="negativeSpace" presStyleCnt="0"/>
      <dgm:spPr/>
    </dgm:pt>
    <dgm:pt modelId="{3B7D3D25-074D-4B5D-93D5-B0AF44389911}" type="pres">
      <dgm:prSet presAssocID="{D2F011B0-D430-43DA-AADD-D456C8BCEA0A}" presName="childText" presStyleLbl="conFgAcc1" presStyleIdx="1" presStyleCnt="3" custScaleY="753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F87294-7DC2-418A-85AB-06F93E1D8E53}" type="pres">
      <dgm:prSet presAssocID="{04FB749A-F258-4DA2-839D-A21408FCDD15}" presName="spaceBetweenRectangles" presStyleCnt="0"/>
      <dgm:spPr/>
    </dgm:pt>
    <dgm:pt modelId="{6524DC70-30D7-4FCD-8354-0F0BD1E95A68}" type="pres">
      <dgm:prSet presAssocID="{6E6EDA0A-E28F-407A-B2C3-D29A323371EB}" presName="parentLin" presStyleCnt="0"/>
      <dgm:spPr/>
    </dgm:pt>
    <dgm:pt modelId="{241FBB63-7836-4D5A-8B8C-48F0B24D7648}" type="pres">
      <dgm:prSet presAssocID="{6E6EDA0A-E28F-407A-B2C3-D29A323371E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2490516-93EE-4732-9045-F1E88A345BB8}" type="pres">
      <dgm:prSet presAssocID="{6E6EDA0A-E28F-407A-B2C3-D29A323371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3F068-7177-4608-AEE6-7111C464CB98}" type="pres">
      <dgm:prSet presAssocID="{6E6EDA0A-E28F-407A-B2C3-D29A323371EB}" presName="negativeSpace" presStyleCnt="0"/>
      <dgm:spPr/>
    </dgm:pt>
    <dgm:pt modelId="{3F63FF0A-CACE-4739-A166-AC217DEED03A}" type="pres">
      <dgm:prSet presAssocID="{6E6EDA0A-E28F-407A-B2C3-D29A323371E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27D518-31F1-47D2-9BFF-BBBFE715D02D}" type="presOf" srcId="{08100D55-6842-4893-B447-E9B58432B260}" destId="{13507320-87BA-49F4-9B20-470D7E944BE7}" srcOrd="1" destOrd="0" presId="urn:microsoft.com/office/officeart/2005/8/layout/list1"/>
    <dgm:cxn modelId="{65C72937-A46D-4BB8-A6B1-A8D0E4F6F056}" srcId="{08100D55-6842-4893-B447-E9B58432B260}" destId="{E169492E-67D0-495C-BBDB-505D10D4FC62}" srcOrd="0" destOrd="0" parTransId="{C6EC9FDE-8CD5-42E1-9790-E5E1CFCB9DE9}" sibTransId="{C3510183-EAC1-4CAB-84D6-D157FD331514}"/>
    <dgm:cxn modelId="{BF8380ED-E333-494A-9618-74A94DDC92CB}" srcId="{E169492E-67D0-495C-BBDB-505D10D4FC62}" destId="{D306CC6F-3448-45B5-956B-4A60255EAC5A}" srcOrd="1" destOrd="0" parTransId="{EB0F8C0E-4CB7-4984-B2C4-CF8C3BD28528}" sibTransId="{D8AF3404-C3D0-4ACC-96F4-9A2FE0102946}"/>
    <dgm:cxn modelId="{B11DD3E3-C0AC-4CB3-9A81-4EB02E74E915}" type="presOf" srcId="{D2F011B0-D430-43DA-AADD-D456C8BCEA0A}" destId="{A69D80E0-755A-4971-91BB-230BF558BBC5}" srcOrd="1" destOrd="0" presId="urn:microsoft.com/office/officeart/2005/8/layout/list1"/>
    <dgm:cxn modelId="{FA77994E-9E3E-42C8-A722-3B81044AA40C}" type="presOf" srcId="{6E6EDA0A-E28F-407A-B2C3-D29A323371EB}" destId="{72490516-93EE-4732-9045-F1E88A345BB8}" srcOrd="1" destOrd="0" presId="urn:microsoft.com/office/officeart/2005/8/layout/list1"/>
    <dgm:cxn modelId="{615C681A-5F76-4E9A-B4C2-5B69A85379A0}" srcId="{B1CB1821-96AB-4A52-8422-1A26B50DDC94}" destId="{08100D55-6842-4893-B447-E9B58432B260}" srcOrd="0" destOrd="0" parTransId="{8FB46A0F-0504-4467-9FAE-1F87EB458D5F}" sibTransId="{165FF1CF-3A5E-4452-AB52-1BF3BAEB8849}"/>
    <dgm:cxn modelId="{5E3FE922-864A-46F7-9F38-136BC285BC63}" srcId="{B1CB1821-96AB-4A52-8422-1A26B50DDC94}" destId="{D2F011B0-D430-43DA-AADD-D456C8BCEA0A}" srcOrd="1" destOrd="0" parTransId="{1CCFCF0B-03E9-4A74-8A21-572441660008}" sibTransId="{04FB749A-F258-4DA2-839D-A21408FCDD15}"/>
    <dgm:cxn modelId="{D021D6AB-129B-4A99-A752-AAFEB89CC5DA}" type="presOf" srcId="{D306CC6F-3448-45B5-956B-4A60255EAC5A}" destId="{86A89D42-B5A9-4254-9A32-B0A851B95BF6}" srcOrd="0" destOrd="2" presId="urn:microsoft.com/office/officeart/2005/8/layout/list1"/>
    <dgm:cxn modelId="{29ADCCC2-A956-4D10-840D-5AEB2531324C}" type="presOf" srcId="{08100D55-6842-4893-B447-E9B58432B260}" destId="{20AD5F61-A38C-4C85-93BD-059C26EDF631}" srcOrd="0" destOrd="0" presId="urn:microsoft.com/office/officeart/2005/8/layout/list1"/>
    <dgm:cxn modelId="{50CA04F9-80B5-4FA9-83ED-93FA90EC345B}" srcId="{E169492E-67D0-495C-BBDB-505D10D4FC62}" destId="{54A543CF-EAAF-4CD7-88D9-96BB28264EBA}" srcOrd="2" destOrd="0" parTransId="{F127E3DF-FD44-42CD-8F22-D61FA1D9EB39}" sibTransId="{451D9316-B03B-4A13-9BA3-7F63611BB9D4}"/>
    <dgm:cxn modelId="{C99F3417-85D3-4768-BC91-D90F17D51856}" srcId="{D2F011B0-D430-43DA-AADD-D456C8BCEA0A}" destId="{1E250865-98AE-4F04-A27F-9866FE6C0AD5}" srcOrd="0" destOrd="0" parTransId="{25D40357-66D7-43E6-842A-5B90A303B474}" sibTransId="{9C4DC8BE-6B8B-456B-86E7-4AE070E77B37}"/>
    <dgm:cxn modelId="{EADFE807-6EBB-4293-9E5C-7A9D33DC548B}" type="presOf" srcId="{D2F011B0-D430-43DA-AADD-D456C8BCEA0A}" destId="{975A8A94-C5BA-4FDF-A115-D05BF7555EEC}" srcOrd="0" destOrd="0" presId="urn:microsoft.com/office/officeart/2005/8/layout/list1"/>
    <dgm:cxn modelId="{C335C5E4-93F2-4475-9D00-E4275CB1B338}" type="presOf" srcId="{6E6EDA0A-E28F-407A-B2C3-D29A323371EB}" destId="{241FBB63-7836-4D5A-8B8C-48F0B24D7648}" srcOrd="0" destOrd="0" presId="urn:microsoft.com/office/officeart/2005/8/layout/list1"/>
    <dgm:cxn modelId="{C31C352C-D29B-4C30-8A48-3510D3165969}" srcId="{E169492E-67D0-495C-BBDB-505D10D4FC62}" destId="{0F941D4F-4658-421E-BF7A-CB75B65282EA}" srcOrd="0" destOrd="0" parTransId="{6548DC1D-94FE-4541-8DAB-82CC3ACA27D9}" sibTransId="{F4B60308-57D8-46BF-B87B-FBE4D910A8B3}"/>
    <dgm:cxn modelId="{0A3AE95E-2B78-4BCF-8DE8-D410F148B207}" type="presOf" srcId="{E169492E-67D0-495C-BBDB-505D10D4FC62}" destId="{86A89D42-B5A9-4254-9A32-B0A851B95BF6}" srcOrd="0" destOrd="0" presId="urn:microsoft.com/office/officeart/2005/8/layout/list1"/>
    <dgm:cxn modelId="{686CA11D-D974-4DC2-A1B1-352D1AA97E14}" type="presOf" srcId="{54A543CF-EAAF-4CD7-88D9-96BB28264EBA}" destId="{86A89D42-B5A9-4254-9A32-B0A851B95BF6}" srcOrd="0" destOrd="3" presId="urn:microsoft.com/office/officeart/2005/8/layout/list1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DBDED452-BCCE-4B8D-B8EB-CAFDE5CCA8C3}" srcId="{B1CB1821-96AB-4A52-8422-1A26B50DDC94}" destId="{6E6EDA0A-E28F-407A-B2C3-D29A323371EB}" srcOrd="2" destOrd="0" parTransId="{6C0DEA5D-645B-410C-A544-0E20E85842DB}" sibTransId="{036BFB9A-0D0D-4D23-BC34-486C555B965F}"/>
    <dgm:cxn modelId="{661618D8-AFC6-465E-A231-29E58441AE10}" type="presOf" srcId="{0F941D4F-4658-421E-BF7A-CB75B65282EA}" destId="{86A89D42-B5A9-4254-9A32-B0A851B95BF6}" srcOrd="0" destOrd="1" presId="urn:microsoft.com/office/officeart/2005/8/layout/list1"/>
    <dgm:cxn modelId="{A29C11BD-420D-43B4-8D9E-DD7FB9180FC6}" type="presOf" srcId="{1E250865-98AE-4F04-A27F-9866FE6C0AD5}" destId="{3B7D3D25-074D-4B5D-93D5-B0AF44389911}" srcOrd="0" destOrd="0" presId="urn:microsoft.com/office/officeart/2005/8/layout/list1"/>
    <dgm:cxn modelId="{0A14D2AA-C0C1-49E8-B241-674A98FFC0C4}" type="presParOf" srcId="{2C4442CA-7840-4F91-A987-6211BA049A79}" destId="{480B6A00-A4C8-4069-B1F3-9B07FC607087}" srcOrd="0" destOrd="0" presId="urn:microsoft.com/office/officeart/2005/8/layout/list1"/>
    <dgm:cxn modelId="{D153994A-5070-40D1-93A5-97C404D3D34C}" type="presParOf" srcId="{480B6A00-A4C8-4069-B1F3-9B07FC607087}" destId="{20AD5F61-A38C-4C85-93BD-059C26EDF631}" srcOrd="0" destOrd="0" presId="urn:microsoft.com/office/officeart/2005/8/layout/list1"/>
    <dgm:cxn modelId="{08C9C54E-F01A-4F9B-8B9B-0C80B82C52D8}" type="presParOf" srcId="{480B6A00-A4C8-4069-B1F3-9B07FC607087}" destId="{13507320-87BA-49F4-9B20-470D7E944BE7}" srcOrd="1" destOrd="0" presId="urn:microsoft.com/office/officeart/2005/8/layout/list1"/>
    <dgm:cxn modelId="{C42BC6F5-6B8C-42D8-8AC3-E55A181D1226}" type="presParOf" srcId="{2C4442CA-7840-4F91-A987-6211BA049A79}" destId="{9135BDFA-8072-45EB-A36F-56A9031484EB}" srcOrd="1" destOrd="0" presId="urn:microsoft.com/office/officeart/2005/8/layout/list1"/>
    <dgm:cxn modelId="{91CAC9A8-3622-4107-8FEC-8BAB8CD405F2}" type="presParOf" srcId="{2C4442CA-7840-4F91-A987-6211BA049A79}" destId="{86A89D42-B5A9-4254-9A32-B0A851B95BF6}" srcOrd="2" destOrd="0" presId="urn:microsoft.com/office/officeart/2005/8/layout/list1"/>
    <dgm:cxn modelId="{52E51E36-005E-450B-B1C9-C5714385A8C6}" type="presParOf" srcId="{2C4442CA-7840-4F91-A987-6211BA049A79}" destId="{7007703A-5480-4910-B4E7-95F358EC833A}" srcOrd="3" destOrd="0" presId="urn:microsoft.com/office/officeart/2005/8/layout/list1"/>
    <dgm:cxn modelId="{C890689B-F633-4D63-95EC-E6DF4D1A7DE1}" type="presParOf" srcId="{2C4442CA-7840-4F91-A987-6211BA049A79}" destId="{C53C8793-4346-4928-B1D6-5810ECDAE4BD}" srcOrd="4" destOrd="0" presId="urn:microsoft.com/office/officeart/2005/8/layout/list1"/>
    <dgm:cxn modelId="{D335D11E-7C4C-4C86-901D-EEC7F0A635E5}" type="presParOf" srcId="{C53C8793-4346-4928-B1D6-5810ECDAE4BD}" destId="{975A8A94-C5BA-4FDF-A115-D05BF7555EEC}" srcOrd="0" destOrd="0" presId="urn:microsoft.com/office/officeart/2005/8/layout/list1"/>
    <dgm:cxn modelId="{C9BCFD03-82FF-44AF-94F3-8905D1FDC12B}" type="presParOf" srcId="{C53C8793-4346-4928-B1D6-5810ECDAE4BD}" destId="{A69D80E0-755A-4971-91BB-230BF558BBC5}" srcOrd="1" destOrd="0" presId="urn:microsoft.com/office/officeart/2005/8/layout/list1"/>
    <dgm:cxn modelId="{26DAAA8C-6621-4062-8291-CB5EF4C6812D}" type="presParOf" srcId="{2C4442CA-7840-4F91-A987-6211BA049A79}" destId="{4C3047A4-3915-4920-AB0E-12AD867E0023}" srcOrd="5" destOrd="0" presId="urn:microsoft.com/office/officeart/2005/8/layout/list1"/>
    <dgm:cxn modelId="{48D9CD24-25E6-4514-8515-E080012248FB}" type="presParOf" srcId="{2C4442CA-7840-4F91-A987-6211BA049A79}" destId="{3B7D3D25-074D-4B5D-93D5-B0AF44389911}" srcOrd="6" destOrd="0" presId="urn:microsoft.com/office/officeart/2005/8/layout/list1"/>
    <dgm:cxn modelId="{ABB8EB0A-2EC0-4667-A1E0-3F7178E986BE}" type="presParOf" srcId="{2C4442CA-7840-4F91-A987-6211BA049A79}" destId="{80F87294-7DC2-418A-85AB-06F93E1D8E53}" srcOrd="7" destOrd="0" presId="urn:microsoft.com/office/officeart/2005/8/layout/list1"/>
    <dgm:cxn modelId="{A2547D71-BA16-40FE-BBA7-9897568138BD}" type="presParOf" srcId="{2C4442CA-7840-4F91-A987-6211BA049A79}" destId="{6524DC70-30D7-4FCD-8354-0F0BD1E95A68}" srcOrd="8" destOrd="0" presId="urn:microsoft.com/office/officeart/2005/8/layout/list1"/>
    <dgm:cxn modelId="{9FDE10F4-5362-4437-8EA5-2CFD95729F8F}" type="presParOf" srcId="{6524DC70-30D7-4FCD-8354-0F0BD1E95A68}" destId="{241FBB63-7836-4D5A-8B8C-48F0B24D7648}" srcOrd="0" destOrd="0" presId="urn:microsoft.com/office/officeart/2005/8/layout/list1"/>
    <dgm:cxn modelId="{35A065BB-AD94-4711-A027-DE4578471955}" type="presParOf" srcId="{6524DC70-30D7-4FCD-8354-0F0BD1E95A68}" destId="{72490516-93EE-4732-9045-F1E88A345BB8}" srcOrd="1" destOrd="0" presId="urn:microsoft.com/office/officeart/2005/8/layout/list1"/>
    <dgm:cxn modelId="{63B3930D-0046-4A80-9E63-BFD0C30457E0}" type="presParOf" srcId="{2C4442CA-7840-4F91-A987-6211BA049A79}" destId="{45E3F068-7177-4608-AEE6-7111C464CB98}" srcOrd="9" destOrd="0" presId="urn:microsoft.com/office/officeart/2005/8/layout/list1"/>
    <dgm:cxn modelId="{14E6BEA5-A92A-4C64-8D0B-865CAEFFEE6C}" type="presParOf" srcId="{2C4442CA-7840-4F91-A987-6211BA049A79}" destId="{3F63FF0A-CACE-4739-A166-AC217DEED0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b="0" dirty="0" smtClean="0"/>
            <a:t>Critique</a:t>
          </a:r>
          <a:endParaRPr lang="zh-CN" altLang="en-US" sz="2400" b="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FE1C148D-CE5C-4DA2-A887-04746E207AB7}">
      <dgm:prSet phldrT="[文本]" custT="1"/>
      <dgm:spPr/>
      <dgm:t>
        <a:bodyPr/>
        <a:lstStyle/>
        <a:p>
          <a:r>
            <a:rPr lang="en-US" sz="2400" dirty="0" smtClean="0"/>
            <a:t>Connection Setup Latency</a:t>
          </a:r>
          <a:endParaRPr lang="zh-CN" altLang="en-US" sz="2400" dirty="0"/>
        </a:p>
      </dgm:t>
    </dgm:pt>
    <dgm:pt modelId="{93BBA67F-3D6B-4A78-A2B9-424058E170DA}" type="parTrans" cxnId="{C3FC8D53-73D0-4566-BB73-9E77DF6D8F00}">
      <dgm:prSet/>
      <dgm:spPr/>
      <dgm:t>
        <a:bodyPr/>
        <a:lstStyle/>
        <a:p>
          <a:endParaRPr lang="zh-CN" altLang="en-US"/>
        </a:p>
      </dgm:t>
    </dgm:pt>
    <dgm:pt modelId="{6BD9E50C-B364-4609-88E2-CDB989952E45}" type="sibTrans" cxnId="{C3FC8D53-73D0-4566-BB73-9E77DF6D8F00}">
      <dgm:prSet/>
      <dgm:spPr/>
      <dgm:t>
        <a:bodyPr/>
        <a:lstStyle/>
        <a:p>
          <a:endParaRPr lang="zh-CN" altLang="en-US"/>
        </a:p>
      </dgm:t>
    </dgm:pt>
    <dgm:pt modelId="{64255AF2-474A-4186-9A69-5D56773632D3}">
      <dgm:prSet phldrT="[文本]" custT="1"/>
      <dgm:spPr/>
      <dgm:t>
        <a:bodyPr/>
        <a:lstStyle/>
        <a:p>
          <a:r>
            <a:rPr lang="en-US" sz="2400" dirty="0" smtClean="0"/>
            <a:t>Lack Of Efficient Broadcast</a:t>
          </a:r>
          <a:endParaRPr lang="zh-CN" altLang="en-US" sz="2400" dirty="0"/>
        </a:p>
      </dgm:t>
    </dgm:pt>
    <dgm:pt modelId="{2AE56077-A3E7-44CB-9757-08075DAD19F5}" type="parTrans" cxnId="{1538D857-2442-4401-A222-186CD0CD36CF}">
      <dgm:prSet/>
      <dgm:spPr/>
      <dgm:t>
        <a:bodyPr/>
        <a:lstStyle/>
        <a:p>
          <a:endParaRPr lang="zh-CN" altLang="en-US"/>
        </a:p>
      </dgm:t>
    </dgm:pt>
    <dgm:pt modelId="{A69055FD-97FB-412E-9001-4E1984AEDC39}" type="sibTrans" cxnId="{1538D857-2442-4401-A222-186CD0CD36CF}">
      <dgm:prSet/>
      <dgm:spPr/>
      <dgm:t>
        <a:bodyPr/>
        <a:lstStyle/>
        <a:p>
          <a:endParaRPr lang="zh-CN" altLang="en-US"/>
        </a:p>
      </dgm:t>
    </dgm:pt>
    <dgm:pt modelId="{FA13F10C-A169-43F7-9AA5-F582BF4A206B}">
      <dgm:prSet phldrT="[文本]" custT="1"/>
      <dgm:spPr/>
      <dgm:t>
        <a:bodyPr/>
        <a:lstStyle/>
        <a:p>
          <a:r>
            <a:rPr lang="en-US" sz="2400" dirty="0" smtClean="0"/>
            <a:t>ATM’s overhead is higher</a:t>
          </a:r>
          <a:endParaRPr lang="zh-CN" altLang="en-US" sz="2400" dirty="0"/>
        </a:p>
      </dgm:t>
    </dgm:pt>
    <dgm:pt modelId="{4B7F50B6-4D44-4C9C-98B2-F6133D5B786A}" type="parTrans" cxnId="{3F486C52-C4BC-4C5B-B307-D97E06B2C121}">
      <dgm:prSet/>
      <dgm:spPr/>
      <dgm:t>
        <a:bodyPr/>
        <a:lstStyle/>
        <a:p>
          <a:endParaRPr lang="zh-CN" altLang="en-US"/>
        </a:p>
      </dgm:t>
    </dgm:pt>
    <dgm:pt modelId="{F3B26EE3-0EE1-44AB-ABFD-6B96C3BC9AE3}" type="sibTrans" cxnId="{3F486C52-C4BC-4C5B-B307-D97E06B2C121}">
      <dgm:prSet/>
      <dgm:spPr/>
      <dgm:t>
        <a:bodyPr/>
        <a:lstStyle/>
        <a:p>
          <a:endParaRPr lang="zh-CN" altLang="en-US"/>
        </a:p>
      </dgm:t>
    </dgm:pt>
    <dgm:pt modelId="{0D6EAB18-8B08-4049-8585-85B833BA7496}">
      <dgm:prSet phldrT="[文本]" custT="1"/>
      <dgm:spPr/>
      <dgm:t>
        <a:bodyPr/>
        <a:lstStyle/>
        <a:p>
          <a:r>
            <a:rPr lang="en-US" sz="2400" dirty="0" smtClean="0"/>
            <a:t>High cost</a:t>
          </a:r>
          <a:endParaRPr lang="zh-CN" altLang="en-US" sz="2400" dirty="0"/>
        </a:p>
      </dgm:t>
    </dgm:pt>
    <dgm:pt modelId="{BCF79211-A3A5-4544-9C55-152A0116DA1B}" type="parTrans" cxnId="{8D1B0AE8-1130-4B76-82AB-58F90E055E77}">
      <dgm:prSet/>
      <dgm:spPr/>
      <dgm:t>
        <a:bodyPr/>
        <a:lstStyle/>
        <a:p>
          <a:endParaRPr lang="zh-CN" altLang="en-US"/>
        </a:p>
      </dgm:t>
    </dgm:pt>
    <dgm:pt modelId="{327D8B6E-4F33-4414-90BA-B78DC70DBBCB}" type="sibTrans" cxnId="{8D1B0AE8-1130-4B76-82AB-58F90E055E77}">
      <dgm:prSet/>
      <dgm:spPr/>
      <dgm:t>
        <a:bodyPr/>
        <a:lstStyle/>
        <a:p>
          <a:endParaRPr lang="zh-CN" altLang="en-US"/>
        </a:p>
      </dgm:t>
    </dgm:pt>
    <dgm:pt modelId="{A07748D6-C498-4929-A69F-ABBFCF70EEB3}">
      <dgm:prSet phldrT="[文本]" custT="1"/>
      <dgm:spPr/>
      <dgm:t>
        <a:bodyPr/>
        <a:lstStyle/>
        <a:p>
          <a:r>
            <a:rPr lang="en-US" sz="2400" smtClean="0"/>
            <a:t>Complexity</a:t>
          </a:r>
          <a:endParaRPr lang="zh-CN" altLang="en-US" sz="2400" dirty="0"/>
        </a:p>
      </dgm:t>
    </dgm:pt>
    <dgm:pt modelId="{C4D9321F-0DB5-42CB-9B51-CA8710B67312}" type="parTrans" cxnId="{802A7A94-4898-4F9D-9492-2F2529EE50A0}">
      <dgm:prSet/>
      <dgm:spPr/>
      <dgm:t>
        <a:bodyPr/>
        <a:lstStyle/>
        <a:p>
          <a:endParaRPr lang="zh-CN" altLang="en-US"/>
        </a:p>
      </dgm:t>
    </dgm:pt>
    <dgm:pt modelId="{DFE0C1BD-C2A0-4DA3-A1D5-C7F1D0627645}" type="sibTrans" cxnId="{802A7A94-4898-4F9D-9492-2F2529EE50A0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 custScaleY="33957" custLinFactNeighborX="-90825" custLinFactNeighborY="-356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 custScaleY="70588" custLinFactNeighborX="-31" custLinFactNeighborY="203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D9BD34-86A4-4A6A-B9AA-C6772AB21CAF}" type="presOf" srcId="{A07748D6-C498-4929-A69F-ABBFCF70EEB3}" destId="{2AF60504-7C4F-4D87-9522-D6DA2C52F377}" srcOrd="0" destOrd="4" presId="urn:microsoft.com/office/officeart/2005/8/layout/list1"/>
    <dgm:cxn modelId="{8D1B0AE8-1130-4B76-82AB-58F90E055E77}" srcId="{7A0207DA-8C4A-408B-BF04-944A6975A91F}" destId="{0D6EAB18-8B08-4049-8585-85B833BA7496}" srcOrd="3" destOrd="0" parTransId="{BCF79211-A3A5-4544-9C55-152A0116DA1B}" sibTransId="{327D8B6E-4F33-4414-90BA-B78DC70DBBCB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1538D857-2442-4401-A222-186CD0CD36CF}" srcId="{7A0207DA-8C4A-408B-BF04-944A6975A91F}" destId="{64255AF2-474A-4186-9A69-5D56773632D3}" srcOrd="1" destOrd="0" parTransId="{2AE56077-A3E7-44CB-9757-08075DAD19F5}" sibTransId="{A69055FD-97FB-412E-9001-4E1984AEDC39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C3FC8D53-73D0-4566-BB73-9E77DF6D8F00}" srcId="{7A0207DA-8C4A-408B-BF04-944A6975A91F}" destId="{FE1C148D-CE5C-4DA2-A887-04746E207AB7}" srcOrd="0" destOrd="0" parTransId="{93BBA67F-3D6B-4A78-A2B9-424058E170DA}" sibTransId="{6BD9E50C-B364-4609-88E2-CDB989952E45}"/>
    <dgm:cxn modelId="{F195F0F5-6C68-476B-A04B-223E773934ED}" type="presOf" srcId="{FE1C148D-CE5C-4DA2-A887-04746E207AB7}" destId="{2AF60504-7C4F-4D87-9522-D6DA2C52F377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DA99756-A892-4412-8E26-AC79E4ACA1A2}" type="presOf" srcId="{64255AF2-474A-4186-9A69-5D56773632D3}" destId="{2AF60504-7C4F-4D87-9522-D6DA2C52F377}" srcOrd="0" destOrd="1" presId="urn:microsoft.com/office/officeart/2005/8/layout/list1"/>
    <dgm:cxn modelId="{4FF33104-4F82-4442-B7D7-0AFE8661C349}" type="presOf" srcId="{FA13F10C-A169-43F7-9AA5-F582BF4A206B}" destId="{2AF60504-7C4F-4D87-9522-D6DA2C52F377}" srcOrd="0" destOrd="2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802A7A94-4898-4F9D-9492-2F2529EE50A0}" srcId="{7A0207DA-8C4A-408B-BF04-944A6975A91F}" destId="{A07748D6-C498-4929-A69F-ABBFCF70EEB3}" srcOrd="4" destOrd="0" parTransId="{C4D9321F-0DB5-42CB-9B51-CA8710B67312}" sibTransId="{DFE0C1BD-C2A0-4DA3-A1D5-C7F1D0627645}"/>
    <dgm:cxn modelId="{3F486C52-C4BC-4C5B-B307-D97E06B2C121}" srcId="{7A0207DA-8C4A-408B-BF04-944A6975A91F}" destId="{FA13F10C-A169-43F7-9AA5-F582BF4A206B}" srcOrd="2" destOrd="0" parTransId="{4B7F50B6-4D44-4C9C-98B2-F6133D5B786A}" sibTransId="{F3B26EE3-0EE1-44AB-ABFD-6B96C3BC9AE3}"/>
    <dgm:cxn modelId="{F22F599E-68B9-4167-9B8D-E4417DB27DDA}" type="presOf" srcId="{0D6EAB18-8B08-4049-8585-85B833BA7496}" destId="{2AF60504-7C4F-4D87-9522-D6DA2C52F377}" srcOrd="0" destOrd="3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E26B2E3-662F-4C3F-ACBB-A66A80E4592E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256507-F0CC-4E1D-B335-F85215FB245E}">
      <dgm:prSet phldrT="[文本]"/>
      <dgm:spPr/>
      <dgm:t>
        <a:bodyPr/>
        <a:lstStyle/>
        <a:p>
          <a:r>
            <a:rPr lang="en-US" altLang="zh-CN" dirty="0" smtClean="0">
              <a:latin typeface="Cambria Math" pitchFamily="18" charset="0"/>
              <a:ea typeface="Cambria Math" pitchFamily="18" charset="0"/>
            </a:rPr>
            <a:t>ATM’s overhead is </a:t>
          </a:r>
          <a:r>
            <a:rPr lang="en-US" altLang="zh-CN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rPr>
            <a:t>higher than 10 percent</a:t>
          </a:r>
          <a:endParaRPr lang="zh-CN" altLang="en-US" dirty="0">
            <a:solidFill>
              <a:srgbClr val="C00000"/>
            </a:solidFill>
          </a:endParaRPr>
        </a:p>
      </dgm:t>
    </dgm:pt>
    <dgm:pt modelId="{EEC3F2E0-65D2-4C01-B066-1FB662243B4E}" type="parTrans" cxnId="{7846F2AA-1773-4A67-8792-4A93E1660DE7}">
      <dgm:prSet/>
      <dgm:spPr/>
      <dgm:t>
        <a:bodyPr/>
        <a:lstStyle/>
        <a:p>
          <a:endParaRPr lang="zh-CN" altLang="en-US"/>
        </a:p>
      </dgm:t>
    </dgm:pt>
    <dgm:pt modelId="{4256AC4C-F012-4D90-B410-F04A60DF0AD5}" type="sibTrans" cxnId="{7846F2AA-1773-4A67-8792-4A93E1660DE7}">
      <dgm:prSet/>
      <dgm:spPr/>
      <dgm:t>
        <a:bodyPr/>
        <a:lstStyle/>
        <a:p>
          <a:endParaRPr lang="zh-CN" altLang="en-US"/>
        </a:p>
      </dgm:t>
    </dgm:pt>
    <dgm:pt modelId="{C35649E7-6AFB-49FE-B66C-88370E299900}">
      <dgm:prSet phldrT="[文本]"/>
      <dgm:spPr/>
      <dgm:t>
        <a:bodyPr/>
        <a:lstStyle/>
        <a:p>
          <a:r>
            <a:rPr lang="en-US" altLang="zh-CN" dirty="0" smtClean="0">
              <a:latin typeface="Cambria Math" pitchFamily="18" charset="0"/>
              <a:ea typeface="Cambria Math" pitchFamily="18" charset="0"/>
            </a:rPr>
            <a:t>Ethernet’s overhead is </a:t>
          </a:r>
          <a:r>
            <a:rPr lang="en-US" altLang="zh-CN" dirty="0" smtClean="0">
              <a:solidFill>
                <a:srgbClr val="7030A0"/>
              </a:solidFill>
              <a:latin typeface="Cambria Math" pitchFamily="18" charset="0"/>
              <a:ea typeface="Cambria Math" pitchFamily="18" charset="0"/>
            </a:rPr>
            <a:t>lower than 1 percent</a:t>
          </a:r>
          <a:endParaRPr lang="zh-CN" altLang="en-US" dirty="0">
            <a:solidFill>
              <a:srgbClr val="7030A0"/>
            </a:solidFill>
          </a:endParaRPr>
        </a:p>
      </dgm:t>
    </dgm:pt>
    <dgm:pt modelId="{46846FDD-3B5D-4313-B78C-29F056ABD5D9}" type="parTrans" cxnId="{8B49F82F-C8B9-4BDB-853C-32CA11F17A6D}">
      <dgm:prSet/>
      <dgm:spPr/>
      <dgm:t>
        <a:bodyPr/>
        <a:lstStyle/>
        <a:p>
          <a:endParaRPr lang="zh-CN" altLang="en-US"/>
        </a:p>
      </dgm:t>
    </dgm:pt>
    <dgm:pt modelId="{4CAF3BA7-731C-473B-B3D4-898DB12356A2}" type="sibTrans" cxnId="{8B49F82F-C8B9-4BDB-853C-32CA11F17A6D}">
      <dgm:prSet/>
      <dgm:spPr/>
      <dgm:t>
        <a:bodyPr/>
        <a:lstStyle/>
        <a:p>
          <a:endParaRPr lang="zh-CN" altLang="en-US"/>
        </a:p>
      </dgm:t>
    </dgm:pt>
    <dgm:pt modelId="{C0AC56ED-D3CF-413D-8E71-57078B0BD47E}">
      <dgm:prSet/>
      <dgm:spPr/>
      <dgm:t>
        <a:bodyPr/>
        <a:lstStyle/>
        <a:p>
          <a:endParaRPr lang="zh-CN" altLang="en-US"/>
        </a:p>
      </dgm:t>
    </dgm:pt>
    <dgm:pt modelId="{64519B16-DE89-46AB-B93A-D3F04EE2C977}" type="parTrans" cxnId="{B4E23F53-797C-4898-9723-4AE64A8036A7}">
      <dgm:prSet/>
      <dgm:spPr/>
      <dgm:t>
        <a:bodyPr/>
        <a:lstStyle/>
        <a:p>
          <a:endParaRPr lang="zh-CN" altLang="en-US"/>
        </a:p>
      </dgm:t>
    </dgm:pt>
    <dgm:pt modelId="{931C06C7-3B72-4C9C-B9EC-333612F8F9BD}" type="sibTrans" cxnId="{B4E23F53-797C-4898-9723-4AE64A8036A7}">
      <dgm:prSet/>
      <dgm:spPr/>
      <dgm:t>
        <a:bodyPr/>
        <a:lstStyle/>
        <a:p>
          <a:endParaRPr lang="zh-CN" altLang="en-US"/>
        </a:p>
      </dgm:t>
    </dgm:pt>
    <dgm:pt modelId="{C7D75D25-D4B4-42D1-B96C-14DC95541E8E}" type="pres">
      <dgm:prSet presAssocID="{2E26B2E3-662F-4C3F-ACBB-A66A80E4592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227D30-3EF5-403B-97F1-CEF5B2E4A71C}" type="pres">
      <dgm:prSet presAssocID="{2E26B2E3-662F-4C3F-ACBB-A66A80E4592E}" presName="divider" presStyleLbl="fgShp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05B7FE6E-5EC3-4329-A3C5-18D71D453712}" type="pres">
      <dgm:prSet presAssocID="{FB256507-F0CC-4E1D-B335-F85215FB245E}" presName="downArrow" presStyleLbl="node1" presStyleIdx="0" presStyleCnt="2" custScaleX="78728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E7EC39D9-A15C-410B-A65D-1C15857B74B8}" type="pres">
      <dgm:prSet presAssocID="{FB256507-F0CC-4E1D-B335-F85215FB245E}" presName="downArrowText" presStyleLbl="revTx" presStyleIdx="0" presStyleCnt="2" custScaleX="148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224995-6CF2-4608-B94B-53CDCAFBF4B8}" type="pres">
      <dgm:prSet presAssocID="{C35649E7-6AFB-49FE-B66C-88370E299900}" presName="upArrow" presStyleLbl="node1" presStyleIdx="1" presStyleCnt="2" custScaleX="59074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D8AF3600-F2FC-4255-A98F-7DB099DF5271}" type="pres">
      <dgm:prSet presAssocID="{C35649E7-6AFB-49FE-B66C-88370E299900}" presName="upArrowText" presStyleLbl="revTx" presStyleIdx="1" presStyleCnt="2" custScaleX="1807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46F2AA-1773-4A67-8792-4A93E1660DE7}" srcId="{2E26B2E3-662F-4C3F-ACBB-A66A80E4592E}" destId="{FB256507-F0CC-4E1D-B335-F85215FB245E}" srcOrd="0" destOrd="0" parTransId="{EEC3F2E0-65D2-4C01-B066-1FB662243B4E}" sibTransId="{4256AC4C-F012-4D90-B410-F04A60DF0AD5}"/>
    <dgm:cxn modelId="{7239897D-2559-40A0-B226-33CBA870AD80}" type="presOf" srcId="{2E26B2E3-662F-4C3F-ACBB-A66A80E4592E}" destId="{C7D75D25-D4B4-42D1-B96C-14DC95541E8E}" srcOrd="0" destOrd="0" presId="urn:microsoft.com/office/officeart/2005/8/layout/arrow3"/>
    <dgm:cxn modelId="{360BA7A6-F811-4AE9-95B0-1E3964BF2DB3}" type="presOf" srcId="{FB256507-F0CC-4E1D-B335-F85215FB245E}" destId="{E7EC39D9-A15C-410B-A65D-1C15857B74B8}" srcOrd="0" destOrd="0" presId="urn:microsoft.com/office/officeart/2005/8/layout/arrow3"/>
    <dgm:cxn modelId="{8B49F82F-C8B9-4BDB-853C-32CA11F17A6D}" srcId="{2E26B2E3-662F-4C3F-ACBB-A66A80E4592E}" destId="{C35649E7-6AFB-49FE-B66C-88370E299900}" srcOrd="1" destOrd="0" parTransId="{46846FDD-3B5D-4313-B78C-29F056ABD5D9}" sibTransId="{4CAF3BA7-731C-473B-B3D4-898DB12356A2}"/>
    <dgm:cxn modelId="{20583ED9-34EF-4054-81B7-C1ACEA1A241B}" type="presOf" srcId="{C35649E7-6AFB-49FE-B66C-88370E299900}" destId="{D8AF3600-F2FC-4255-A98F-7DB099DF5271}" srcOrd="0" destOrd="0" presId="urn:microsoft.com/office/officeart/2005/8/layout/arrow3"/>
    <dgm:cxn modelId="{B4E23F53-797C-4898-9723-4AE64A8036A7}" srcId="{2E26B2E3-662F-4C3F-ACBB-A66A80E4592E}" destId="{C0AC56ED-D3CF-413D-8E71-57078B0BD47E}" srcOrd="2" destOrd="0" parTransId="{64519B16-DE89-46AB-B93A-D3F04EE2C977}" sibTransId="{931C06C7-3B72-4C9C-B9EC-333612F8F9BD}"/>
    <dgm:cxn modelId="{62334763-3825-4C8B-959E-C6B1BF842159}" type="presParOf" srcId="{C7D75D25-D4B4-42D1-B96C-14DC95541E8E}" destId="{8C227D30-3EF5-403B-97F1-CEF5B2E4A71C}" srcOrd="0" destOrd="0" presId="urn:microsoft.com/office/officeart/2005/8/layout/arrow3"/>
    <dgm:cxn modelId="{3F6DFEE2-C790-4AD0-841E-56821E45F36D}" type="presParOf" srcId="{C7D75D25-D4B4-42D1-B96C-14DC95541E8E}" destId="{05B7FE6E-5EC3-4329-A3C5-18D71D453712}" srcOrd="1" destOrd="0" presId="urn:microsoft.com/office/officeart/2005/8/layout/arrow3"/>
    <dgm:cxn modelId="{E31D75C7-D640-4FE6-9667-DF94D558C6F0}" type="presParOf" srcId="{C7D75D25-D4B4-42D1-B96C-14DC95541E8E}" destId="{E7EC39D9-A15C-410B-A65D-1C15857B74B8}" srcOrd="2" destOrd="0" presId="urn:microsoft.com/office/officeart/2005/8/layout/arrow3"/>
    <dgm:cxn modelId="{591C5291-38F1-4485-A5E9-3F66BB9D2FB9}" type="presParOf" srcId="{C7D75D25-D4B4-42D1-B96C-14DC95541E8E}" destId="{2D224995-6CF2-4608-B94B-53CDCAFBF4B8}" srcOrd="3" destOrd="0" presId="urn:microsoft.com/office/officeart/2005/8/layout/arrow3"/>
    <dgm:cxn modelId="{5EEE3B0A-03D1-419C-B4AC-B5295A06A895}" type="presParOf" srcId="{C7D75D25-D4B4-42D1-B96C-14DC95541E8E}" destId="{D8AF3600-F2FC-4255-A98F-7DB099DF527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13049-C343-4B83-B80E-6ECC9063E6FF}">
      <dgm:prSet phldrT="[文本]" custT="1"/>
      <dgm:spPr/>
      <dgm:t>
        <a:bodyPr/>
        <a:lstStyle/>
        <a:p>
          <a:r>
            <a:rPr lang="en-US" sz="2400" dirty="0" smtClean="0"/>
            <a:t>Not a network system</a:t>
          </a:r>
          <a:endParaRPr lang="zh-CN" altLang="en-US" sz="2400" dirty="0"/>
        </a:p>
      </dgm:t>
    </dgm:pt>
    <dgm:pt modelId="{F34FF64D-0C1D-444E-A56E-59CAB8FCEBD0}" type="par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235E735F-9E5B-49A3-9F75-39770D941ED5}" type="sib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54FBC459-602F-4317-8D4F-F87B62AA30DD}">
      <dgm:prSet phldrT="[文本]" custT="1"/>
      <dgm:spPr/>
      <dgm:t>
        <a:bodyPr/>
        <a:lstStyle/>
        <a:p>
          <a:r>
            <a:rPr lang="en-US" sz="2400" dirty="0" smtClean="0"/>
            <a:t>An extra feature in conventional Internet routers</a:t>
          </a:r>
          <a:endParaRPr lang="zh-CN" altLang="en-US" sz="2400" dirty="0"/>
        </a:p>
      </dgm:t>
    </dgm:pt>
    <dgm:pt modelId="{9001094F-55AD-41B1-843D-1938192DAAEF}" type="par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68E7881D-3C38-420F-AD81-13FB7C7B38A4}" type="sib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919AAC02-4136-4F23-916C-ADB8797EF224}">
      <dgm:prSet phldrT="[文本]" custT="1"/>
      <dgm:spPr/>
      <dgm:t>
        <a:bodyPr/>
        <a:lstStyle/>
        <a:p>
          <a:r>
            <a:rPr lang="en-US" sz="2400" dirty="0" smtClean="0"/>
            <a:t>An MPLS router</a:t>
          </a:r>
          <a:endParaRPr lang="zh-CN" altLang="en-US" sz="2400" dirty="0"/>
        </a:p>
      </dgm:t>
    </dgm:pt>
    <dgm:pt modelId="{AF65291D-79E1-45CD-BE22-DDEC99938009}" type="parTrans" cxnId="{440683C1-BB9C-4CA4-9A80-CEEAB48040B3}">
      <dgm:prSet/>
      <dgm:spPr/>
      <dgm:t>
        <a:bodyPr/>
        <a:lstStyle/>
        <a:p>
          <a:endParaRPr lang="zh-CN" altLang="en-US"/>
        </a:p>
      </dgm:t>
    </dgm:pt>
    <dgm:pt modelId="{672AE980-6BFB-4002-B148-935C70561038}" type="sibTrans" cxnId="{440683C1-BB9C-4CA4-9A80-CEEAB48040B3}">
      <dgm:prSet/>
      <dgm:spPr/>
      <dgm:t>
        <a:bodyPr/>
        <a:lstStyle/>
        <a:p>
          <a:endParaRPr lang="zh-CN" altLang="en-US"/>
        </a:p>
      </dgm:t>
    </dgm:pt>
    <dgm:pt modelId="{3E6051C3-5F85-4A2F-AD0F-BF1D51F97F69}">
      <dgm:prSet phldrT="[文本]" custT="1"/>
      <dgm:spPr/>
      <dgm:t>
        <a:bodyPr/>
        <a:lstStyle/>
        <a:p>
          <a:r>
            <a:rPr lang="en-US" sz="2400" dirty="0" smtClean="0"/>
            <a:t>Accepts Internet packets</a:t>
          </a:r>
          <a:endParaRPr lang="zh-CN" altLang="en-US" sz="2400" dirty="0"/>
        </a:p>
      </dgm:t>
    </dgm:pt>
    <dgm:pt modelId="{A8FFFF2B-438F-4946-B0BC-74B9BD792B12}" type="parTrans" cxnId="{058FFD19-8543-46F4-908C-3ED28204E57E}">
      <dgm:prSet/>
      <dgm:spPr/>
      <dgm:t>
        <a:bodyPr/>
        <a:lstStyle/>
        <a:p>
          <a:endParaRPr lang="zh-CN" altLang="en-US"/>
        </a:p>
      </dgm:t>
    </dgm:pt>
    <dgm:pt modelId="{69A4BB9A-69C6-4E94-94C8-88FA702C8A17}" type="sibTrans" cxnId="{058FFD19-8543-46F4-908C-3ED28204E57E}">
      <dgm:prSet/>
      <dgm:spPr/>
      <dgm:t>
        <a:bodyPr/>
        <a:lstStyle/>
        <a:p>
          <a:endParaRPr lang="zh-CN" altLang="en-US"/>
        </a:p>
      </dgm:t>
    </dgm:pt>
    <dgm:pt modelId="{AE7E3E04-2911-433F-8B04-725606D0FF3E}">
      <dgm:prSet custT="1"/>
      <dgm:spPr/>
      <dgm:t>
        <a:bodyPr/>
        <a:lstStyle/>
        <a:p>
          <a:r>
            <a:rPr lang="en-US" sz="2400" dirty="0" smtClean="0"/>
            <a:t>Wrap the packet with a label</a:t>
          </a:r>
          <a:endParaRPr lang="zh-CN" sz="2400" dirty="0"/>
        </a:p>
      </dgm:t>
    </dgm:pt>
    <dgm:pt modelId="{B9CBB2B7-7DF4-4499-96BD-B80EB9A983C6}" type="parTrans" cxnId="{5F3A54D2-6115-4402-AFC1-5B5F7A065FC3}">
      <dgm:prSet/>
      <dgm:spPr/>
      <dgm:t>
        <a:bodyPr/>
        <a:lstStyle/>
        <a:p>
          <a:endParaRPr lang="zh-CN" altLang="en-US"/>
        </a:p>
      </dgm:t>
    </dgm:pt>
    <dgm:pt modelId="{578C9CEC-4B64-4D82-87A5-A2DF9C665B1E}" type="sibTrans" cxnId="{5F3A54D2-6115-4402-AFC1-5B5F7A065FC3}">
      <dgm:prSet/>
      <dgm:spPr/>
      <dgm:t>
        <a:bodyPr/>
        <a:lstStyle/>
        <a:p>
          <a:endParaRPr lang="zh-CN" altLang="en-US"/>
        </a:p>
      </dgm:t>
    </dgm:pt>
    <dgm:pt modelId="{1CFE5A02-2E77-416F-9AD3-93EF4D66448C}">
      <dgm:prSet custT="1"/>
      <dgm:spPr/>
      <dgm:t>
        <a:bodyPr/>
        <a:lstStyle/>
        <a:p>
          <a:r>
            <a:rPr lang="en-US" sz="2400" dirty="0" smtClean="0"/>
            <a:t>Send the resulting packet across a label switched path</a:t>
          </a:r>
          <a:endParaRPr lang="zh-CN" sz="2400" dirty="0"/>
        </a:p>
      </dgm:t>
    </dgm:pt>
    <dgm:pt modelId="{637D66E8-1035-4937-A9FC-DAF8E5EECBF5}" type="parTrans" cxnId="{A009BDFC-3190-4E0E-8319-A307226FDE70}">
      <dgm:prSet/>
      <dgm:spPr/>
      <dgm:t>
        <a:bodyPr/>
        <a:lstStyle/>
        <a:p>
          <a:endParaRPr lang="zh-CN" altLang="en-US"/>
        </a:p>
      </dgm:t>
    </dgm:pt>
    <dgm:pt modelId="{DA9FEA21-3F72-4754-85EF-1718F7826C77}" type="sibTrans" cxnId="{A009BDFC-3190-4E0E-8319-A307226FDE70}">
      <dgm:prSet/>
      <dgm:spPr/>
      <dgm:t>
        <a:bodyPr/>
        <a:lstStyle/>
        <a:p>
          <a:endParaRPr lang="zh-CN" altLang="en-US"/>
        </a:p>
      </dgm:t>
    </dgm:pt>
    <dgm:pt modelId="{7AEC21AE-70D6-44A4-ADA4-0D4EC7C1FFDB}">
      <dgm:prSet custT="1"/>
      <dgm:spPr/>
      <dgm:t>
        <a:bodyPr/>
        <a:lstStyle/>
        <a:p>
          <a:r>
            <a:rPr lang="en-US" sz="2400" dirty="0" smtClean="0"/>
            <a:t>Unwrap the packet</a:t>
          </a:r>
          <a:endParaRPr lang="zh-CN" sz="2400" dirty="0"/>
        </a:p>
      </dgm:t>
    </dgm:pt>
    <dgm:pt modelId="{68B37ACF-D20E-4469-BFE6-8798C5504226}" type="parTrans" cxnId="{3677E4E0-AC35-42FA-A54F-03492AAD642F}">
      <dgm:prSet/>
      <dgm:spPr/>
      <dgm:t>
        <a:bodyPr/>
        <a:lstStyle/>
        <a:p>
          <a:endParaRPr lang="zh-CN" altLang="en-US"/>
        </a:p>
      </dgm:t>
    </dgm:pt>
    <dgm:pt modelId="{95F85AE9-CE4B-4C26-A8AC-FA1FA0434E1E}" type="sibTrans" cxnId="{3677E4E0-AC35-42FA-A54F-03492AAD642F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51AA90-166A-43A3-9037-5E8A177A49D9}" type="pres">
      <dgm:prSet presAssocID="{54FBC459-602F-4317-8D4F-F87B62AA30DD}" presName="parentLin" presStyleCnt="0"/>
      <dgm:spPr/>
    </dgm:pt>
    <dgm:pt modelId="{DBA561AB-7D84-481B-980D-D46D3DF6F062}" type="pres">
      <dgm:prSet presAssocID="{54FBC459-602F-4317-8D4F-F87B62AA30D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E91E04E-0652-4BF7-AF08-D076C0D6AA7A}" type="pres">
      <dgm:prSet presAssocID="{54FBC459-602F-4317-8D4F-F87B62AA30DD}" presName="parentText" presStyleLbl="node1" presStyleIdx="0" presStyleCnt="2" custScaleX="132283" custScaleY="119016" custLinFactNeighborX="-8620" custLinFactNeighborY="-65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4BC0C-1BBA-4A1D-9083-B05F7D6DD0DE}" type="pres">
      <dgm:prSet presAssocID="{54FBC459-602F-4317-8D4F-F87B62AA30DD}" presName="negativeSpace" presStyleCnt="0"/>
      <dgm:spPr/>
    </dgm:pt>
    <dgm:pt modelId="{E3F2EE87-35AE-49AC-B3E0-E5EEE7103D16}" type="pres">
      <dgm:prSet presAssocID="{54FBC459-602F-4317-8D4F-F87B62AA30DD}" presName="childText" presStyleLbl="conFgAcc1" presStyleIdx="0" presStyleCnt="2" custScaleY="101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95EE3-E8CB-4859-BCE1-41FF13B68076}" type="pres">
      <dgm:prSet presAssocID="{68E7881D-3C38-420F-AD81-13FB7C7B38A4}" presName="spaceBetweenRectangles" presStyleCnt="0"/>
      <dgm:spPr/>
    </dgm:pt>
    <dgm:pt modelId="{F2CB1C15-009D-4155-975A-273DCBA0EC58}" type="pres">
      <dgm:prSet presAssocID="{919AAC02-4136-4F23-916C-ADB8797EF224}" presName="parentLin" presStyleCnt="0"/>
      <dgm:spPr/>
    </dgm:pt>
    <dgm:pt modelId="{87E80392-38ED-40FB-A568-70DB340D6663}" type="pres">
      <dgm:prSet presAssocID="{919AAC02-4136-4F23-916C-ADB8797EF22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6B127404-3731-4600-92F3-5BDDA867C573}" type="pres">
      <dgm:prSet presAssocID="{919AAC02-4136-4F23-916C-ADB8797EF2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40195-20D0-4B0E-BBDD-B08841322C9A}" type="pres">
      <dgm:prSet presAssocID="{919AAC02-4136-4F23-916C-ADB8797EF224}" presName="negativeSpace" presStyleCnt="0"/>
      <dgm:spPr/>
    </dgm:pt>
    <dgm:pt modelId="{B1106278-5D2F-40FD-84BD-088BADC4BD62}" type="pres">
      <dgm:prSet presAssocID="{919AAC02-4136-4F23-916C-ADB8797EF22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2D8110-E1A1-48DE-B264-853350B5869E}" srcId="{54FBC459-602F-4317-8D4F-F87B62AA30DD}" destId="{7D013049-C343-4B83-B80E-6ECC9063E6FF}" srcOrd="0" destOrd="0" parTransId="{F34FF64D-0C1D-444E-A56E-59CAB8FCEBD0}" sibTransId="{235E735F-9E5B-49A3-9F75-39770D941ED5}"/>
    <dgm:cxn modelId="{390222D9-E04F-4ED3-94C3-92F2858BCE71}" srcId="{4C5A2210-4CB7-40D1-ACEF-013E4DF890A5}" destId="{54FBC459-602F-4317-8D4F-F87B62AA30DD}" srcOrd="0" destOrd="0" parTransId="{9001094F-55AD-41B1-843D-1938192DAAEF}" sibTransId="{68E7881D-3C38-420F-AD81-13FB7C7B38A4}"/>
    <dgm:cxn modelId="{C03F2C55-B1E3-4590-8518-ACCFFB8112E5}" type="presOf" srcId="{4C5A2210-4CB7-40D1-ACEF-013E4DF890A5}" destId="{0F9FD764-3A34-43DB-A582-8EA39410D6B9}" srcOrd="0" destOrd="0" presId="urn:microsoft.com/office/officeart/2005/8/layout/list1"/>
    <dgm:cxn modelId="{A009BDFC-3190-4E0E-8319-A307226FDE70}" srcId="{919AAC02-4136-4F23-916C-ADB8797EF224}" destId="{1CFE5A02-2E77-416F-9AD3-93EF4D66448C}" srcOrd="2" destOrd="0" parTransId="{637D66E8-1035-4937-A9FC-DAF8E5EECBF5}" sibTransId="{DA9FEA21-3F72-4754-85EF-1718F7826C77}"/>
    <dgm:cxn modelId="{058FFD19-8543-46F4-908C-3ED28204E57E}" srcId="{919AAC02-4136-4F23-916C-ADB8797EF224}" destId="{3E6051C3-5F85-4A2F-AD0F-BF1D51F97F69}" srcOrd="0" destOrd="0" parTransId="{A8FFFF2B-438F-4946-B0BC-74B9BD792B12}" sibTransId="{69A4BB9A-69C6-4E94-94C8-88FA702C8A17}"/>
    <dgm:cxn modelId="{F7E3ECD8-FC63-4C26-8326-1F354276A138}" type="presOf" srcId="{919AAC02-4136-4F23-916C-ADB8797EF224}" destId="{87E80392-38ED-40FB-A568-70DB340D6663}" srcOrd="0" destOrd="0" presId="urn:microsoft.com/office/officeart/2005/8/layout/list1"/>
    <dgm:cxn modelId="{440683C1-BB9C-4CA4-9A80-CEEAB48040B3}" srcId="{4C5A2210-4CB7-40D1-ACEF-013E4DF890A5}" destId="{919AAC02-4136-4F23-916C-ADB8797EF224}" srcOrd="1" destOrd="0" parTransId="{AF65291D-79E1-45CD-BE22-DDEC99938009}" sibTransId="{672AE980-6BFB-4002-B148-935C70561038}"/>
    <dgm:cxn modelId="{88FABBDB-54CB-4AD7-9AC9-8B8ED1609F44}" type="presOf" srcId="{54FBC459-602F-4317-8D4F-F87B62AA30DD}" destId="{6E91E04E-0652-4BF7-AF08-D076C0D6AA7A}" srcOrd="1" destOrd="0" presId="urn:microsoft.com/office/officeart/2005/8/layout/list1"/>
    <dgm:cxn modelId="{D27F33AC-8725-4730-825D-22B2904B447A}" type="presOf" srcId="{3E6051C3-5F85-4A2F-AD0F-BF1D51F97F69}" destId="{B1106278-5D2F-40FD-84BD-088BADC4BD62}" srcOrd="0" destOrd="0" presId="urn:microsoft.com/office/officeart/2005/8/layout/list1"/>
    <dgm:cxn modelId="{65DE0623-8F74-4EAD-95DE-2F8D5D1B09BD}" type="presOf" srcId="{54FBC459-602F-4317-8D4F-F87B62AA30DD}" destId="{DBA561AB-7D84-481B-980D-D46D3DF6F062}" srcOrd="0" destOrd="0" presId="urn:microsoft.com/office/officeart/2005/8/layout/list1"/>
    <dgm:cxn modelId="{12CBCE98-F4C3-4088-8B5D-31768F8D6436}" type="presOf" srcId="{AE7E3E04-2911-433F-8B04-725606D0FF3E}" destId="{B1106278-5D2F-40FD-84BD-088BADC4BD62}" srcOrd="0" destOrd="1" presId="urn:microsoft.com/office/officeart/2005/8/layout/list1"/>
    <dgm:cxn modelId="{FF15B30D-7FAF-49FD-A029-FE69CA5024A0}" type="presOf" srcId="{7D013049-C343-4B83-B80E-6ECC9063E6FF}" destId="{E3F2EE87-35AE-49AC-B3E0-E5EEE7103D16}" srcOrd="0" destOrd="0" presId="urn:microsoft.com/office/officeart/2005/8/layout/list1"/>
    <dgm:cxn modelId="{583D4161-CFB1-4849-AEB1-EF1F48DBF932}" type="presOf" srcId="{7AEC21AE-70D6-44A4-ADA4-0D4EC7C1FFDB}" destId="{B1106278-5D2F-40FD-84BD-088BADC4BD62}" srcOrd="0" destOrd="3" presId="urn:microsoft.com/office/officeart/2005/8/layout/list1"/>
    <dgm:cxn modelId="{8DC12FD8-412B-4D66-AD95-6C47221911E9}" type="presOf" srcId="{1CFE5A02-2E77-416F-9AD3-93EF4D66448C}" destId="{B1106278-5D2F-40FD-84BD-088BADC4BD62}" srcOrd="0" destOrd="2" presId="urn:microsoft.com/office/officeart/2005/8/layout/list1"/>
    <dgm:cxn modelId="{3677E4E0-AC35-42FA-A54F-03492AAD642F}" srcId="{919AAC02-4136-4F23-916C-ADB8797EF224}" destId="{7AEC21AE-70D6-44A4-ADA4-0D4EC7C1FFDB}" srcOrd="3" destOrd="0" parTransId="{68B37ACF-D20E-4469-BFE6-8798C5504226}" sibTransId="{95F85AE9-CE4B-4C26-A8AC-FA1FA0434E1E}"/>
    <dgm:cxn modelId="{5F3A54D2-6115-4402-AFC1-5B5F7A065FC3}" srcId="{919AAC02-4136-4F23-916C-ADB8797EF224}" destId="{AE7E3E04-2911-433F-8B04-725606D0FF3E}" srcOrd="1" destOrd="0" parTransId="{B9CBB2B7-7DF4-4499-96BD-B80EB9A983C6}" sibTransId="{578C9CEC-4B64-4D82-87A5-A2DF9C665B1E}"/>
    <dgm:cxn modelId="{9C3E9F6B-1D7A-4223-9FB6-7009F1EEC612}" type="presOf" srcId="{919AAC02-4136-4F23-916C-ADB8797EF224}" destId="{6B127404-3731-4600-92F3-5BDDA867C573}" srcOrd="1" destOrd="0" presId="urn:microsoft.com/office/officeart/2005/8/layout/list1"/>
    <dgm:cxn modelId="{5BED1BB6-FFCE-4A3A-BED7-5ADF510101C5}" type="presParOf" srcId="{0F9FD764-3A34-43DB-A582-8EA39410D6B9}" destId="{D851AA90-166A-43A3-9037-5E8A177A49D9}" srcOrd="0" destOrd="0" presId="urn:microsoft.com/office/officeart/2005/8/layout/list1"/>
    <dgm:cxn modelId="{257F6E81-056C-460D-8E98-C7760F0A61E3}" type="presParOf" srcId="{D851AA90-166A-43A3-9037-5E8A177A49D9}" destId="{DBA561AB-7D84-481B-980D-D46D3DF6F062}" srcOrd="0" destOrd="0" presId="urn:microsoft.com/office/officeart/2005/8/layout/list1"/>
    <dgm:cxn modelId="{E4C6C20C-34DC-40F2-9B5F-C835D3251044}" type="presParOf" srcId="{D851AA90-166A-43A3-9037-5E8A177A49D9}" destId="{6E91E04E-0652-4BF7-AF08-D076C0D6AA7A}" srcOrd="1" destOrd="0" presId="urn:microsoft.com/office/officeart/2005/8/layout/list1"/>
    <dgm:cxn modelId="{24F5451E-E86A-49BB-BF36-27A7B4A2041E}" type="presParOf" srcId="{0F9FD764-3A34-43DB-A582-8EA39410D6B9}" destId="{C924BC0C-1BBA-4A1D-9083-B05F7D6DD0DE}" srcOrd="1" destOrd="0" presId="urn:microsoft.com/office/officeart/2005/8/layout/list1"/>
    <dgm:cxn modelId="{97466ABD-F5BC-45FB-86DF-E495391A46B9}" type="presParOf" srcId="{0F9FD764-3A34-43DB-A582-8EA39410D6B9}" destId="{E3F2EE87-35AE-49AC-B3E0-E5EEE7103D16}" srcOrd="2" destOrd="0" presId="urn:microsoft.com/office/officeart/2005/8/layout/list1"/>
    <dgm:cxn modelId="{B1BBF072-4415-4CDB-ADD9-24D37F86B7F7}" type="presParOf" srcId="{0F9FD764-3A34-43DB-A582-8EA39410D6B9}" destId="{F4595EE3-E8CB-4859-BCE1-41FF13B68076}" srcOrd="3" destOrd="0" presId="urn:microsoft.com/office/officeart/2005/8/layout/list1"/>
    <dgm:cxn modelId="{4BA156ED-0832-4914-A8CC-EB5E9287F546}" type="presParOf" srcId="{0F9FD764-3A34-43DB-A582-8EA39410D6B9}" destId="{F2CB1C15-009D-4155-975A-273DCBA0EC58}" srcOrd="4" destOrd="0" presId="urn:microsoft.com/office/officeart/2005/8/layout/list1"/>
    <dgm:cxn modelId="{45487CE6-E5E1-4EE4-B6C5-01146017FA18}" type="presParOf" srcId="{F2CB1C15-009D-4155-975A-273DCBA0EC58}" destId="{87E80392-38ED-40FB-A568-70DB340D6663}" srcOrd="0" destOrd="0" presId="urn:microsoft.com/office/officeart/2005/8/layout/list1"/>
    <dgm:cxn modelId="{7748449A-7D21-4740-9642-0A1620AD777A}" type="presParOf" srcId="{F2CB1C15-009D-4155-975A-273DCBA0EC58}" destId="{6B127404-3731-4600-92F3-5BDDA867C573}" srcOrd="1" destOrd="0" presId="urn:microsoft.com/office/officeart/2005/8/layout/list1"/>
    <dgm:cxn modelId="{A52A22C4-DBFF-45FF-AA80-835CD56D8F0B}" type="presParOf" srcId="{0F9FD764-3A34-43DB-A582-8EA39410D6B9}" destId="{4D140195-20D0-4B0E-BBDD-B08841322C9A}" srcOrd="5" destOrd="0" presId="urn:microsoft.com/office/officeart/2005/8/layout/list1"/>
    <dgm:cxn modelId="{E4B9D255-0189-4CE1-8BE1-A2FB95A8F155}" type="presParOf" srcId="{0F9FD764-3A34-43DB-A582-8EA39410D6B9}" destId="{B1106278-5D2F-40FD-84BD-088BADC4BD6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13049-C343-4B83-B80E-6ECC9063E6FF}">
      <dgm:prSet phldrT="[文本]" custT="1"/>
      <dgm:spPr/>
      <dgm:t>
        <a:bodyPr/>
        <a:lstStyle/>
        <a:p>
          <a:r>
            <a:rPr lang="en-US" sz="2400" b="1" dirty="0" smtClean="0"/>
            <a:t>created by IETF</a:t>
          </a:r>
          <a:endParaRPr lang="zh-CN" altLang="en-US" sz="2400" dirty="0"/>
        </a:p>
      </dgm:t>
    </dgm:pt>
    <dgm:pt modelId="{F34FF64D-0C1D-444E-A56E-59CAB8FCEBD0}" type="par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235E735F-9E5B-49A3-9F75-39770D941ED5}" type="sib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54FBC459-602F-4317-8D4F-F87B62AA30DD}">
      <dgm:prSet phldrT="[文本]" custT="1"/>
      <dgm:spPr/>
      <dgm:t>
        <a:bodyPr/>
        <a:lstStyle/>
        <a:p>
          <a:r>
            <a:rPr lang="en-US" sz="2400" b="1" dirty="0" smtClean="0"/>
            <a:t>Session Initiation Protocol(SIP)</a:t>
          </a:r>
          <a:endParaRPr lang="zh-CN" altLang="en-US" sz="2400" dirty="0"/>
        </a:p>
      </dgm:t>
    </dgm:pt>
    <dgm:pt modelId="{9001094F-55AD-41B1-843D-1938192DAAEF}" type="par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68E7881D-3C38-420F-AD81-13FB7C7B38A4}" type="sib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85CC1ED5-F329-4976-92DC-CEF17EF6DCCC}">
      <dgm:prSet phldrT="[文本]" custT="1"/>
      <dgm:spPr/>
      <dgm:t>
        <a:bodyPr/>
        <a:lstStyle/>
        <a:p>
          <a:r>
            <a:rPr lang="en-US" sz="2400" dirty="0" smtClean="0"/>
            <a:t>Interfacing the </a:t>
          </a:r>
          <a:r>
            <a:rPr lang="en-US" sz="2400" b="1" dirty="0" smtClean="0"/>
            <a:t>IP Telephony</a:t>
          </a:r>
          <a:r>
            <a:rPr lang="en-US" sz="2400" dirty="0" smtClean="0"/>
            <a:t> with the existing Public Switch Telephone Network(</a:t>
          </a:r>
          <a:r>
            <a:rPr lang="en-US" sz="2400" b="1" dirty="0" smtClean="0"/>
            <a:t>PSTN</a:t>
          </a:r>
          <a:r>
            <a:rPr lang="en-US" sz="2400" dirty="0" smtClean="0"/>
            <a:t>)</a:t>
          </a:r>
          <a:endParaRPr lang="zh-CN" altLang="en-US" sz="2400" dirty="0"/>
        </a:p>
      </dgm:t>
    </dgm:pt>
    <dgm:pt modelId="{4CB98503-A491-4638-A56E-60198220B297}" type="parTrans" cxnId="{E4998190-1F18-4F0E-9C5B-4BB7A8C7BCC7}">
      <dgm:prSet/>
      <dgm:spPr/>
    </dgm:pt>
    <dgm:pt modelId="{6B6383EF-61BA-4F75-B1C8-5CCC69AB8D4B}" type="sibTrans" cxnId="{E4998190-1F18-4F0E-9C5B-4BB7A8C7BCC7}">
      <dgm:prSet/>
      <dgm:spPr/>
    </dgm:pt>
    <dgm:pt modelId="{C92414F4-F924-4716-820E-C2552FCAD57A}">
      <dgm:prSet phldrT="[文本]" custT="1"/>
      <dgm:spPr/>
      <dgm:t>
        <a:bodyPr/>
        <a:lstStyle/>
        <a:p>
          <a:r>
            <a:rPr lang="en-US" sz="2400" b="1" dirty="0" smtClean="0"/>
            <a:t>H.323 Standard</a:t>
          </a:r>
          <a:endParaRPr lang="zh-CN" altLang="en-US" sz="2400" dirty="0"/>
        </a:p>
      </dgm:t>
    </dgm:pt>
    <dgm:pt modelId="{C4B6A4B7-D18F-479B-BEE7-FE30A618D2AD}" type="parTrans" cxnId="{258EC290-9C64-48FD-BEEF-AE91A46295AE}">
      <dgm:prSet/>
      <dgm:spPr/>
    </dgm:pt>
    <dgm:pt modelId="{B8D6DC2D-1C5B-4C76-925F-045935EA3683}" type="sibTrans" cxnId="{258EC290-9C64-48FD-BEEF-AE91A46295AE}">
      <dgm:prSet/>
      <dgm:spPr/>
    </dgm:pt>
    <dgm:pt modelId="{44326521-FFC1-48E7-8398-68BE493CFCF1}">
      <dgm:prSet phldrT="[文本]" custT="1"/>
      <dgm:spPr/>
      <dgm:t>
        <a:bodyPr/>
        <a:lstStyle/>
        <a:p>
          <a:r>
            <a:rPr lang="en-US" altLang="zh-CN" sz="2400" dirty="0" smtClean="0"/>
            <a:t>A  thorny issue</a:t>
          </a:r>
          <a:endParaRPr lang="zh-CN" altLang="en-US" sz="2400" dirty="0"/>
        </a:p>
      </dgm:t>
    </dgm:pt>
    <dgm:pt modelId="{0D3AD129-F4AF-4553-B477-0A6C6C034F0E}" type="parTrans" cxnId="{E0452B1A-68EC-4448-9D37-9E996CA36AB4}">
      <dgm:prSet/>
      <dgm:spPr/>
    </dgm:pt>
    <dgm:pt modelId="{8EBE10DC-6154-40A4-9782-CA9D669EA42C}" type="sibTrans" cxnId="{E0452B1A-68EC-4448-9D37-9E996CA36AB4}">
      <dgm:prSet/>
      <dgm:spPr/>
    </dgm:pt>
    <dgm:pt modelId="{FC098475-3996-4859-8491-90D12E0BCD8B}">
      <dgm:prSet phldrT="[文本]" custT="1"/>
      <dgm:spPr/>
      <dgm:t>
        <a:bodyPr/>
        <a:lstStyle/>
        <a:p>
          <a:r>
            <a:rPr lang="en-US" sz="2400" b="1" dirty="0" smtClean="0"/>
            <a:t>created by ITU</a:t>
          </a:r>
          <a:endParaRPr lang="zh-CN" altLang="en-US" sz="2400" dirty="0"/>
        </a:p>
      </dgm:t>
    </dgm:pt>
    <dgm:pt modelId="{7EA1500D-9936-47CD-8E3F-9FE03740D64C}" type="parTrans" cxnId="{845525F3-00DC-4C9B-AF5C-76B26718D501}">
      <dgm:prSet/>
      <dgm:spPr/>
    </dgm:pt>
    <dgm:pt modelId="{A04BB791-72B0-4EAE-8FD5-8F00D0D2CD68}" type="sibTrans" cxnId="{845525F3-00DC-4C9B-AF5C-76B26718D501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E41624-201D-444F-A2C1-75EB165B7468}" type="pres">
      <dgm:prSet presAssocID="{44326521-FFC1-48E7-8398-68BE493CFCF1}" presName="parentLin" presStyleCnt="0"/>
      <dgm:spPr/>
    </dgm:pt>
    <dgm:pt modelId="{86C75488-EE64-4F2E-927F-49AC7D6F227F}" type="pres">
      <dgm:prSet presAssocID="{44326521-FFC1-48E7-8398-68BE493CFCF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2D57A7D-6E5D-441A-A1F9-A73737BDAE64}" type="pres">
      <dgm:prSet presAssocID="{44326521-FFC1-48E7-8398-68BE493CFCF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AF6CF-1C54-4189-86E2-A320EF01402D}" type="pres">
      <dgm:prSet presAssocID="{44326521-FFC1-48E7-8398-68BE493CFCF1}" presName="negativeSpace" presStyleCnt="0"/>
      <dgm:spPr/>
    </dgm:pt>
    <dgm:pt modelId="{391313D1-961D-4BBA-94DE-0F1465FD64A3}" type="pres">
      <dgm:prSet presAssocID="{44326521-FFC1-48E7-8398-68BE493CFCF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C827B-4811-4753-893C-3025862FF616}" type="pres">
      <dgm:prSet presAssocID="{8EBE10DC-6154-40A4-9782-CA9D669EA42C}" presName="spaceBetweenRectangles" presStyleCnt="0"/>
      <dgm:spPr/>
    </dgm:pt>
    <dgm:pt modelId="{DCF5C2BF-B65F-4556-99CE-F3DABDAEF473}" type="pres">
      <dgm:prSet presAssocID="{54FBC459-602F-4317-8D4F-F87B62AA30DD}" presName="parentLin" presStyleCnt="0"/>
      <dgm:spPr/>
    </dgm:pt>
    <dgm:pt modelId="{ED54F862-6ECC-4C92-843F-95ED0DE18D22}" type="pres">
      <dgm:prSet presAssocID="{54FBC459-602F-4317-8D4F-F87B62AA30D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516F5A1-0BB0-4BDD-B7B2-E367CF613CC1}" type="pres">
      <dgm:prSet presAssocID="{54FBC459-602F-4317-8D4F-F87B62AA30D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253AD-7E2D-4895-BCC4-AB1C8C34BD23}" type="pres">
      <dgm:prSet presAssocID="{54FBC459-602F-4317-8D4F-F87B62AA30DD}" presName="negativeSpace" presStyleCnt="0"/>
      <dgm:spPr/>
    </dgm:pt>
    <dgm:pt modelId="{54D65DC1-6783-4272-9881-265F7E3C08D2}" type="pres">
      <dgm:prSet presAssocID="{54FBC459-602F-4317-8D4F-F87B62AA30D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7992F9-E7ED-419C-83E5-EF0A8D081FD9}" type="pres">
      <dgm:prSet presAssocID="{68E7881D-3C38-420F-AD81-13FB7C7B38A4}" presName="spaceBetweenRectangles" presStyleCnt="0"/>
      <dgm:spPr/>
    </dgm:pt>
    <dgm:pt modelId="{1E301D2A-E3D3-4B4E-B2DF-0D03EC7056EE}" type="pres">
      <dgm:prSet presAssocID="{C92414F4-F924-4716-820E-C2552FCAD57A}" presName="parentLin" presStyleCnt="0"/>
      <dgm:spPr/>
    </dgm:pt>
    <dgm:pt modelId="{89D17030-BCA9-4FDD-B8A2-2F549587B3DA}" type="pres">
      <dgm:prSet presAssocID="{C92414F4-F924-4716-820E-C2552FCAD57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8D85770-57B6-4CC7-9599-00D7203C6CCE}" type="pres">
      <dgm:prSet presAssocID="{C92414F4-F924-4716-820E-C2552FCAD5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E0C43F-9247-4309-88D2-A894DA91047F}" type="pres">
      <dgm:prSet presAssocID="{C92414F4-F924-4716-820E-C2552FCAD57A}" presName="negativeSpace" presStyleCnt="0"/>
      <dgm:spPr/>
    </dgm:pt>
    <dgm:pt modelId="{57A776D8-4AD8-46B4-95F2-65FCA529A54E}" type="pres">
      <dgm:prSet presAssocID="{C92414F4-F924-4716-820E-C2552FCAD57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394B05-8D50-462C-B912-8112CE407C4C}" type="presOf" srcId="{FC098475-3996-4859-8491-90D12E0BCD8B}" destId="{57A776D8-4AD8-46B4-95F2-65FCA529A54E}" srcOrd="0" destOrd="0" presId="urn:microsoft.com/office/officeart/2005/8/layout/list1"/>
    <dgm:cxn modelId="{5C60ACD4-7C67-4C15-8EE5-6B40A7452A86}" type="presOf" srcId="{54FBC459-602F-4317-8D4F-F87B62AA30DD}" destId="{ED54F862-6ECC-4C92-843F-95ED0DE18D22}" srcOrd="0" destOrd="0" presId="urn:microsoft.com/office/officeart/2005/8/layout/list1"/>
    <dgm:cxn modelId="{19594A8A-8C76-4A86-998E-F10EF0C8DD7C}" type="presOf" srcId="{C92414F4-F924-4716-820E-C2552FCAD57A}" destId="{D8D85770-57B6-4CC7-9599-00D7203C6CCE}" srcOrd="1" destOrd="0" presId="urn:microsoft.com/office/officeart/2005/8/layout/list1"/>
    <dgm:cxn modelId="{78599F2A-809A-40DA-B149-20FC2B36E3E8}" type="presOf" srcId="{85CC1ED5-F329-4976-92DC-CEF17EF6DCCC}" destId="{391313D1-961D-4BBA-94DE-0F1465FD64A3}" srcOrd="0" destOrd="0" presId="urn:microsoft.com/office/officeart/2005/8/layout/list1"/>
    <dgm:cxn modelId="{390222D9-E04F-4ED3-94C3-92F2858BCE71}" srcId="{4C5A2210-4CB7-40D1-ACEF-013E4DF890A5}" destId="{54FBC459-602F-4317-8D4F-F87B62AA30DD}" srcOrd="1" destOrd="0" parTransId="{9001094F-55AD-41B1-843D-1938192DAAEF}" sibTransId="{68E7881D-3C38-420F-AD81-13FB7C7B38A4}"/>
    <dgm:cxn modelId="{942D8110-E1A1-48DE-B264-853350B5869E}" srcId="{54FBC459-602F-4317-8D4F-F87B62AA30DD}" destId="{7D013049-C343-4B83-B80E-6ECC9063E6FF}" srcOrd="0" destOrd="0" parTransId="{F34FF64D-0C1D-444E-A56E-59CAB8FCEBD0}" sibTransId="{235E735F-9E5B-49A3-9F75-39770D941ED5}"/>
    <dgm:cxn modelId="{C03F2C55-B1E3-4590-8518-ACCFFB8112E5}" type="presOf" srcId="{4C5A2210-4CB7-40D1-ACEF-013E4DF890A5}" destId="{0F9FD764-3A34-43DB-A582-8EA39410D6B9}" srcOrd="0" destOrd="0" presId="urn:microsoft.com/office/officeart/2005/8/layout/list1"/>
    <dgm:cxn modelId="{E4998190-1F18-4F0E-9C5B-4BB7A8C7BCC7}" srcId="{44326521-FFC1-48E7-8398-68BE493CFCF1}" destId="{85CC1ED5-F329-4976-92DC-CEF17EF6DCCC}" srcOrd="0" destOrd="0" parTransId="{4CB98503-A491-4638-A56E-60198220B297}" sibTransId="{6B6383EF-61BA-4F75-B1C8-5CCC69AB8D4B}"/>
    <dgm:cxn modelId="{845525F3-00DC-4C9B-AF5C-76B26718D501}" srcId="{C92414F4-F924-4716-820E-C2552FCAD57A}" destId="{FC098475-3996-4859-8491-90D12E0BCD8B}" srcOrd="0" destOrd="0" parTransId="{7EA1500D-9936-47CD-8E3F-9FE03740D64C}" sibTransId="{A04BB791-72B0-4EAE-8FD5-8F00D0D2CD68}"/>
    <dgm:cxn modelId="{E0452B1A-68EC-4448-9D37-9E996CA36AB4}" srcId="{4C5A2210-4CB7-40D1-ACEF-013E4DF890A5}" destId="{44326521-FFC1-48E7-8398-68BE493CFCF1}" srcOrd="0" destOrd="0" parTransId="{0D3AD129-F4AF-4553-B477-0A6C6C034F0E}" sibTransId="{8EBE10DC-6154-40A4-9782-CA9D669EA42C}"/>
    <dgm:cxn modelId="{A6FC8B12-B6DD-45D6-A23C-29256B336868}" type="presOf" srcId="{44326521-FFC1-48E7-8398-68BE493CFCF1}" destId="{86C75488-EE64-4F2E-927F-49AC7D6F227F}" srcOrd="0" destOrd="0" presId="urn:microsoft.com/office/officeart/2005/8/layout/list1"/>
    <dgm:cxn modelId="{A53666D4-8A8E-4324-84B8-9B5930B31050}" type="presOf" srcId="{7D013049-C343-4B83-B80E-6ECC9063E6FF}" destId="{54D65DC1-6783-4272-9881-265F7E3C08D2}" srcOrd="0" destOrd="0" presId="urn:microsoft.com/office/officeart/2005/8/layout/list1"/>
    <dgm:cxn modelId="{D638EA19-629A-47EC-B079-7F19A80CD117}" type="presOf" srcId="{C92414F4-F924-4716-820E-C2552FCAD57A}" destId="{89D17030-BCA9-4FDD-B8A2-2F549587B3DA}" srcOrd="0" destOrd="0" presId="urn:microsoft.com/office/officeart/2005/8/layout/list1"/>
    <dgm:cxn modelId="{258EC290-9C64-48FD-BEEF-AE91A46295AE}" srcId="{4C5A2210-4CB7-40D1-ACEF-013E4DF890A5}" destId="{C92414F4-F924-4716-820E-C2552FCAD57A}" srcOrd="2" destOrd="0" parTransId="{C4B6A4B7-D18F-479B-BEE7-FE30A618D2AD}" sibTransId="{B8D6DC2D-1C5B-4C76-925F-045935EA3683}"/>
    <dgm:cxn modelId="{A30C040F-894B-4606-91BC-27A5866A4C4C}" type="presOf" srcId="{44326521-FFC1-48E7-8398-68BE493CFCF1}" destId="{B2D57A7D-6E5D-441A-A1F9-A73737BDAE64}" srcOrd="1" destOrd="0" presId="urn:microsoft.com/office/officeart/2005/8/layout/list1"/>
    <dgm:cxn modelId="{5F344DE0-CA08-4403-89A2-E64FEE599D9C}" type="presOf" srcId="{54FBC459-602F-4317-8D4F-F87B62AA30DD}" destId="{0516F5A1-0BB0-4BDD-B7B2-E367CF613CC1}" srcOrd="1" destOrd="0" presId="urn:microsoft.com/office/officeart/2005/8/layout/list1"/>
    <dgm:cxn modelId="{6AEDFBE2-EB5E-485E-95DD-D2EC758E5AA5}" type="presParOf" srcId="{0F9FD764-3A34-43DB-A582-8EA39410D6B9}" destId="{FFE41624-201D-444F-A2C1-75EB165B7468}" srcOrd="0" destOrd="0" presId="urn:microsoft.com/office/officeart/2005/8/layout/list1"/>
    <dgm:cxn modelId="{22D23A0E-565D-4563-A19F-29C42B123341}" type="presParOf" srcId="{FFE41624-201D-444F-A2C1-75EB165B7468}" destId="{86C75488-EE64-4F2E-927F-49AC7D6F227F}" srcOrd="0" destOrd="0" presId="urn:microsoft.com/office/officeart/2005/8/layout/list1"/>
    <dgm:cxn modelId="{00B748DE-4B82-4295-AB3A-87B9D619863D}" type="presParOf" srcId="{FFE41624-201D-444F-A2C1-75EB165B7468}" destId="{B2D57A7D-6E5D-441A-A1F9-A73737BDAE64}" srcOrd="1" destOrd="0" presId="urn:microsoft.com/office/officeart/2005/8/layout/list1"/>
    <dgm:cxn modelId="{558C2525-7F76-4DBF-A05B-B8450892FC07}" type="presParOf" srcId="{0F9FD764-3A34-43DB-A582-8EA39410D6B9}" destId="{41FAF6CF-1C54-4189-86E2-A320EF01402D}" srcOrd="1" destOrd="0" presId="urn:microsoft.com/office/officeart/2005/8/layout/list1"/>
    <dgm:cxn modelId="{C49C8612-3FEA-4B31-8E47-23D45ED949AB}" type="presParOf" srcId="{0F9FD764-3A34-43DB-A582-8EA39410D6B9}" destId="{391313D1-961D-4BBA-94DE-0F1465FD64A3}" srcOrd="2" destOrd="0" presId="urn:microsoft.com/office/officeart/2005/8/layout/list1"/>
    <dgm:cxn modelId="{BA23F4D9-2209-46E9-810D-88A614EBA6FA}" type="presParOf" srcId="{0F9FD764-3A34-43DB-A582-8EA39410D6B9}" destId="{099C827B-4811-4753-893C-3025862FF616}" srcOrd="3" destOrd="0" presId="urn:microsoft.com/office/officeart/2005/8/layout/list1"/>
    <dgm:cxn modelId="{D88280D7-1ED4-4587-9A53-1571A7528B68}" type="presParOf" srcId="{0F9FD764-3A34-43DB-A582-8EA39410D6B9}" destId="{DCF5C2BF-B65F-4556-99CE-F3DABDAEF473}" srcOrd="4" destOrd="0" presId="urn:microsoft.com/office/officeart/2005/8/layout/list1"/>
    <dgm:cxn modelId="{1B3BDDE3-9277-40D4-B5BA-232467B2394C}" type="presParOf" srcId="{DCF5C2BF-B65F-4556-99CE-F3DABDAEF473}" destId="{ED54F862-6ECC-4C92-843F-95ED0DE18D22}" srcOrd="0" destOrd="0" presId="urn:microsoft.com/office/officeart/2005/8/layout/list1"/>
    <dgm:cxn modelId="{08308080-182E-4DB6-9858-302A0D8D59A5}" type="presParOf" srcId="{DCF5C2BF-B65F-4556-99CE-F3DABDAEF473}" destId="{0516F5A1-0BB0-4BDD-B7B2-E367CF613CC1}" srcOrd="1" destOrd="0" presId="urn:microsoft.com/office/officeart/2005/8/layout/list1"/>
    <dgm:cxn modelId="{2AF9A80B-3134-4AFD-8CBC-B943AB89E323}" type="presParOf" srcId="{0F9FD764-3A34-43DB-A582-8EA39410D6B9}" destId="{453253AD-7E2D-4895-BCC4-AB1C8C34BD23}" srcOrd="5" destOrd="0" presId="urn:microsoft.com/office/officeart/2005/8/layout/list1"/>
    <dgm:cxn modelId="{611638B3-2B09-4353-BC57-48EA6EA493CB}" type="presParOf" srcId="{0F9FD764-3A34-43DB-A582-8EA39410D6B9}" destId="{54D65DC1-6783-4272-9881-265F7E3C08D2}" srcOrd="6" destOrd="0" presId="urn:microsoft.com/office/officeart/2005/8/layout/list1"/>
    <dgm:cxn modelId="{1A4B29BD-B476-4E48-A439-D7D01F5BB6FB}" type="presParOf" srcId="{0F9FD764-3A34-43DB-A582-8EA39410D6B9}" destId="{BA7992F9-E7ED-419C-83E5-EF0A8D081FD9}" srcOrd="7" destOrd="0" presId="urn:microsoft.com/office/officeart/2005/8/layout/list1"/>
    <dgm:cxn modelId="{F4F7F005-20F6-45F8-93A0-D62176F6D63F}" type="presParOf" srcId="{0F9FD764-3A34-43DB-A582-8EA39410D6B9}" destId="{1E301D2A-E3D3-4B4E-B2DF-0D03EC7056EE}" srcOrd="8" destOrd="0" presId="urn:microsoft.com/office/officeart/2005/8/layout/list1"/>
    <dgm:cxn modelId="{974A2981-864B-4783-8937-22C995AA5DE8}" type="presParOf" srcId="{1E301D2A-E3D3-4B4E-B2DF-0D03EC7056EE}" destId="{89D17030-BCA9-4FDD-B8A2-2F549587B3DA}" srcOrd="0" destOrd="0" presId="urn:microsoft.com/office/officeart/2005/8/layout/list1"/>
    <dgm:cxn modelId="{F515C8DD-860B-4FE3-919B-DA93A7B76F23}" type="presParOf" srcId="{1E301D2A-E3D3-4B4E-B2DF-0D03EC7056EE}" destId="{D8D85770-57B6-4CC7-9599-00D7203C6CCE}" srcOrd="1" destOrd="0" presId="urn:microsoft.com/office/officeart/2005/8/layout/list1"/>
    <dgm:cxn modelId="{C0215F74-BD4A-41BE-97CA-227247471002}" type="presParOf" srcId="{0F9FD764-3A34-43DB-A582-8EA39410D6B9}" destId="{CDE0C43F-9247-4309-88D2-A894DA91047F}" srcOrd="9" destOrd="0" presId="urn:microsoft.com/office/officeart/2005/8/layout/list1"/>
    <dgm:cxn modelId="{1DF963AF-FF68-4341-82ED-EC76EFF207CA}" type="presParOf" srcId="{0F9FD764-3A34-43DB-A582-8EA39410D6B9}" destId="{57A776D8-4AD8-46B4-95F2-65FCA529A54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013049-C343-4B83-B80E-6ECC9063E6FF}">
      <dgm:prSet phldrT="[文本]" custT="1"/>
      <dgm:spPr/>
      <dgm:t>
        <a:bodyPr/>
        <a:lstStyle/>
        <a:p>
          <a:r>
            <a:rPr lang="en-US" sz="2400" dirty="0" err="1" smtClean="0"/>
            <a:t>OpenFlow</a:t>
          </a:r>
          <a:r>
            <a:rPr lang="en-US" sz="2400" dirty="0" smtClean="0"/>
            <a:t> </a:t>
          </a:r>
          <a:endParaRPr lang="zh-CN" altLang="en-US" sz="2400" dirty="0"/>
        </a:p>
      </dgm:t>
    </dgm:pt>
    <dgm:pt modelId="{F34FF64D-0C1D-444E-A56E-59CAB8FCEBD0}" type="par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235E735F-9E5B-49A3-9F75-39770D941ED5}" type="sibTrans" cxnId="{942D8110-E1A1-48DE-B264-853350B5869E}">
      <dgm:prSet/>
      <dgm:spPr/>
      <dgm:t>
        <a:bodyPr/>
        <a:lstStyle/>
        <a:p>
          <a:endParaRPr lang="zh-CN" altLang="en-US"/>
        </a:p>
      </dgm:t>
    </dgm:pt>
    <dgm:pt modelId="{54FBC459-602F-4317-8D4F-F87B62AA30DD}">
      <dgm:prSet phldrT="[文本]" custT="1"/>
      <dgm:spPr/>
      <dgm:t>
        <a:bodyPr/>
        <a:lstStyle/>
        <a:p>
          <a:r>
            <a:rPr lang="en-US" sz="2400" dirty="0" smtClean="0"/>
            <a:t>It works with arbitrary vendor’s equipment</a:t>
          </a:r>
          <a:endParaRPr lang="zh-CN" altLang="en-US" sz="2400" dirty="0"/>
        </a:p>
      </dgm:t>
    </dgm:pt>
    <dgm:pt modelId="{9001094F-55AD-41B1-843D-1938192DAAEF}" type="par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68E7881D-3C38-420F-AD81-13FB7C7B38A4}" type="sibTrans" cxnId="{390222D9-E04F-4ED3-94C3-92F2858BCE71}">
      <dgm:prSet/>
      <dgm:spPr/>
      <dgm:t>
        <a:bodyPr/>
        <a:lstStyle/>
        <a:p>
          <a:endParaRPr lang="zh-CN" altLang="en-US"/>
        </a:p>
      </dgm:t>
    </dgm:pt>
    <dgm:pt modelId="{85CC1ED5-F329-4976-92DC-CEF17EF6DCCC}">
      <dgm:prSet phldrT="[文本]" custT="1"/>
      <dgm:spPr/>
      <dgm:t>
        <a:bodyPr/>
        <a:lstStyle/>
        <a:p>
          <a:r>
            <a:rPr lang="en-US" sz="2400" dirty="0" smtClean="0"/>
            <a:t>Network management software</a:t>
          </a:r>
          <a:endParaRPr lang="zh-CN" altLang="en-US" sz="2400" dirty="0"/>
        </a:p>
      </dgm:t>
    </dgm:pt>
    <dgm:pt modelId="{4CB98503-A491-4638-A56E-60198220B297}" type="parTrans" cxnId="{E4998190-1F18-4F0E-9C5B-4BB7A8C7BCC7}">
      <dgm:prSet/>
      <dgm:spPr/>
    </dgm:pt>
    <dgm:pt modelId="{6B6383EF-61BA-4F75-B1C8-5CCC69AB8D4B}" type="sibTrans" cxnId="{E4998190-1F18-4F0E-9C5B-4BB7A8C7BCC7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3421DC-A064-4DFC-83D5-DC4EC22BC466}" type="pres">
      <dgm:prSet presAssocID="{85CC1ED5-F329-4976-92DC-CEF17EF6DCCC}" presName="parentLin" presStyleCnt="0"/>
      <dgm:spPr/>
    </dgm:pt>
    <dgm:pt modelId="{14934075-C2B4-49FA-9E89-859F596A2835}" type="pres">
      <dgm:prSet presAssocID="{85CC1ED5-F329-4976-92DC-CEF17EF6DCCC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8D821BC-B571-4405-A0D1-1D6E8B67C179}" type="pres">
      <dgm:prSet presAssocID="{85CC1ED5-F329-4976-92DC-CEF17EF6DCCC}" presName="parentText" presStyleLbl="node1" presStyleIdx="0" presStyleCnt="1" custLinFactNeighborX="23679" custLinFactNeighborY="-28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B3203-8B58-4C12-B476-CFE4B805ACB3}" type="pres">
      <dgm:prSet presAssocID="{85CC1ED5-F329-4976-92DC-CEF17EF6DCCC}" presName="negativeSpace" presStyleCnt="0"/>
      <dgm:spPr/>
    </dgm:pt>
    <dgm:pt modelId="{42C370FA-1CF9-46F3-90EA-EBCFE3038A34}" type="pres">
      <dgm:prSet presAssocID="{85CC1ED5-F329-4976-92DC-CEF17EF6DCC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5C767-F81B-49D5-9F4B-861435F13835}" type="presOf" srcId="{85CC1ED5-F329-4976-92DC-CEF17EF6DCCC}" destId="{14934075-C2B4-49FA-9E89-859F596A2835}" srcOrd="0" destOrd="0" presId="urn:microsoft.com/office/officeart/2005/8/layout/list1"/>
    <dgm:cxn modelId="{C03F2C55-B1E3-4590-8518-ACCFFB8112E5}" type="presOf" srcId="{4C5A2210-4CB7-40D1-ACEF-013E4DF890A5}" destId="{0F9FD764-3A34-43DB-A582-8EA39410D6B9}" srcOrd="0" destOrd="0" presId="urn:microsoft.com/office/officeart/2005/8/layout/list1"/>
    <dgm:cxn modelId="{942D8110-E1A1-48DE-B264-853350B5869E}" srcId="{85CC1ED5-F329-4976-92DC-CEF17EF6DCCC}" destId="{7D013049-C343-4B83-B80E-6ECC9063E6FF}" srcOrd="1" destOrd="0" parTransId="{F34FF64D-0C1D-444E-A56E-59CAB8FCEBD0}" sibTransId="{235E735F-9E5B-49A3-9F75-39770D941ED5}"/>
    <dgm:cxn modelId="{487081D2-0C8A-4CF0-915A-190B92A134AF}" type="presOf" srcId="{54FBC459-602F-4317-8D4F-F87B62AA30DD}" destId="{42C370FA-1CF9-46F3-90EA-EBCFE3038A34}" srcOrd="0" destOrd="0" presId="urn:microsoft.com/office/officeart/2005/8/layout/list1"/>
    <dgm:cxn modelId="{5898C510-05CA-4487-B868-B08383258A44}" type="presOf" srcId="{7D013049-C343-4B83-B80E-6ECC9063E6FF}" destId="{42C370FA-1CF9-46F3-90EA-EBCFE3038A34}" srcOrd="0" destOrd="1" presId="urn:microsoft.com/office/officeart/2005/8/layout/list1"/>
    <dgm:cxn modelId="{FF424A84-FA4E-4125-857B-40C23B238189}" type="presOf" srcId="{85CC1ED5-F329-4976-92DC-CEF17EF6DCCC}" destId="{98D821BC-B571-4405-A0D1-1D6E8B67C179}" srcOrd="1" destOrd="0" presId="urn:microsoft.com/office/officeart/2005/8/layout/list1"/>
    <dgm:cxn modelId="{390222D9-E04F-4ED3-94C3-92F2858BCE71}" srcId="{85CC1ED5-F329-4976-92DC-CEF17EF6DCCC}" destId="{54FBC459-602F-4317-8D4F-F87B62AA30DD}" srcOrd="0" destOrd="0" parTransId="{9001094F-55AD-41B1-843D-1938192DAAEF}" sibTransId="{68E7881D-3C38-420F-AD81-13FB7C7B38A4}"/>
    <dgm:cxn modelId="{E4998190-1F18-4F0E-9C5B-4BB7A8C7BCC7}" srcId="{4C5A2210-4CB7-40D1-ACEF-013E4DF890A5}" destId="{85CC1ED5-F329-4976-92DC-CEF17EF6DCCC}" srcOrd="0" destOrd="0" parTransId="{4CB98503-A491-4638-A56E-60198220B297}" sibTransId="{6B6383EF-61BA-4F75-B1C8-5CCC69AB8D4B}"/>
    <dgm:cxn modelId="{054D24C3-063A-461B-AFE0-0CF43D7C91B2}" type="presParOf" srcId="{0F9FD764-3A34-43DB-A582-8EA39410D6B9}" destId="{B13421DC-A064-4DFC-83D5-DC4EC22BC466}" srcOrd="0" destOrd="0" presId="urn:microsoft.com/office/officeart/2005/8/layout/list1"/>
    <dgm:cxn modelId="{F6F7C226-3D38-40FC-B254-61ACF6BE3083}" type="presParOf" srcId="{B13421DC-A064-4DFC-83D5-DC4EC22BC466}" destId="{14934075-C2B4-49FA-9E89-859F596A2835}" srcOrd="0" destOrd="0" presId="urn:microsoft.com/office/officeart/2005/8/layout/list1"/>
    <dgm:cxn modelId="{469DA3DA-8F20-42CE-8E93-0EF9D973897A}" type="presParOf" srcId="{B13421DC-A064-4DFC-83D5-DC4EC22BC466}" destId="{98D821BC-B571-4405-A0D1-1D6E8B67C179}" srcOrd="1" destOrd="0" presId="urn:microsoft.com/office/officeart/2005/8/layout/list1"/>
    <dgm:cxn modelId="{1C94CCB0-FE05-4150-B8DF-D705BA02BA4B}" type="presParOf" srcId="{0F9FD764-3A34-43DB-A582-8EA39410D6B9}" destId="{D12B3203-8B58-4C12-B476-CFE4B805ACB3}" srcOrd="1" destOrd="0" presId="urn:microsoft.com/office/officeart/2005/8/layout/list1"/>
    <dgm:cxn modelId="{62DC840C-ECC8-4057-A10A-5B8EBB32F9EC}" type="presParOf" srcId="{0F9FD764-3A34-43DB-A582-8EA39410D6B9}" destId="{42C370FA-1CF9-46F3-90EA-EBCFE3038A3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400" dirty="0" smtClean="0"/>
            <a:t>Very Small Aperture Satellite</a:t>
          </a:r>
          <a:endParaRPr lang="zh-CN" altLang="en-US" sz="24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34EF552B-A9F7-4F7A-84EF-D16CE35AB1A5}">
      <dgm:prSet phldrT="[文本]" custT="1"/>
      <dgm:spPr/>
      <dgm:t>
        <a:bodyPr/>
        <a:lstStyle/>
        <a:p>
          <a:r>
            <a:rPr lang="en-US" sz="2400" dirty="0" smtClean="0"/>
            <a:t>A dish size of less than 3 meters</a:t>
          </a:r>
          <a:endParaRPr lang="zh-CN" altLang="en-US" sz="2400" dirty="0"/>
        </a:p>
      </dgm:t>
    </dgm:pt>
    <dgm:pt modelId="{1010E2DD-98BE-41BF-BB24-AA76971DC755}" type="parTrans" cxnId="{82002EC2-9633-4448-A92A-ED534A59FDF0}">
      <dgm:prSet/>
      <dgm:spPr/>
      <dgm:t>
        <a:bodyPr/>
        <a:lstStyle/>
        <a:p>
          <a:endParaRPr lang="zh-CN" altLang="en-US"/>
        </a:p>
      </dgm:t>
    </dgm:pt>
    <dgm:pt modelId="{FDA68A7A-E04B-4EB6-97BB-649F20B9A473}" type="sibTrans" cxnId="{82002EC2-9633-4448-A92A-ED534A59FDF0}">
      <dgm:prSet/>
      <dgm:spPr/>
      <dgm:t>
        <a:bodyPr/>
        <a:lstStyle/>
        <a:p>
          <a:endParaRPr lang="zh-CN" altLang="en-US"/>
        </a:p>
      </dgm:t>
    </dgm:pt>
    <dgm:pt modelId="{D44849F7-1CF2-4AAF-A3F3-4E497856EDAC}">
      <dgm:prSet phldrT="[文本]" custT="1"/>
      <dgm:spPr/>
      <dgm:t>
        <a:bodyPr/>
        <a:lstStyle/>
        <a:p>
          <a:r>
            <a:rPr lang="en-US" sz="2400" dirty="0" err="1" smtClean="0"/>
            <a:t>Incuring</a:t>
          </a:r>
          <a:r>
            <a:rPr lang="en-US" sz="2400" dirty="0" smtClean="0"/>
            <a:t> </a:t>
          </a:r>
          <a:r>
            <a:rPr lang="en-US" sz="2400" dirty="0" smtClean="0"/>
            <a:t>long delays</a:t>
          </a:r>
          <a:endParaRPr lang="zh-CN" altLang="en-US" sz="2400" dirty="0"/>
        </a:p>
      </dgm:t>
    </dgm:pt>
    <dgm:pt modelId="{0F5140D0-61B1-4EF4-9B4B-239BF02D5FC7}" type="parTrans" cxnId="{7F5EC6FE-C1DF-48BB-BBD9-5653AC8E5EFC}">
      <dgm:prSet/>
      <dgm:spPr/>
      <dgm:t>
        <a:bodyPr/>
        <a:lstStyle/>
        <a:p>
          <a:endParaRPr lang="zh-CN" altLang="en-US"/>
        </a:p>
      </dgm:t>
    </dgm:pt>
    <dgm:pt modelId="{983AB268-D75C-4E01-98C2-3FAD0EFE8BF3}" type="sibTrans" cxnId="{7F5EC6FE-C1DF-48BB-BBD9-5653AC8E5EFC}">
      <dgm:prSet/>
      <dgm:spPr/>
      <dgm:t>
        <a:bodyPr/>
        <a:lstStyle/>
        <a:p>
          <a:endParaRPr lang="zh-CN" altLang="en-US"/>
        </a:p>
      </dgm:t>
    </dgm:pt>
    <dgm:pt modelId="{D55EE41D-AFC4-4B51-8697-F2A4DB4925DD}">
      <dgm:prSet phldrT="[文本]" custT="1"/>
      <dgm:spPr/>
      <dgm:t>
        <a:bodyPr/>
        <a:lstStyle/>
        <a:p>
          <a:r>
            <a:rPr lang="en-US" sz="2400" dirty="0" smtClean="0"/>
            <a:t>Power Line Communication</a:t>
          </a:r>
          <a:r>
            <a:rPr lang="zh-CN" sz="2400" dirty="0" smtClean="0"/>
            <a:t>（</a:t>
          </a:r>
          <a:r>
            <a:rPr lang="en-US" sz="2400" dirty="0" smtClean="0"/>
            <a:t>PLC</a:t>
          </a:r>
          <a:r>
            <a:rPr lang="zh-CN" sz="2400" dirty="0" smtClean="0"/>
            <a:t>）</a:t>
          </a:r>
          <a:endParaRPr lang="zh-CN" altLang="en-US" sz="2400" dirty="0"/>
        </a:p>
      </dgm:t>
    </dgm:pt>
    <dgm:pt modelId="{65A5E226-8984-463B-8D61-B33FBBCFA7C1}" type="parTrans" cxnId="{77CEBEE0-3D7F-4206-9935-7C063555E766}">
      <dgm:prSet/>
      <dgm:spPr/>
      <dgm:t>
        <a:bodyPr/>
        <a:lstStyle/>
        <a:p>
          <a:endParaRPr lang="zh-CN" altLang="en-US"/>
        </a:p>
      </dgm:t>
    </dgm:pt>
    <dgm:pt modelId="{4B7262F2-310B-4F72-91F4-E9E014C764A8}" type="sibTrans" cxnId="{77CEBEE0-3D7F-4206-9935-7C063555E766}">
      <dgm:prSet/>
      <dgm:spPr/>
      <dgm:t>
        <a:bodyPr/>
        <a:lstStyle/>
        <a:p>
          <a:endParaRPr lang="zh-CN" altLang="en-US"/>
        </a:p>
      </dgm:t>
    </dgm:pt>
    <dgm:pt modelId="{BF9FF9C0-91E4-49C4-9895-7C34C1876C71}">
      <dgm:prSet phldrT="[文本]" custT="1"/>
      <dgm:spPr/>
      <dgm:t>
        <a:bodyPr/>
        <a:lstStyle/>
        <a:p>
          <a:r>
            <a:rPr lang="en-US" sz="2400" dirty="0" smtClean="0"/>
            <a:t>Using existing power line</a:t>
          </a:r>
          <a:endParaRPr lang="zh-CN" altLang="en-US" sz="2400" dirty="0"/>
        </a:p>
      </dgm:t>
    </dgm:pt>
    <dgm:pt modelId="{89120909-BEAC-4C4F-8A4C-DD5FF3D732B3}" type="parTrans" cxnId="{860B5B4F-CD86-4D46-A298-859EF6B0E370}">
      <dgm:prSet/>
      <dgm:spPr/>
      <dgm:t>
        <a:bodyPr/>
        <a:lstStyle/>
        <a:p>
          <a:endParaRPr lang="zh-CN" altLang="en-US"/>
        </a:p>
      </dgm:t>
    </dgm:pt>
    <dgm:pt modelId="{D0DF51C5-D771-4E30-BC1B-11C6A551169B}" type="sibTrans" cxnId="{860B5B4F-CD86-4D46-A298-859EF6B0E370}">
      <dgm:prSet/>
      <dgm:spPr/>
      <dgm:t>
        <a:bodyPr/>
        <a:lstStyle/>
        <a:p>
          <a:endParaRPr lang="zh-CN" altLang="en-US"/>
        </a:p>
      </dgm:t>
    </dgm:pt>
    <dgm:pt modelId="{A3B61C46-1CD1-4E6F-979C-804307E188BD}">
      <dgm:prSet phldrT="[文本]" custT="1"/>
      <dgm:spPr/>
      <dgm:t>
        <a:bodyPr/>
        <a:lstStyle/>
        <a:p>
          <a:r>
            <a:rPr lang="en-US" sz="2400" dirty="0" smtClean="0"/>
            <a:t>Although much research has been done, it has not enjoyed widespread deployment</a:t>
          </a:r>
          <a:endParaRPr lang="zh-CN" altLang="en-US" sz="2400" dirty="0"/>
        </a:p>
      </dgm:t>
    </dgm:pt>
    <dgm:pt modelId="{89104D60-1010-41A9-99A1-CDB75E46CE6C}" type="parTrans" cxnId="{10E4A36F-FFBE-4B7F-BF86-A3B2FDFE169B}">
      <dgm:prSet/>
      <dgm:spPr/>
      <dgm:t>
        <a:bodyPr/>
        <a:lstStyle/>
        <a:p>
          <a:endParaRPr lang="zh-CN" altLang="en-US"/>
        </a:p>
      </dgm:t>
    </dgm:pt>
    <dgm:pt modelId="{56C18FC0-4658-422B-9E80-FAA9A466193F}" type="sibTrans" cxnId="{10E4A36F-FFBE-4B7F-BF86-A3B2FDFE169B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2" custScaleY="33336" custLinFactX="-819" custLinFactNeighborX="-100000" custLinFactNeighborY="-564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2" custScaleY="49731" custLinFactNeighborX="65" custLinFactNeighborY="-24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7E0E2EAB-8B77-4753-85E1-8E4B1087289E}" type="pres">
      <dgm:prSet presAssocID="{D55EE41D-AFC4-4B51-8697-F2A4DB4925DD}" presName="parentLin" presStyleCnt="0"/>
      <dgm:spPr/>
    </dgm:pt>
    <dgm:pt modelId="{AB1FA997-08B5-4A8B-BA0D-DB4E0B9FF573}" type="pres">
      <dgm:prSet presAssocID="{D55EE41D-AFC4-4B51-8697-F2A4DB4925D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5BAB995-08B6-4BF7-B771-27B38BCB0F5F}" type="pres">
      <dgm:prSet presAssocID="{D55EE41D-AFC4-4B51-8697-F2A4DB4925DD}" presName="parentText" presStyleLbl="node1" presStyleIdx="1" presStyleCnt="2" custScaleY="37969" custLinFactNeighborX="-95016" custLinFactNeighborY="-1828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A9F59-8C56-4D6F-8496-86EA2D355DD6}" type="pres">
      <dgm:prSet presAssocID="{D55EE41D-AFC4-4B51-8697-F2A4DB4925DD}" presName="negativeSpace" presStyleCnt="0"/>
      <dgm:spPr/>
    </dgm:pt>
    <dgm:pt modelId="{C6C21C8D-CE5A-4037-9F44-DCB57DEABAF1}" type="pres">
      <dgm:prSet presAssocID="{D55EE41D-AFC4-4B51-8697-F2A4DB4925DD}" presName="childText" presStyleLbl="conFgAcc1" presStyleIdx="1" presStyleCnt="2" custScaleY="61074" custLinFactNeighborX="208" custLinFactNeighborY="637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C77D7F-D514-4779-A0DB-1CCC7B3EE28A}" type="presOf" srcId="{D55EE41D-AFC4-4B51-8697-F2A4DB4925DD}" destId="{AB1FA997-08B5-4A8B-BA0D-DB4E0B9FF573}" srcOrd="0" destOrd="0" presId="urn:microsoft.com/office/officeart/2005/8/layout/list1"/>
    <dgm:cxn modelId="{82002EC2-9633-4448-A92A-ED534A59FDF0}" srcId="{7A0207DA-8C4A-408B-BF04-944A6975A91F}" destId="{34EF552B-A9F7-4F7A-84EF-D16CE35AB1A5}" srcOrd="0" destOrd="0" parTransId="{1010E2DD-98BE-41BF-BB24-AA76971DC755}" sibTransId="{FDA68A7A-E04B-4EB6-97BB-649F20B9A473}"/>
    <dgm:cxn modelId="{10E4A36F-FFBE-4B7F-BF86-A3B2FDFE169B}" srcId="{D55EE41D-AFC4-4B51-8697-F2A4DB4925DD}" destId="{A3B61C46-1CD1-4E6F-979C-804307E188BD}" srcOrd="1" destOrd="0" parTransId="{89104D60-1010-41A9-99A1-CDB75E46CE6C}" sibTransId="{56C18FC0-4658-422B-9E80-FAA9A466193F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77CEBEE0-3D7F-4206-9935-7C063555E766}" srcId="{4C5A2210-4CB7-40D1-ACEF-013E4DF890A5}" destId="{D55EE41D-AFC4-4B51-8697-F2A4DB4925DD}" srcOrd="1" destOrd="0" parTransId="{65A5E226-8984-463B-8D61-B33FBBCFA7C1}" sibTransId="{4B7262F2-310B-4F72-91F4-E9E014C764A8}"/>
    <dgm:cxn modelId="{D510A7E8-338D-4BF4-96BD-8630DC400B43}" type="presOf" srcId="{D55EE41D-AFC4-4B51-8697-F2A4DB4925DD}" destId="{E5BAB995-08B6-4BF7-B771-27B38BCB0F5F}" srcOrd="1" destOrd="0" presId="urn:microsoft.com/office/officeart/2005/8/layout/list1"/>
    <dgm:cxn modelId="{76490D36-C776-468A-AD45-9264F62790BE}" type="presOf" srcId="{BF9FF9C0-91E4-49C4-9895-7C34C1876C71}" destId="{C6C21C8D-CE5A-4037-9F44-DCB57DEABAF1}" srcOrd="0" destOrd="0" presId="urn:microsoft.com/office/officeart/2005/8/layout/list1"/>
    <dgm:cxn modelId="{939C20D2-24C6-44E0-9CC7-BCFACC3B8F58}" type="presOf" srcId="{34EF552B-A9F7-4F7A-84EF-D16CE35AB1A5}" destId="{2AF60504-7C4F-4D87-9522-D6DA2C52F377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860B5B4F-CD86-4D46-A298-859EF6B0E370}" srcId="{D55EE41D-AFC4-4B51-8697-F2A4DB4925DD}" destId="{BF9FF9C0-91E4-49C4-9895-7C34C1876C71}" srcOrd="0" destOrd="0" parTransId="{89120909-BEAC-4C4F-8A4C-DD5FF3D732B3}" sibTransId="{D0DF51C5-D771-4E30-BC1B-11C6A551169B}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7F5EC6FE-C1DF-48BB-BBD9-5653AC8E5EFC}" srcId="{7A0207DA-8C4A-408B-BF04-944A6975A91F}" destId="{D44849F7-1CF2-4AAF-A3F3-4E497856EDAC}" srcOrd="1" destOrd="0" parTransId="{0F5140D0-61B1-4EF4-9B4B-239BF02D5FC7}" sibTransId="{983AB268-D75C-4E01-98C2-3FAD0EFE8BF3}"/>
    <dgm:cxn modelId="{7809BFE2-1BD5-4033-B730-8C187E756E90}" type="presOf" srcId="{A3B61C46-1CD1-4E6F-979C-804307E188BD}" destId="{C6C21C8D-CE5A-4037-9F44-DCB57DEABAF1}" srcOrd="0" destOrd="1" presId="urn:microsoft.com/office/officeart/2005/8/layout/list1"/>
    <dgm:cxn modelId="{8F918762-C8EE-418B-951E-B71D4BBC3107}" type="presOf" srcId="{D44849F7-1CF2-4AAF-A3F3-4E497856EDAC}" destId="{2AF60504-7C4F-4D87-9522-D6DA2C52F377}" srcOrd="0" destOrd="1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F53B1A36-F8DF-4997-AAD6-972BFBB0A76B}" type="presParOf" srcId="{0F9FD764-3A34-43DB-A582-8EA39410D6B9}" destId="{7E0E2EAB-8B77-4753-85E1-8E4B1087289E}" srcOrd="4" destOrd="0" presId="urn:microsoft.com/office/officeart/2005/8/layout/list1"/>
    <dgm:cxn modelId="{0EBED671-07BC-4E88-822D-1AD77083AAC7}" type="presParOf" srcId="{7E0E2EAB-8B77-4753-85E1-8E4B1087289E}" destId="{AB1FA997-08B5-4A8B-BA0D-DB4E0B9FF573}" srcOrd="0" destOrd="0" presId="urn:microsoft.com/office/officeart/2005/8/layout/list1"/>
    <dgm:cxn modelId="{541E47BF-FBC0-4193-B777-BBC4F6BC1DB9}" type="presParOf" srcId="{7E0E2EAB-8B77-4753-85E1-8E4B1087289E}" destId="{E5BAB995-08B6-4BF7-B771-27B38BCB0F5F}" srcOrd="1" destOrd="0" presId="urn:microsoft.com/office/officeart/2005/8/layout/list1"/>
    <dgm:cxn modelId="{C3E08A9B-A4A6-477B-8745-98927E0C2E98}" type="presParOf" srcId="{0F9FD764-3A34-43DB-A582-8EA39410D6B9}" destId="{4DBA9F59-8C56-4D6F-8496-86EA2D355DD6}" srcOrd="5" destOrd="0" presId="urn:microsoft.com/office/officeart/2005/8/layout/list1"/>
    <dgm:cxn modelId="{FFB2F86A-6789-44F9-9E2A-B62CBDB2A107}" type="presParOf" srcId="{0F9FD764-3A34-43DB-A582-8EA39410D6B9}" destId="{C6C21C8D-CE5A-4037-9F44-DCB57DEABA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91A9C3-105D-441B-85C1-4F54CBE9C6FE}">
      <dgm:prSet phldrT="[文本]" custT="1"/>
      <dgm:spPr/>
      <dgm:t>
        <a:bodyPr/>
        <a:lstStyle/>
        <a:p>
          <a:r>
            <a:rPr lang="en-US" sz="2400" dirty="0" smtClean="0"/>
            <a:t>Ethernet</a:t>
          </a:r>
          <a:endParaRPr lang="zh-CN" altLang="en-US" sz="2400" dirty="0"/>
        </a:p>
      </dgm:t>
    </dgm:pt>
    <dgm:pt modelId="{51B5D025-E5C2-42AB-A47F-CFAB32139312}" type="par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74057E66-3EB7-4C8E-BF8D-BADCFD95E07D}" type="sib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F82D6F60-2E1C-4C02-AA53-F3846F01F716}">
      <dgm:prSet custT="1"/>
      <dgm:spPr/>
      <dgm:t>
        <a:bodyPr/>
        <a:lstStyle/>
        <a:p>
          <a:r>
            <a:rPr lang="en-US" sz="2400" dirty="0" smtClean="0"/>
            <a:t>A bus network</a:t>
          </a:r>
          <a:endParaRPr lang="zh-CN" sz="2400" dirty="0"/>
        </a:p>
      </dgm:t>
    </dgm:pt>
    <dgm:pt modelId="{5C183C6F-5978-471F-AC14-5323B3FA2F6D}" type="parTrans" cxnId="{799933EE-0DAE-4DD3-B5D0-C31D329F4917}">
      <dgm:prSet/>
      <dgm:spPr/>
      <dgm:t>
        <a:bodyPr/>
        <a:lstStyle/>
        <a:p>
          <a:endParaRPr lang="zh-CN" altLang="en-US"/>
        </a:p>
      </dgm:t>
    </dgm:pt>
    <dgm:pt modelId="{E7BB1868-C8C9-4856-8AE4-31012CCEECE4}" type="sibTrans" cxnId="{799933EE-0DAE-4DD3-B5D0-C31D329F4917}">
      <dgm:prSet/>
      <dgm:spPr/>
      <dgm:t>
        <a:bodyPr/>
        <a:lstStyle/>
        <a:p>
          <a:endParaRPr lang="zh-CN" altLang="en-US"/>
        </a:p>
      </dgm:t>
    </dgm:pt>
    <dgm:pt modelId="{95B4A77B-7402-4B2D-90DD-D6AA49062CF8}">
      <dgm:prSet custT="1"/>
      <dgm:spPr/>
      <dgm:t>
        <a:bodyPr/>
        <a:lstStyle/>
        <a:p>
          <a:r>
            <a:rPr lang="en-US" sz="2400" dirty="0" smtClean="0"/>
            <a:t>Dominating the LAN market</a:t>
          </a:r>
          <a:endParaRPr lang="zh-CN" sz="2400" dirty="0"/>
        </a:p>
      </dgm:t>
    </dgm:pt>
    <dgm:pt modelId="{DC28427E-D398-4B74-95D3-10DD90908AA7}" type="parTrans" cxnId="{A25C4B97-9DBD-43DF-B502-EA755FF071CF}">
      <dgm:prSet/>
      <dgm:spPr/>
      <dgm:t>
        <a:bodyPr/>
        <a:lstStyle/>
        <a:p>
          <a:endParaRPr lang="zh-CN" altLang="en-US"/>
        </a:p>
      </dgm:t>
    </dgm:pt>
    <dgm:pt modelId="{23CCE0BC-98C4-429E-A5F6-3567DA654772}" type="sibTrans" cxnId="{A25C4B97-9DBD-43DF-B502-EA755FF071CF}">
      <dgm:prSet/>
      <dgm:spPr/>
      <dgm:t>
        <a:bodyPr/>
        <a:lstStyle/>
        <a:p>
          <a:endParaRPr lang="zh-CN" altLang="en-US"/>
        </a:p>
      </dgm:t>
    </dgm:pt>
    <dgm:pt modelId="{B4C15FA4-BD41-4988-8C15-F51C47ED0616}">
      <dgm:prSet custT="1"/>
      <dgm:spPr/>
      <dgm:t>
        <a:bodyPr/>
        <a:lstStyle/>
        <a:p>
          <a:r>
            <a:rPr lang="en-US" sz="2400" dirty="0" smtClean="0"/>
            <a:t>Ethernet technologies had ever changed</a:t>
          </a:r>
          <a:endParaRPr lang="zh-CN" sz="2400" dirty="0"/>
        </a:p>
      </dgm:t>
    </dgm:pt>
    <dgm:pt modelId="{E100F100-75AD-47C1-A20C-E19BF12279B9}" type="parTrans" cxnId="{FC7FA2D6-FAB4-407F-B717-4CBB13B097CC}">
      <dgm:prSet/>
      <dgm:spPr/>
      <dgm:t>
        <a:bodyPr/>
        <a:lstStyle/>
        <a:p>
          <a:endParaRPr lang="zh-CN" altLang="en-US"/>
        </a:p>
      </dgm:t>
    </dgm:pt>
    <dgm:pt modelId="{5484C303-0A46-40AC-B173-18516565615E}" type="sibTrans" cxnId="{FC7FA2D6-FAB4-407F-B717-4CBB13B097CC}">
      <dgm:prSet/>
      <dgm:spPr/>
      <dgm:t>
        <a:bodyPr/>
        <a:lstStyle/>
        <a:p>
          <a:endParaRPr lang="zh-CN" altLang="en-US"/>
        </a:p>
      </dgm:t>
    </dgm:pt>
    <dgm:pt modelId="{41F752FB-1EE9-4A39-81A0-DF3774107539}">
      <dgm:prSet custT="1"/>
      <dgm:spPr/>
      <dgm:t>
        <a:bodyPr/>
        <a:lstStyle/>
        <a:p>
          <a:r>
            <a:rPr lang="en-US" sz="2400" dirty="0" smtClean="0"/>
            <a:t>IBM Token Ring</a:t>
          </a:r>
          <a:endParaRPr lang="zh-CN" sz="2400" dirty="0"/>
        </a:p>
      </dgm:t>
    </dgm:pt>
    <dgm:pt modelId="{0FB75783-A48A-4D12-B8FC-667C11F90E27}" type="parTrans" cxnId="{9A1B8752-62B9-4E36-B24B-FD64DF684DA7}">
      <dgm:prSet/>
      <dgm:spPr/>
      <dgm:t>
        <a:bodyPr/>
        <a:lstStyle/>
        <a:p>
          <a:endParaRPr lang="zh-CN" altLang="en-US"/>
        </a:p>
      </dgm:t>
    </dgm:pt>
    <dgm:pt modelId="{321C7712-0EDC-489B-8AB0-C7AF505E259B}" type="sibTrans" cxnId="{9A1B8752-62B9-4E36-B24B-FD64DF684DA7}">
      <dgm:prSet/>
      <dgm:spPr/>
      <dgm:t>
        <a:bodyPr/>
        <a:lstStyle/>
        <a:p>
          <a:endParaRPr lang="zh-CN" altLang="en-US"/>
        </a:p>
      </dgm:t>
    </dgm:pt>
    <dgm:pt modelId="{8FEA9C9E-3E45-431E-A09B-6A3BDDEB422F}">
      <dgm:prSet custT="1"/>
      <dgm:spPr/>
      <dgm:t>
        <a:bodyPr/>
        <a:lstStyle/>
        <a:p>
          <a:r>
            <a:rPr lang="en-US" sz="2400" dirty="0" smtClean="0"/>
            <a:t>IEEE802.5</a:t>
          </a:r>
          <a:endParaRPr lang="zh-CN" sz="2400" dirty="0"/>
        </a:p>
      </dgm:t>
    </dgm:pt>
    <dgm:pt modelId="{2BE00A2E-15D9-414C-B5FF-44599ED3633E}" type="parTrans" cxnId="{4F30DB86-0FAD-4A6B-BE29-1E9377300A9F}">
      <dgm:prSet/>
      <dgm:spPr/>
      <dgm:t>
        <a:bodyPr/>
        <a:lstStyle/>
        <a:p>
          <a:endParaRPr lang="zh-CN" altLang="en-US"/>
        </a:p>
      </dgm:t>
    </dgm:pt>
    <dgm:pt modelId="{2C6E254F-590A-49A6-95B3-46690A299FA6}" type="sibTrans" cxnId="{4F30DB86-0FAD-4A6B-BE29-1E9377300A9F}">
      <dgm:prSet/>
      <dgm:spPr/>
      <dgm:t>
        <a:bodyPr/>
        <a:lstStyle/>
        <a:p>
          <a:endParaRPr lang="zh-CN" altLang="en-US"/>
        </a:p>
      </dgm:t>
    </dgm:pt>
    <dgm:pt modelId="{D0C72D00-2220-476F-AE37-2CBB4262CDC2}">
      <dgm:prSet custT="1"/>
      <dgm:spPr/>
      <dgm:t>
        <a:bodyPr/>
        <a:lstStyle/>
        <a:p>
          <a:r>
            <a:rPr lang="en-US" sz="2400" dirty="0" smtClean="0"/>
            <a:t>A ring network </a:t>
          </a:r>
          <a:endParaRPr lang="zh-CN" sz="2400" dirty="0"/>
        </a:p>
      </dgm:t>
    </dgm:pt>
    <dgm:pt modelId="{ABBB4394-7772-44EA-9CD0-8256F98FAA8A}" type="parTrans" cxnId="{A6D68383-F8AE-47EA-85FD-F191784FDD90}">
      <dgm:prSet/>
      <dgm:spPr/>
      <dgm:t>
        <a:bodyPr/>
        <a:lstStyle/>
        <a:p>
          <a:endParaRPr lang="zh-CN" altLang="en-US"/>
        </a:p>
      </dgm:t>
    </dgm:pt>
    <dgm:pt modelId="{B63863FA-01A5-4C3B-A33E-798332A30EB9}" type="sibTrans" cxnId="{A6D68383-F8AE-47EA-85FD-F191784FDD90}">
      <dgm:prSet/>
      <dgm:spPr/>
      <dgm:t>
        <a:bodyPr/>
        <a:lstStyle/>
        <a:p>
          <a:endParaRPr lang="zh-CN" altLang="en-US"/>
        </a:p>
      </dgm:t>
    </dgm:pt>
    <dgm:pt modelId="{088C5D3F-1C1D-4A6D-B8AC-C341E89A2AAE}">
      <dgm:prSet custT="1"/>
      <dgm:spPr/>
      <dgm:t>
        <a:bodyPr/>
        <a:lstStyle/>
        <a:p>
          <a:r>
            <a:rPr lang="en-US" sz="2400" dirty="0" smtClean="0"/>
            <a:t>Its throughput is 16Mbps</a:t>
          </a:r>
          <a:endParaRPr lang="zh-CN" sz="2400" dirty="0"/>
        </a:p>
      </dgm:t>
    </dgm:pt>
    <dgm:pt modelId="{BA3E1B36-C116-4746-A0F1-D9EBA1262401}" type="parTrans" cxnId="{F593CBF3-9A63-4D29-92C5-917FE60F1B2E}">
      <dgm:prSet/>
      <dgm:spPr/>
      <dgm:t>
        <a:bodyPr/>
        <a:lstStyle/>
        <a:p>
          <a:endParaRPr lang="zh-CN" altLang="en-US"/>
        </a:p>
      </dgm:t>
    </dgm:pt>
    <dgm:pt modelId="{A7C828DA-717A-4D7E-8C53-11A4D9CFF3F8}" type="sibTrans" cxnId="{F593CBF3-9A63-4D29-92C5-917FE60F1B2E}">
      <dgm:prSet/>
      <dgm:spPr/>
      <dgm:t>
        <a:bodyPr/>
        <a:lstStyle/>
        <a:p>
          <a:endParaRPr lang="zh-CN" altLang="en-US"/>
        </a:p>
      </dgm:t>
    </dgm:pt>
    <dgm:pt modelId="{FE386E98-6C15-42C8-97F8-527D29FE247B}">
      <dgm:prSet custT="1"/>
      <dgm:spPr/>
      <dgm:t>
        <a:bodyPr/>
        <a:lstStyle/>
        <a:p>
          <a:r>
            <a:rPr lang="en-US" sz="2400" dirty="0" smtClean="0"/>
            <a:t>Fiber Distributed Data Interconnect</a:t>
          </a:r>
          <a:endParaRPr lang="zh-CN" sz="2400" dirty="0"/>
        </a:p>
      </dgm:t>
    </dgm:pt>
    <dgm:pt modelId="{43FF435A-DCF6-4708-A1C9-BD7324C2DE93}" type="parTrans" cxnId="{D7FA7FF2-5BF6-460F-A881-013A1FAE1A71}">
      <dgm:prSet/>
      <dgm:spPr/>
      <dgm:t>
        <a:bodyPr/>
        <a:lstStyle/>
        <a:p>
          <a:endParaRPr lang="zh-CN" altLang="en-US"/>
        </a:p>
      </dgm:t>
    </dgm:pt>
    <dgm:pt modelId="{0FA0186F-572E-47E0-A315-7364D86D605D}" type="sibTrans" cxnId="{D7FA7FF2-5BF6-460F-A881-013A1FAE1A71}">
      <dgm:prSet/>
      <dgm:spPr/>
      <dgm:t>
        <a:bodyPr/>
        <a:lstStyle/>
        <a:p>
          <a:endParaRPr lang="zh-CN" altLang="en-US"/>
        </a:p>
      </dgm:t>
    </dgm:pt>
    <dgm:pt modelId="{D002D59E-3707-40A6-B624-DF01B03BAA05}">
      <dgm:prSet custT="1"/>
      <dgm:spPr/>
      <dgm:t>
        <a:bodyPr/>
        <a:lstStyle/>
        <a:p>
          <a:r>
            <a:rPr lang="en-US" sz="2400" dirty="0" smtClean="0"/>
            <a:t>Another ring network</a:t>
          </a:r>
          <a:endParaRPr lang="zh-CN" sz="2400" dirty="0"/>
        </a:p>
      </dgm:t>
    </dgm:pt>
    <dgm:pt modelId="{D834CB1B-649F-4850-B6BF-B327B35A0FCB}" type="parTrans" cxnId="{1002ECF4-8702-405F-A328-AF7F4916906C}">
      <dgm:prSet/>
      <dgm:spPr/>
      <dgm:t>
        <a:bodyPr/>
        <a:lstStyle/>
        <a:p>
          <a:endParaRPr lang="zh-CN" altLang="en-US"/>
        </a:p>
      </dgm:t>
    </dgm:pt>
    <dgm:pt modelId="{DA9B4223-73C9-4508-984C-B62681E57375}" type="sibTrans" cxnId="{1002ECF4-8702-405F-A328-AF7F4916906C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6054F7-EEEC-4BEC-B169-DEA904073D3D}" type="pres">
      <dgm:prSet presAssocID="{4E91A9C3-105D-441B-85C1-4F54CBE9C6FE}" presName="parentLin" presStyleCnt="0"/>
      <dgm:spPr/>
    </dgm:pt>
    <dgm:pt modelId="{0DE4D963-C8B7-4D65-9268-2BD260A0D65A}" type="pres">
      <dgm:prSet presAssocID="{4E91A9C3-105D-441B-85C1-4F54CBE9C6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7A3129E-13C5-4970-9107-1FD0BAA8E158}" type="pres">
      <dgm:prSet presAssocID="{4E91A9C3-105D-441B-85C1-4F54CBE9C6FE}" presName="parentText" presStyleLbl="node1" presStyleIdx="0" presStyleCnt="3" custScaleY="2283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9458-88D4-4F25-BD75-0EBEAEAF6B47}" type="pres">
      <dgm:prSet presAssocID="{4E91A9C3-105D-441B-85C1-4F54CBE9C6FE}" presName="negativeSpace" presStyleCnt="0"/>
      <dgm:spPr/>
    </dgm:pt>
    <dgm:pt modelId="{F0364410-0B92-4745-9F3D-950E1CF11A44}" type="pres">
      <dgm:prSet presAssocID="{4E91A9C3-105D-441B-85C1-4F54CBE9C6F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B51C1-B7A2-4AA7-BE98-C922F2E6C9A5}" type="pres">
      <dgm:prSet presAssocID="{74057E66-3EB7-4C8E-BF8D-BADCFD95E07D}" presName="spaceBetweenRectangles" presStyleCnt="0"/>
      <dgm:spPr/>
    </dgm:pt>
    <dgm:pt modelId="{20C2C11C-517F-4B42-9AB4-E8BFEE6B9B3E}" type="pres">
      <dgm:prSet presAssocID="{41F752FB-1EE9-4A39-81A0-DF3774107539}" presName="parentLin" presStyleCnt="0"/>
      <dgm:spPr/>
    </dgm:pt>
    <dgm:pt modelId="{E18CD38E-1A87-4D2D-967B-4BEE2BF591F1}" type="pres">
      <dgm:prSet presAssocID="{41F752FB-1EE9-4A39-81A0-DF37741075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CFE5EA1-4654-41B6-AA47-93240F9A2581}" type="pres">
      <dgm:prSet presAssocID="{41F752FB-1EE9-4A39-81A0-DF3774107539}" presName="parentText" presStyleLbl="node1" presStyleIdx="1" presStyleCnt="3" custScaleY="14429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78DA2-F511-4E8A-9461-646ED71EBF06}" type="pres">
      <dgm:prSet presAssocID="{41F752FB-1EE9-4A39-81A0-DF3774107539}" presName="negativeSpace" presStyleCnt="0"/>
      <dgm:spPr/>
    </dgm:pt>
    <dgm:pt modelId="{A47944F5-C366-43C6-A416-9E1845E0995D}" type="pres">
      <dgm:prSet presAssocID="{41F752FB-1EE9-4A39-81A0-DF377410753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3E54B-BB9B-44A4-9FDC-A523C5407A34}" type="pres">
      <dgm:prSet presAssocID="{321C7712-0EDC-489B-8AB0-C7AF505E259B}" presName="spaceBetweenRectangles" presStyleCnt="0"/>
      <dgm:spPr/>
    </dgm:pt>
    <dgm:pt modelId="{15D361EE-8A59-4887-8D9D-CAD94789DA3C}" type="pres">
      <dgm:prSet presAssocID="{FE386E98-6C15-42C8-97F8-527D29FE247B}" presName="parentLin" presStyleCnt="0"/>
      <dgm:spPr/>
    </dgm:pt>
    <dgm:pt modelId="{E585C364-03DD-442C-8BCA-2E062E2CFAD1}" type="pres">
      <dgm:prSet presAssocID="{FE386E98-6C15-42C8-97F8-527D29FE247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501ED3F-164C-4760-A02B-1A0BCA7DFC6B}" type="pres">
      <dgm:prSet presAssocID="{FE386E98-6C15-42C8-97F8-527D29FE247B}" presName="parentText" presStyleLbl="node1" presStyleIdx="2" presStyleCnt="3" custScaleX="113500" custScaleY="2144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E42E67-997E-4733-8514-92306D77CD52}" type="pres">
      <dgm:prSet presAssocID="{FE386E98-6C15-42C8-97F8-527D29FE247B}" presName="negativeSpace" presStyleCnt="0"/>
      <dgm:spPr/>
    </dgm:pt>
    <dgm:pt modelId="{88C6BD9F-1E97-4865-9573-23EFF374E3D6}" type="pres">
      <dgm:prSet presAssocID="{FE386E98-6C15-42C8-97F8-527D29FE247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71B3A5-0A40-4F29-8A24-C71A8E0B5447}" type="presOf" srcId="{FE386E98-6C15-42C8-97F8-527D29FE247B}" destId="{A501ED3F-164C-4760-A02B-1A0BCA7DFC6B}" srcOrd="1" destOrd="0" presId="urn:microsoft.com/office/officeart/2005/8/layout/list1"/>
    <dgm:cxn modelId="{0C2F0DEF-C158-46C5-B5CC-A7BD8791A4EB}" type="presOf" srcId="{F82D6F60-2E1C-4C02-AA53-F3846F01F716}" destId="{F0364410-0B92-4745-9F3D-950E1CF11A44}" srcOrd="0" destOrd="0" presId="urn:microsoft.com/office/officeart/2005/8/layout/list1"/>
    <dgm:cxn modelId="{0645348C-AADD-4E03-8A52-BF24D73EA6FA}" type="presOf" srcId="{088C5D3F-1C1D-4A6D-B8AC-C341E89A2AAE}" destId="{A47944F5-C366-43C6-A416-9E1845E0995D}" srcOrd="0" destOrd="2" presId="urn:microsoft.com/office/officeart/2005/8/layout/list1"/>
    <dgm:cxn modelId="{9FCFBB5E-FC92-498E-9140-9BE9F65C71CF}" type="presOf" srcId="{95B4A77B-7402-4B2D-90DD-D6AA49062CF8}" destId="{F0364410-0B92-4745-9F3D-950E1CF11A44}" srcOrd="0" destOrd="1" presId="urn:microsoft.com/office/officeart/2005/8/layout/list1"/>
    <dgm:cxn modelId="{F593CBF3-9A63-4D29-92C5-917FE60F1B2E}" srcId="{41F752FB-1EE9-4A39-81A0-DF3774107539}" destId="{088C5D3F-1C1D-4A6D-B8AC-C341E89A2AAE}" srcOrd="2" destOrd="0" parTransId="{BA3E1B36-C116-4746-A0F1-D9EBA1262401}" sibTransId="{A7C828DA-717A-4D7E-8C53-11A4D9CFF3F8}"/>
    <dgm:cxn modelId="{D9444E2A-F542-4757-83F0-DD20DD941697}" type="presOf" srcId="{D002D59E-3707-40A6-B624-DF01B03BAA05}" destId="{88C6BD9F-1E97-4865-9573-23EFF374E3D6}" srcOrd="0" destOrd="0" presId="urn:microsoft.com/office/officeart/2005/8/layout/list1"/>
    <dgm:cxn modelId="{0F57E3C7-373E-4454-B912-9BCAAA26A585}" type="presOf" srcId="{D0C72D00-2220-476F-AE37-2CBB4262CDC2}" destId="{A47944F5-C366-43C6-A416-9E1845E0995D}" srcOrd="0" destOrd="1" presId="urn:microsoft.com/office/officeart/2005/8/layout/list1"/>
    <dgm:cxn modelId="{FC7FA2D6-FAB4-407F-B717-4CBB13B097CC}" srcId="{4E91A9C3-105D-441B-85C1-4F54CBE9C6FE}" destId="{B4C15FA4-BD41-4988-8C15-F51C47ED0616}" srcOrd="2" destOrd="0" parTransId="{E100F100-75AD-47C1-A20C-E19BF12279B9}" sibTransId="{5484C303-0A46-40AC-B173-18516565615E}"/>
    <dgm:cxn modelId="{A25C4B97-9DBD-43DF-B502-EA755FF071CF}" srcId="{4E91A9C3-105D-441B-85C1-4F54CBE9C6FE}" destId="{95B4A77B-7402-4B2D-90DD-D6AA49062CF8}" srcOrd="1" destOrd="0" parTransId="{DC28427E-D398-4B74-95D3-10DD90908AA7}" sibTransId="{23CCE0BC-98C4-429E-A5F6-3567DA654772}"/>
    <dgm:cxn modelId="{9A1B8752-62B9-4E36-B24B-FD64DF684DA7}" srcId="{B1CB1821-96AB-4A52-8422-1A26B50DDC94}" destId="{41F752FB-1EE9-4A39-81A0-DF3774107539}" srcOrd="1" destOrd="0" parTransId="{0FB75783-A48A-4D12-B8FC-667C11F90E27}" sibTransId="{321C7712-0EDC-489B-8AB0-C7AF505E259B}"/>
    <dgm:cxn modelId="{C0AEE8D1-955A-46DA-809D-E47E7A15569F}" type="presOf" srcId="{41F752FB-1EE9-4A39-81A0-DF3774107539}" destId="{E18CD38E-1A87-4D2D-967B-4BEE2BF591F1}" srcOrd="0" destOrd="0" presId="urn:microsoft.com/office/officeart/2005/8/layout/list1"/>
    <dgm:cxn modelId="{4F30DB86-0FAD-4A6B-BE29-1E9377300A9F}" srcId="{41F752FB-1EE9-4A39-81A0-DF3774107539}" destId="{8FEA9C9E-3E45-431E-A09B-6A3BDDEB422F}" srcOrd="0" destOrd="0" parTransId="{2BE00A2E-15D9-414C-B5FF-44599ED3633E}" sibTransId="{2C6E254F-590A-49A6-95B3-46690A299FA6}"/>
    <dgm:cxn modelId="{22847F48-D015-4EA6-9300-CA14FF79FC50}" type="presOf" srcId="{4E91A9C3-105D-441B-85C1-4F54CBE9C6FE}" destId="{97A3129E-13C5-4970-9107-1FD0BAA8E158}" srcOrd="1" destOrd="0" presId="urn:microsoft.com/office/officeart/2005/8/layout/list1"/>
    <dgm:cxn modelId="{ABC2EE9A-8053-4C23-89E6-619B95FC7EE1}" type="presOf" srcId="{8FEA9C9E-3E45-431E-A09B-6A3BDDEB422F}" destId="{A47944F5-C366-43C6-A416-9E1845E0995D}" srcOrd="0" destOrd="0" presId="urn:microsoft.com/office/officeart/2005/8/layout/list1"/>
    <dgm:cxn modelId="{B7F8DAFE-C085-4BA6-9D97-5E3F0EF04FAF}" type="presOf" srcId="{4E91A9C3-105D-441B-85C1-4F54CBE9C6FE}" destId="{0DE4D963-C8B7-4D65-9268-2BD260A0D65A}" srcOrd="0" destOrd="0" presId="urn:microsoft.com/office/officeart/2005/8/layout/list1"/>
    <dgm:cxn modelId="{5CC48C5E-CA4D-4FC3-835B-0308E517B537}" type="presOf" srcId="{B4C15FA4-BD41-4988-8C15-F51C47ED0616}" destId="{F0364410-0B92-4745-9F3D-950E1CF11A44}" srcOrd="0" destOrd="2" presId="urn:microsoft.com/office/officeart/2005/8/layout/list1"/>
    <dgm:cxn modelId="{B4FB8738-1C5E-41F2-BDF2-C33F753D083E}" type="presOf" srcId="{41F752FB-1EE9-4A39-81A0-DF3774107539}" destId="{2CFE5EA1-4654-41B6-AA47-93240F9A2581}" srcOrd="1" destOrd="0" presId="urn:microsoft.com/office/officeart/2005/8/layout/list1"/>
    <dgm:cxn modelId="{799933EE-0DAE-4DD3-B5D0-C31D329F4917}" srcId="{4E91A9C3-105D-441B-85C1-4F54CBE9C6FE}" destId="{F82D6F60-2E1C-4C02-AA53-F3846F01F716}" srcOrd="0" destOrd="0" parTransId="{5C183C6F-5978-471F-AC14-5323B3FA2F6D}" sibTransId="{E7BB1868-C8C9-4856-8AE4-31012CCEECE4}"/>
    <dgm:cxn modelId="{694D6FBE-A1FC-4B2D-82EC-3F7C8DC1CAAC}" type="presOf" srcId="{FE386E98-6C15-42C8-97F8-527D29FE247B}" destId="{E585C364-03DD-442C-8BCA-2E062E2CFAD1}" srcOrd="0" destOrd="0" presId="urn:microsoft.com/office/officeart/2005/8/layout/list1"/>
    <dgm:cxn modelId="{1002ECF4-8702-405F-A328-AF7F4916906C}" srcId="{FE386E98-6C15-42C8-97F8-527D29FE247B}" destId="{D002D59E-3707-40A6-B624-DF01B03BAA05}" srcOrd="0" destOrd="0" parTransId="{D834CB1B-649F-4850-B6BF-B327B35A0FCB}" sibTransId="{DA9B4223-73C9-4508-984C-B62681E57375}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D7FA7FF2-5BF6-460F-A881-013A1FAE1A71}" srcId="{B1CB1821-96AB-4A52-8422-1A26B50DDC94}" destId="{FE386E98-6C15-42C8-97F8-527D29FE247B}" srcOrd="2" destOrd="0" parTransId="{43FF435A-DCF6-4708-A1C9-BD7324C2DE93}" sibTransId="{0FA0186F-572E-47E0-A315-7364D86D605D}"/>
    <dgm:cxn modelId="{A6D68383-F8AE-47EA-85FD-F191784FDD90}" srcId="{41F752FB-1EE9-4A39-81A0-DF3774107539}" destId="{D0C72D00-2220-476F-AE37-2CBB4262CDC2}" srcOrd="1" destOrd="0" parTransId="{ABBB4394-7772-44EA-9CD0-8256F98FAA8A}" sibTransId="{B63863FA-01A5-4C3B-A33E-798332A30EB9}"/>
    <dgm:cxn modelId="{9A7BB6C8-066D-437E-A231-8BF8829E563D}" srcId="{B1CB1821-96AB-4A52-8422-1A26B50DDC94}" destId="{4E91A9C3-105D-441B-85C1-4F54CBE9C6FE}" srcOrd="0" destOrd="0" parTransId="{51B5D025-E5C2-42AB-A47F-CFAB32139312}" sibTransId="{74057E66-3EB7-4C8E-BF8D-BADCFD95E07D}"/>
    <dgm:cxn modelId="{A5B795C0-A9FF-4A28-A0BB-93E50C461EE8}" type="presParOf" srcId="{2C4442CA-7840-4F91-A987-6211BA049A79}" destId="{586054F7-EEEC-4BEC-B169-DEA904073D3D}" srcOrd="0" destOrd="0" presId="urn:microsoft.com/office/officeart/2005/8/layout/list1"/>
    <dgm:cxn modelId="{7669E15F-CA0B-4994-BDA4-0BD9D6472C24}" type="presParOf" srcId="{586054F7-EEEC-4BEC-B169-DEA904073D3D}" destId="{0DE4D963-C8B7-4D65-9268-2BD260A0D65A}" srcOrd="0" destOrd="0" presId="urn:microsoft.com/office/officeart/2005/8/layout/list1"/>
    <dgm:cxn modelId="{B98D001C-C747-427A-91EE-896C1F1F539D}" type="presParOf" srcId="{586054F7-EEEC-4BEC-B169-DEA904073D3D}" destId="{97A3129E-13C5-4970-9107-1FD0BAA8E158}" srcOrd="1" destOrd="0" presId="urn:microsoft.com/office/officeart/2005/8/layout/list1"/>
    <dgm:cxn modelId="{69F3A766-55A9-476E-B923-3DDCA0DBCB3B}" type="presParOf" srcId="{2C4442CA-7840-4F91-A987-6211BA049A79}" destId="{4CAE9458-88D4-4F25-BD75-0EBEAEAF6B47}" srcOrd="1" destOrd="0" presId="urn:microsoft.com/office/officeart/2005/8/layout/list1"/>
    <dgm:cxn modelId="{4AFA70C7-2A11-4FF0-A1D9-BDD22D52EF67}" type="presParOf" srcId="{2C4442CA-7840-4F91-A987-6211BA049A79}" destId="{F0364410-0B92-4745-9F3D-950E1CF11A44}" srcOrd="2" destOrd="0" presId="urn:microsoft.com/office/officeart/2005/8/layout/list1"/>
    <dgm:cxn modelId="{36109AF9-1B1D-4317-A591-D6F5B906DB77}" type="presParOf" srcId="{2C4442CA-7840-4F91-A987-6211BA049A79}" destId="{5ACB51C1-B7A2-4AA7-BE98-C922F2E6C9A5}" srcOrd="3" destOrd="0" presId="urn:microsoft.com/office/officeart/2005/8/layout/list1"/>
    <dgm:cxn modelId="{A397075C-3CBC-4843-B0C1-F1D19C7A255E}" type="presParOf" srcId="{2C4442CA-7840-4F91-A987-6211BA049A79}" destId="{20C2C11C-517F-4B42-9AB4-E8BFEE6B9B3E}" srcOrd="4" destOrd="0" presId="urn:microsoft.com/office/officeart/2005/8/layout/list1"/>
    <dgm:cxn modelId="{A55BF3B4-AC41-43FE-A79D-D3A89BCA5F37}" type="presParOf" srcId="{20C2C11C-517F-4B42-9AB4-E8BFEE6B9B3E}" destId="{E18CD38E-1A87-4D2D-967B-4BEE2BF591F1}" srcOrd="0" destOrd="0" presId="urn:microsoft.com/office/officeart/2005/8/layout/list1"/>
    <dgm:cxn modelId="{A5987270-DB55-464E-B9A0-C6BAFA1BAA56}" type="presParOf" srcId="{20C2C11C-517F-4B42-9AB4-E8BFEE6B9B3E}" destId="{2CFE5EA1-4654-41B6-AA47-93240F9A2581}" srcOrd="1" destOrd="0" presId="urn:microsoft.com/office/officeart/2005/8/layout/list1"/>
    <dgm:cxn modelId="{3B61E237-6EE2-4F71-8562-C1C23C54BE76}" type="presParOf" srcId="{2C4442CA-7840-4F91-A987-6211BA049A79}" destId="{C4E78DA2-F511-4E8A-9461-646ED71EBF06}" srcOrd="5" destOrd="0" presId="urn:microsoft.com/office/officeart/2005/8/layout/list1"/>
    <dgm:cxn modelId="{14B92B15-8EE0-4818-8584-E02F6ABB006E}" type="presParOf" srcId="{2C4442CA-7840-4F91-A987-6211BA049A79}" destId="{A47944F5-C366-43C6-A416-9E1845E0995D}" srcOrd="6" destOrd="0" presId="urn:microsoft.com/office/officeart/2005/8/layout/list1"/>
    <dgm:cxn modelId="{54628FF8-CCC4-4130-B467-B2EFDEF2839E}" type="presParOf" srcId="{2C4442CA-7840-4F91-A987-6211BA049A79}" destId="{7C43E54B-BB9B-44A4-9FDC-A523C5407A34}" srcOrd="7" destOrd="0" presId="urn:microsoft.com/office/officeart/2005/8/layout/list1"/>
    <dgm:cxn modelId="{BB7BE933-C08F-485E-B6D6-8BD7E6935C64}" type="presParOf" srcId="{2C4442CA-7840-4F91-A987-6211BA049A79}" destId="{15D361EE-8A59-4887-8D9D-CAD94789DA3C}" srcOrd="8" destOrd="0" presId="urn:microsoft.com/office/officeart/2005/8/layout/list1"/>
    <dgm:cxn modelId="{D3D4FD9A-98F7-4081-AF03-424099859502}" type="presParOf" srcId="{15D361EE-8A59-4887-8D9D-CAD94789DA3C}" destId="{E585C364-03DD-442C-8BCA-2E062E2CFAD1}" srcOrd="0" destOrd="0" presId="urn:microsoft.com/office/officeart/2005/8/layout/list1"/>
    <dgm:cxn modelId="{C29D831A-0EFD-4035-8FE3-CEDAE0BFA674}" type="presParOf" srcId="{15D361EE-8A59-4887-8D9D-CAD94789DA3C}" destId="{A501ED3F-164C-4760-A02B-1A0BCA7DFC6B}" srcOrd="1" destOrd="0" presId="urn:microsoft.com/office/officeart/2005/8/layout/list1"/>
    <dgm:cxn modelId="{2F4596B5-FFF4-4BCF-B8F8-26F8175755C6}" type="presParOf" srcId="{2C4442CA-7840-4F91-A987-6211BA049A79}" destId="{37E42E67-997E-4733-8514-92306D77CD52}" srcOrd="9" destOrd="0" presId="urn:microsoft.com/office/officeart/2005/8/layout/list1"/>
    <dgm:cxn modelId="{E591E64A-7234-49A5-96C9-C8AD88B974A1}" type="presParOf" srcId="{2C4442CA-7840-4F91-A987-6211BA049A79}" destId="{88C6BD9F-1E97-4865-9573-23EFF374E3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91A9C3-105D-441B-85C1-4F54CBE9C6FE}">
      <dgm:prSet phldrT="[文本]"/>
      <dgm:spPr/>
      <dgm:t>
        <a:bodyPr/>
        <a:lstStyle/>
        <a:p>
          <a:r>
            <a:rPr lang="en-US" altLang="zh-CN" smtClean="0"/>
            <a:t>IBM Token Ring</a:t>
          </a:r>
          <a:endParaRPr lang="zh-CN" altLang="en-US" dirty="0"/>
        </a:p>
      </dgm:t>
    </dgm:pt>
    <dgm:pt modelId="{51B5D025-E5C2-42AB-A47F-CFAB32139312}" type="par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74057E66-3EB7-4C8E-BF8D-BADCFD95E07D}" type="sib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F82D6F60-2E1C-4C02-AA53-F3846F01F716}">
      <dgm:prSet/>
      <dgm:spPr/>
      <dgm:t>
        <a:bodyPr/>
        <a:lstStyle/>
        <a:p>
          <a:r>
            <a:rPr lang="en-US" altLang="zh-CN" smtClean="0"/>
            <a:t>The frame will pass completely around the ring while it is being sent</a:t>
          </a:r>
          <a:endParaRPr lang="zh-CN" dirty="0"/>
        </a:p>
      </dgm:t>
    </dgm:pt>
    <dgm:pt modelId="{5C183C6F-5978-471F-AC14-5323B3FA2F6D}" type="parTrans" cxnId="{799933EE-0DAE-4DD3-B5D0-C31D329F4917}">
      <dgm:prSet/>
      <dgm:spPr/>
      <dgm:t>
        <a:bodyPr/>
        <a:lstStyle/>
        <a:p>
          <a:endParaRPr lang="zh-CN" altLang="en-US"/>
        </a:p>
      </dgm:t>
    </dgm:pt>
    <dgm:pt modelId="{E7BB1868-C8C9-4856-8AE4-31012CCEECE4}" type="sibTrans" cxnId="{799933EE-0DAE-4DD3-B5D0-C31D329F4917}">
      <dgm:prSet/>
      <dgm:spPr/>
      <dgm:t>
        <a:bodyPr/>
        <a:lstStyle/>
        <a:p>
          <a:endParaRPr lang="zh-CN" altLang="en-US"/>
        </a:p>
      </dgm:t>
    </dgm:pt>
    <dgm:pt modelId="{385395B8-F04F-4AB9-8338-19F7D6793EC4}">
      <dgm:prSet/>
      <dgm:spPr/>
      <dgm:t>
        <a:bodyPr/>
        <a:lstStyle/>
        <a:p>
          <a:r>
            <a:rPr lang="en-US" altLang="zh-CN" dirty="0" smtClean="0"/>
            <a:t>The frame pass from the sender to the next computer</a:t>
          </a:r>
          <a:r>
            <a:rPr lang="zh-CN" altLang="en-US" dirty="0" smtClean="0"/>
            <a:t>，</a:t>
          </a:r>
          <a:r>
            <a:rPr lang="en-US" altLang="zh-CN" dirty="0" smtClean="0"/>
            <a:t>then to the next one and so on, until back at the sender</a:t>
          </a:r>
        </a:p>
      </dgm:t>
    </dgm:pt>
    <dgm:pt modelId="{4A8FB291-BA63-4AE5-93E9-8F1408EF240B}" type="parTrans" cxnId="{24E3ACA2-B1AA-46F4-AF98-031C9D1CA004}">
      <dgm:prSet/>
      <dgm:spPr/>
      <dgm:t>
        <a:bodyPr/>
        <a:lstStyle/>
        <a:p>
          <a:endParaRPr lang="zh-CN" altLang="en-US"/>
        </a:p>
      </dgm:t>
    </dgm:pt>
    <dgm:pt modelId="{3E451FDF-EDFF-4232-983E-D6F7535EE412}" type="sibTrans" cxnId="{24E3ACA2-B1AA-46F4-AF98-031C9D1CA004}">
      <dgm:prSet/>
      <dgm:spPr/>
      <dgm:t>
        <a:bodyPr/>
        <a:lstStyle/>
        <a:p>
          <a:endParaRPr lang="zh-CN" altLang="en-US"/>
        </a:p>
      </dgm:t>
    </dgm:pt>
    <dgm:pt modelId="{6DB5A7D3-88EC-4F0A-A979-22805D5173C8}">
      <dgm:prSet/>
      <dgm:spPr/>
      <dgm:t>
        <a:bodyPr/>
        <a:lstStyle/>
        <a:p>
          <a:r>
            <a:rPr lang="en-US" altLang="zh-CN" dirty="0" smtClean="0"/>
            <a:t>All stations forwards bits around the ring</a:t>
          </a:r>
        </a:p>
      </dgm:t>
    </dgm:pt>
    <dgm:pt modelId="{C9331A87-8701-428F-8910-ECA7412FEF87}" type="parTrans" cxnId="{FA375689-FC5E-4A9B-B46B-CF81140E5737}">
      <dgm:prSet/>
      <dgm:spPr/>
      <dgm:t>
        <a:bodyPr/>
        <a:lstStyle/>
        <a:p>
          <a:endParaRPr lang="zh-CN" altLang="en-US"/>
        </a:p>
      </dgm:t>
    </dgm:pt>
    <dgm:pt modelId="{24E27AB0-6295-4914-9036-6E36F5BC9720}" type="sibTrans" cxnId="{FA375689-FC5E-4A9B-B46B-CF81140E5737}">
      <dgm:prSet/>
      <dgm:spPr/>
      <dgm:t>
        <a:bodyPr/>
        <a:lstStyle/>
        <a:p>
          <a:endParaRPr lang="zh-CN" altLang="en-US"/>
        </a:p>
      </dgm:t>
    </dgm:pt>
    <dgm:pt modelId="{16866A36-12B5-4159-88E6-B9B2E4FB8E93}">
      <dgm:prSet/>
      <dgm:spPr/>
      <dgm:t>
        <a:bodyPr/>
        <a:lstStyle/>
        <a:p>
          <a:r>
            <a:rPr lang="en-US" altLang="zh-CN" dirty="0" smtClean="0"/>
            <a:t>The computer destined will make a copy of the frame</a:t>
          </a:r>
        </a:p>
      </dgm:t>
    </dgm:pt>
    <dgm:pt modelId="{D78E1C01-4498-4353-8C46-64E5C1D065A3}" type="parTrans" cxnId="{6BAC4813-5852-4E57-A528-AF58AA6AA347}">
      <dgm:prSet/>
      <dgm:spPr/>
      <dgm:t>
        <a:bodyPr/>
        <a:lstStyle/>
        <a:p>
          <a:endParaRPr lang="zh-CN" altLang="en-US"/>
        </a:p>
      </dgm:t>
    </dgm:pt>
    <dgm:pt modelId="{ECA158B4-E08F-438F-BD97-37401B82F0E1}" type="sibTrans" cxnId="{6BAC4813-5852-4E57-A528-AF58AA6AA347}">
      <dgm:prSet/>
      <dgm:spPr/>
      <dgm:t>
        <a:bodyPr/>
        <a:lstStyle/>
        <a:p>
          <a:endParaRPr lang="zh-CN" altLang="en-US"/>
        </a:p>
      </dgm:t>
    </dgm:pt>
    <dgm:pt modelId="{C6F2D565-301F-4E6A-933C-6AB2BF2701E1}">
      <dgm:prSet/>
      <dgm:spPr/>
      <dgm:t>
        <a:bodyPr/>
        <a:lstStyle/>
        <a:p>
          <a:r>
            <a:rPr lang="en-US" altLang="zh-CN" dirty="0" smtClean="0"/>
            <a:t>The sender can compare the data being received to the data being sent</a:t>
          </a:r>
          <a:endParaRPr lang="zh-CN" altLang="en-US" dirty="0"/>
        </a:p>
      </dgm:t>
    </dgm:pt>
    <dgm:pt modelId="{E3AF6064-7BE2-4872-81F1-74991640889E}" type="parTrans" cxnId="{6ED455C3-119A-4629-AAF0-BCA314E264F5}">
      <dgm:prSet/>
      <dgm:spPr/>
      <dgm:t>
        <a:bodyPr/>
        <a:lstStyle/>
        <a:p>
          <a:endParaRPr lang="zh-CN" altLang="en-US"/>
        </a:p>
      </dgm:t>
    </dgm:pt>
    <dgm:pt modelId="{1F83B68F-F143-4DFB-B25A-10686359D41A}" type="sibTrans" cxnId="{6ED455C3-119A-4629-AAF0-BCA314E264F5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6054F7-EEEC-4BEC-B169-DEA904073D3D}" type="pres">
      <dgm:prSet presAssocID="{4E91A9C3-105D-441B-85C1-4F54CBE9C6FE}" presName="parentLin" presStyleCnt="0"/>
      <dgm:spPr/>
    </dgm:pt>
    <dgm:pt modelId="{0DE4D963-C8B7-4D65-9268-2BD260A0D65A}" type="pres">
      <dgm:prSet presAssocID="{4E91A9C3-105D-441B-85C1-4F54CBE9C6FE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7A3129E-13C5-4970-9107-1FD0BAA8E158}" type="pres">
      <dgm:prSet presAssocID="{4E91A9C3-105D-441B-85C1-4F54CBE9C6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9458-88D4-4F25-BD75-0EBEAEAF6B47}" type="pres">
      <dgm:prSet presAssocID="{4E91A9C3-105D-441B-85C1-4F54CBE9C6FE}" presName="negativeSpace" presStyleCnt="0"/>
      <dgm:spPr/>
    </dgm:pt>
    <dgm:pt modelId="{F0364410-0B92-4745-9F3D-950E1CF11A44}" type="pres">
      <dgm:prSet presAssocID="{4E91A9C3-105D-441B-85C1-4F54CBE9C6F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A11FFF-213A-4261-BE5C-923C1F31709C}" type="presOf" srcId="{16866A36-12B5-4159-88E6-B9B2E4FB8E93}" destId="{F0364410-0B92-4745-9F3D-950E1CF11A44}" srcOrd="0" destOrd="3" presId="urn:microsoft.com/office/officeart/2005/8/layout/list1"/>
    <dgm:cxn modelId="{0C2F0DEF-C158-46C5-B5CC-A7BD8791A4EB}" type="presOf" srcId="{F82D6F60-2E1C-4C02-AA53-F3846F01F716}" destId="{F0364410-0B92-4745-9F3D-950E1CF11A44}" srcOrd="0" destOrd="0" presId="urn:microsoft.com/office/officeart/2005/8/layout/list1"/>
    <dgm:cxn modelId="{285A11AB-CAA2-4822-B427-5A972274DC11}" type="presOf" srcId="{C6F2D565-301F-4E6A-933C-6AB2BF2701E1}" destId="{F0364410-0B92-4745-9F3D-950E1CF11A44}" srcOrd="0" destOrd="4" presId="urn:microsoft.com/office/officeart/2005/8/layout/list1"/>
    <dgm:cxn modelId="{7CCD219E-452D-4956-A45F-2EB9CB7B44BF}" type="presOf" srcId="{6DB5A7D3-88EC-4F0A-A979-22805D5173C8}" destId="{F0364410-0B92-4745-9F3D-950E1CF11A44}" srcOrd="0" destOrd="2" presId="urn:microsoft.com/office/officeart/2005/8/layout/list1"/>
    <dgm:cxn modelId="{6BAC4813-5852-4E57-A528-AF58AA6AA347}" srcId="{F82D6F60-2E1C-4C02-AA53-F3846F01F716}" destId="{16866A36-12B5-4159-88E6-B9B2E4FB8E93}" srcOrd="2" destOrd="0" parTransId="{D78E1C01-4498-4353-8C46-64E5C1D065A3}" sibTransId="{ECA158B4-E08F-438F-BD97-37401B82F0E1}"/>
    <dgm:cxn modelId="{24E3ACA2-B1AA-46F4-AF98-031C9D1CA004}" srcId="{F82D6F60-2E1C-4C02-AA53-F3846F01F716}" destId="{385395B8-F04F-4AB9-8338-19F7D6793EC4}" srcOrd="0" destOrd="0" parTransId="{4A8FB291-BA63-4AE5-93E9-8F1408EF240B}" sibTransId="{3E451FDF-EDFF-4232-983E-D6F7535EE412}"/>
    <dgm:cxn modelId="{BBCE7BF3-DDA2-4BEF-8DBB-DEF849951A8F}" type="presOf" srcId="{385395B8-F04F-4AB9-8338-19F7D6793EC4}" destId="{F0364410-0B92-4745-9F3D-950E1CF11A44}" srcOrd="0" destOrd="1" presId="urn:microsoft.com/office/officeart/2005/8/layout/list1"/>
    <dgm:cxn modelId="{22847F48-D015-4EA6-9300-CA14FF79FC50}" type="presOf" srcId="{4E91A9C3-105D-441B-85C1-4F54CBE9C6FE}" destId="{97A3129E-13C5-4970-9107-1FD0BAA8E158}" srcOrd="1" destOrd="0" presId="urn:microsoft.com/office/officeart/2005/8/layout/list1"/>
    <dgm:cxn modelId="{B7F8DAFE-C085-4BA6-9D97-5E3F0EF04FAF}" type="presOf" srcId="{4E91A9C3-105D-441B-85C1-4F54CBE9C6FE}" destId="{0DE4D963-C8B7-4D65-9268-2BD260A0D65A}" srcOrd="0" destOrd="0" presId="urn:microsoft.com/office/officeart/2005/8/layout/list1"/>
    <dgm:cxn modelId="{FA375689-FC5E-4A9B-B46B-CF81140E5737}" srcId="{F82D6F60-2E1C-4C02-AA53-F3846F01F716}" destId="{6DB5A7D3-88EC-4F0A-A979-22805D5173C8}" srcOrd="1" destOrd="0" parTransId="{C9331A87-8701-428F-8910-ECA7412FEF87}" sibTransId="{24E27AB0-6295-4914-9036-6E36F5BC9720}"/>
    <dgm:cxn modelId="{6ED455C3-119A-4629-AAF0-BCA314E264F5}" srcId="{F82D6F60-2E1C-4C02-AA53-F3846F01F716}" destId="{C6F2D565-301F-4E6A-933C-6AB2BF2701E1}" srcOrd="3" destOrd="0" parTransId="{E3AF6064-7BE2-4872-81F1-74991640889E}" sibTransId="{1F83B68F-F143-4DFB-B25A-10686359D41A}"/>
    <dgm:cxn modelId="{799933EE-0DAE-4DD3-B5D0-C31D329F4917}" srcId="{4E91A9C3-105D-441B-85C1-4F54CBE9C6FE}" destId="{F82D6F60-2E1C-4C02-AA53-F3846F01F716}" srcOrd="0" destOrd="0" parTransId="{5C183C6F-5978-471F-AC14-5323B3FA2F6D}" sibTransId="{E7BB1868-C8C9-4856-8AE4-31012CCEECE4}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9A7BB6C8-066D-437E-A231-8BF8829E563D}" srcId="{B1CB1821-96AB-4A52-8422-1A26B50DDC94}" destId="{4E91A9C3-105D-441B-85C1-4F54CBE9C6FE}" srcOrd="0" destOrd="0" parTransId="{51B5D025-E5C2-42AB-A47F-CFAB32139312}" sibTransId="{74057E66-3EB7-4C8E-BF8D-BADCFD95E07D}"/>
    <dgm:cxn modelId="{A5B795C0-A9FF-4A28-A0BB-93E50C461EE8}" type="presParOf" srcId="{2C4442CA-7840-4F91-A987-6211BA049A79}" destId="{586054F7-EEEC-4BEC-B169-DEA904073D3D}" srcOrd="0" destOrd="0" presId="urn:microsoft.com/office/officeart/2005/8/layout/list1"/>
    <dgm:cxn modelId="{7669E15F-CA0B-4994-BDA4-0BD9D6472C24}" type="presParOf" srcId="{586054F7-EEEC-4BEC-B169-DEA904073D3D}" destId="{0DE4D963-C8B7-4D65-9268-2BD260A0D65A}" srcOrd="0" destOrd="0" presId="urn:microsoft.com/office/officeart/2005/8/layout/list1"/>
    <dgm:cxn modelId="{B98D001C-C747-427A-91EE-896C1F1F539D}" type="presParOf" srcId="{586054F7-EEEC-4BEC-B169-DEA904073D3D}" destId="{97A3129E-13C5-4970-9107-1FD0BAA8E158}" srcOrd="1" destOrd="0" presId="urn:microsoft.com/office/officeart/2005/8/layout/list1"/>
    <dgm:cxn modelId="{69F3A766-55A9-476E-B923-3DDCA0DBCB3B}" type="presParOf" srcId="{2C4442CA-7840-4F91-A987-6211BA049A79}" destId="{4CAE9458-88D4-4F25-BD75-0EBEAEAF6B47}" srcOrd="1" destOrd="0" presId="urn:microsoft.com/office/officeart/2005/8/layout/list1"/>
    <dgm:cxn modelId="{4AFA70C7-2A11-4FF0-A1D9-BDD22D52EF67}" type="presParOf" srcId="{2C4442CA-7840-4F91-A987-6211BA049A79}" destId="{F0364410-0B92-4745-9F3D-950E1CF11A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91A9C3-105D-441B-85C1-4F54CBE9C6FE}">
      <dgm:prSet phldrT="[文本]" custT="1"/>
      <dgm:spPr/>
      <dgm:t>
        <a:bodyPr/>
        <a:lstStyle/>
        <a:p>
          <a:r>
            <a:rPr lang="en-US" altLang="zh-CN" sz="2000" smtClean="0"/>
            <a:t>Core  LAN</a:t>
          </a:r>
          <a:endParaRPr lang="zh-CN" altLang="en-US" sz="2000" dirty="0"/>
        </a:p>
      </dgm:t>
    </dgm:pt>
    <dgm:pt modelId="{51B5D025-E5C2-42AB-A47F-CFAB32139312}" type="par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74057E66-3EB7-4C8E-BF8D-BADCFD95E07D}" type="sib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A9080B4B-FEB9-46C1-8061-954CDB6F4D16}">
      <dgm:prSet phldrT="[文本]" custT="1"/>
      <dgm:spPr/>
      <dgm:t>
        <a:bodyPr/>
        <a:lstStyle/>
        <a:p>
          <a:r>
            <a:rPr lang="en-US" sz="2000" dirty="0" smtClean="0"/>
            <a:t>It is usually used to connect LANs</a:t>
          </a:r>
          <a:endParaRPr lang="zh-CN" altLang="en-US" sz="2000" dirty="0"/>
        </a:p>
      </dgm:t>
    </dgm:pt>
    <dgm:pt modelId="{BF761B0B-A6D9-4385-9528-B9A2D0E916EC}" type="parTrans" cxnId="{6CEA1FDE-E7AB-4210-BD34-36178B09E45F}">
      <dgm:prSet/>
      <dgm:spPr/>
      <dgm:t>
        <a:bodyPr/>
        <a:lstStyle/>
        <a:p>
          <a:endParaRPr lang="zh-CN" altLang="en-US"/>
        </a:p>
      </dgm:t>
    </dgm:pt>
    <dgm:pt modelId="{6CF30FEC-4281-4CB0-ABCD-2A3B260FF4F9}" type="sibTrans" cxnId="{6CEA1FDE-E7AB-4210-BD34-36178B09E45F}">
      <dgm:prSet/>
      <dgm:spPr/>
      <dgm:t>
        <a:bodyPr/>
        <a:lstStyle/>
        <a:p>
          <a:endParaRPr lang="zh-CN" altLang="en-US"/>
        </a:p>
      </dgm:t>
    </dgm:pt>
    <dgm:pt modelId="{1D13447C-9499-4A50-9B00-37EB3A253307}">
      <dgm:prSet phldrT="[文本]" custT="1"/>
      <dgm:spPr/>
      <dgm:t>
        <a:bodyPr/>
        <a:lstStyle/>
        <a:p>
          <a:r>
            <a:rPr lang="en-US" sz="2000" dirty="0" smtClean="0"/>
            <a:t>Another Token Ring</a:t>
          </a:r>
          <a:endParaRPr lang="zh-CN" altLang="en-US" sz="2000" dirty="0"/>
        </a:p>
      </dgm:t>
    </dgm:pt>
    <dgm:pt modelId="{B3D9E5C6-CC45-4673-BB7E-C5E26FE3759B}" type="parTrans" cxnId="{FAB9131F-7FD7-4775-971C-D10D38047F36}">
      <dgm:prSet/>
      <dgm:spPr/>
      <dgm:t>
        <a:bodyPr/>
        <a:lstStyle/>
        <a:p>
          <a:endParaRPr lang="zh-CN" altLang="en-US"/>
        </a:p>
      </dgm:t>
    </dgm:pt>
    <dgm:pt modelId="{78AC05BF-97D8-4565-9102-C16B1C1BEF32}" type="sibTrans" cxnId="{FAB9131F-7FD7-4775-971C-D10D38047F36}">
      <dgm:prSet/>
      <dgm:spPr/>
      <dgm:t>
        <a:bodyPr/>
        <a:lstStyle/>
        <a:p>
          <a:endParaRPr lang="zh-CN" altLang="en-US"/>
        </a:p>
      </dgm:t>
    </dgm:pt>
    <dgm:pt modelId="{D78ECB94-A51B-4ED9-9AA2-3EBA3438BC4D}">
      <dgm:prSet phldrT="[文本]" custT="1"/>
      <dgm:spPr/>
      <dgm:t>
        <a:bodyPr/>
        <a:lstStyle/>
        <a:p>
          <a:r>
            <a:rPr lang="en-US" altLang="zh-CN" sz="2000" dirty="0" smtClean="0"/>
            <a:t>First 100M LAN</a:t>
          </a:r>
          <a:endParaRPr lang="zh-CN" altLang="en-US" sz="2000" dirty="0"/>
        </a:p>
      </dgm:t>
    </dgm:pt>
    <dgm:pt modelId="{B2EED2D9-0760-46ED-B28D-B34A80502CE5}" type="parTrans" cxnId="{20FDAB63-0DCE-4757-9977-B189F0881048}">
      <dgm:prSet/>
      <dgm:spPr/>
      <dgm:t>
        <a:bodyPr/>
        <a:lstStyle/>
        <a:p>
          <a:endParaRPr lang="zh-CN" altLang="en-US"/>
        </a:p>
      </dgm:t>
    </dgm:pt>
    <dgm:pt modelId="{33078C22-2727-4C5D-BF63-6E667F090D34}" type="sibTrans" cxnId="{20FDAB63-0DCE-4757-9977-B189F0881048}">
      <dgm:prSet/>
      <dgm:spPr/>
      <dgm:t>
        <a:bodyPr/>
        <a:lstStyle/>
        <a:p>
          <a:endParaRPr lang="zh-CN" altLang="en-US"/>
        </a:p>
      </dgm:t>
    </dgm:pt>
    <dgm:pt modelId="{BB98BEE5-2689-4980-8F55-AC8EDF63D46A}">
      <dgm:prSet custT="1"/>
      <dgm:spPr/>
      <dgm:t>
        <a:bodyPr/>
        <a:lstStyle/>
        <a:p>
          <a:r>
            <a:rPr lang="en-US" altLang="zh-CN" sz="2000" dirty="0" smtClean="0"/>
            <a:t>Its transmission medium is fiber</a:t>
          </a:r>
        </a:p>
      </dgm:t>
    </dgm:pt>
    <dgm:pt modelId="{E9CC0905-17F0-4274-BC69-B6E807E75795}" type="parTrans" cxnId="{7C1D96F4-1AC8-4C0C-8E54-0EBBABD9495E}">
      <dgm:prSet/>
      <dgm:spPr/>
      <dgm:t>
        <a:bodyPr/>
        <a:lstStyle/>
        <a:p>
          <a:endParaRPr lang="zh-CN" altLang="en-US"/>
        </a:p>
      </dgm:t>
    </dgm:pt>
    <dgm:pt modelId="{47F59615-8BCE-49DD-9878-3A7FD7017AD2}" type="sibTrans" cxnId="{7C1D96F4-1AC8-4C0C-8E54-0EBBABD9495E}">
      <dgm:prSet/>
      <dgm:spPr/>
      <dgm:t>
        <a:bodyPr/>
        <a:lstStyle/>
        <a:p>
          <a:endParaRPr lang="zh-CN" altLang="en-US"/>
        </a:p>
      </dgm:t>
    </dgm:pt>
    <dgm:pt modelId="{F70A276D-2E32-4C0D-A47E-0EAB2AB1845C}">
      <dgm:prSet custT="1"/>
      <dgm:spPr/>
      <dgm:t>
        <a:bodyPr/>
        <a:lstStyle/>
        <a:p>
          <a:r>
            <a:rPr lang="en-US" sz="2000" dirty="0" smtClean="0"/>
            <a:t>A pair of counter-rotating rings to provide redundancy</a:t>
          </a:r>
          <a:endParaRPr lang="en-US" altLang="zh-CN" sz="2000" dirty="0" smtClean="0"/>
        </a:p>
      </dgm:t>
    </dgm:pt>
    <dgm:pt modelId="{CDB3F022-FDB0-4B85-80C2-02DD1BDB32AD}" type="parTrans" cxnId="{E7178411-9054-4493-BC22-353FA81D0147}">
      <dgm:prSet/>
      <dgm:spPr/>
      <dgm:t>
        <a:bodyPr/>
        <a:lstStyle/>
        <a:p>
          <a:endParaRPr lang="zh-CN" altLang="en-US"/>
        </a:p>
      </dgm:t>
    </dgm:pt>
    <dgm:pt modelId="{C2D1B0E6-C191-421E-8703-FEEC9FCC7A33}" type="sibTrans" cxnId="{E7178411-9054-4493-BC22-353FA81D0147}">
      <dgm:prSet/>
      <dgm:spPr/>
      <dgm:t>
        <a:bodyPr/>
        <a:lstStyle/>
        <a:p>
          <a:endParaRPr lang="zh-CN" altLang="en-US"/>
        </a:p>
      </dgm:t>
    </dgm:pt>
    <dgm:pt modelId="{D64A4772-80DD-4C5B-93DC-957D4030F852}">
      <dgm:prSet custT="1"/>
      <dgm:spPr/>
      <dgm:t>
        <a:bodyPr/>
        <a:lstStyle/>
        <a:p>
          <a:r>
            <a:rPr lang="en-US" altLang="zh-CN" sz="2000" dirty="0" smtClean="0"/>
            <a:t>200Km</a:t>
          </a:r>
        </a:p>
      </dgm:t>
    </dgm:pt>
    <dgm:pt modelId="{78FA8344-8BDE-445C-AE60-ECFA8089CF36}" type="parTrans" cxnId="{ECE5B180-D499-4970-97C0-AA6C6824EA1E}">
      <dgm:prSet/>
      <dgm:spPr/>
      <dgm:t>
        <a:bodyPr/>
        <a:lstStyle/>
        <a:p>
          <a:endParaRPr lang="zh-CN" altLang="en-US"/>
        </a:p>
      </dgm:t>
    </dgm:pt>
    <dgm:pt modelId="{A2CC2F5E-8E9F-4349-B667-23FD80FD6727}" type="sibTrans" cxnId="{ECE5B180-D499-4970-97C0-AA6C6824EA1E}">
      <dgm:prSet/>
      <dgm:spPr/>
      <dgm:t>
        <a:bodyPr/>
        <a:lstStyle/>
        <a:p>
          <a:endParaRPr lang="zh-CN" altLang="en-US"/>
        </a:p>
      </dgm:t>
    </dgm:pt>
    <dgm:pt modelId="{BE9B51AF-DFBA-422B-8141-49DAAC4434F9}">
      <dgm:prSet phldrT="[文本]" custT="1"/>
      <dgm:spPr/>
      <dgm:t>
        <a:bodyPr/>
        <a:lstStyle/>
        <a:p>
          <a:r>
            <a:rPr lang="en-US" altLang="zh-CN" sz="2000" dirty="0" smtClean="0"/>
            <a:t>Self-healing Mechanism </a:t>
          </a:r>
        </a:p>
      </dgm:t>
    </dgm:pt>
    <dgm:pt modelId="{77206F2A-9127-41F2-801D-BEC896141E71}" type="parTrans" cxnId="{7BDA73EC-C9C4-4BE9-8127-AADA3BAC89F1}">
      <dgm:prSet/>
      <dgm:spPr/>
      <dgm:t>
        <a:bodyPr/>
        <a:lstStyle/>
        <a:p>
          <a:endParaRPr lang="zh-CN" altLang="en-US"/>
        </a:p>
      </dgm:t>
    </dgm:pt>
    <dgm:pt modelId="{2989EA69-C1E6-4CEE-9091-04C153227A90}" type="sibTrans" cxnId="{7BDA73EC-C9C4-4BE9-8127-AADA3BAC89F1}">
      <dgm:prSet/>
      <dgm:spPr/>
      <dgm:t>
        <a:bodyPr/>
        <a:lstStyle/>
        <a:p>
          <a:endParaRPr lang="zh-CN" altLang="en-US"/>
        </a:p>
      </dgm:t>
    </dgm:pt>
    <dgm:pt modelId="{3EC25DDE-8F5B-4119-AFFE-879EEE16F54C}">
      <dgm:prSet phldrT="[文本]" custT="1"/>
      <dgm:spPr/>
      <dgm:t>
        <a:bodyPr/>
        <a:lstStyle/>
        <a:p>
          <a:r>
            <a:rPr lang="en-US" altLang="zh-CN" sz="2000" dirty="0" smtClean="0"/>
            <a:t>The reverse path can form a closed ring</a:t>
          </a:r>
        </a:p>
      </dgm:t>
    </dgm:pt>
    <dgm:pt modelId="{93274BB7-9F8C-4C01-B829-482D7164B3AA}" type="parTrans" cxnId="{9E25F45C-F942-4E71-9BFE-7F7AFDCC0645}">
      <dgm:prSet/>
      <dgm:spPr/>
      <dgm:t>
        <a:bodyPr/>
        <a:lstStyle/>
        <a:p>
          <a:endParaRPr lang="zh-CN" altLang="en-US"/>
        </a:p>
      </dgm:t>
    </dgm:pt>
    <dgm:pt modelId="{F04E8B93-99FA-4DA9-9B1E-1A994768F8FB}" type="sibTrans" cxnId="{9E25F45C-F942-4E71-9BFE-7F7AFDCC0645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6054F7-EEEC-4BEC-B169-DEA904073D3D}" type="pres">
      <dgm:prSet presAssocID="{4E91A9C3-105D-441B-85C1-4F54CBE9C6FE}" presName="parentLin" presStyleCnt="0"/>
      <dgm:spPr/>
    </dgm:pt>
    <dgm:pt modelId="{0DE4D963-C8B7-4D65-9268-2BD260A0D65A}" type="pres">
      <dgm:prSet presAssocID="{4E91A9C3-105D-441B-85C1-4F54CBE9C6F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7A3129E-13C5-4970-9107-1FD0BAA8E158}" type="pres">
      <dgm:prSet presAssocID="{4E91A9C3-105D-441B-85C1-4F54CBE9C6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9458-88D4-4F25-BD75-0EBEAEAF6B47}" type="pres">
      <dgm:prSet presAssocID="{4E91A9C3-105D-441B-85C1-4F54CBE9C6FE}" presName="negativeSpace" presStyleCnt="0"/>
      <dgm:spPr/>
    </dgm:pt>
    <dgm:pt modelId="{F0364410-0B92-4745-9F3D-950E1CF11A44}" type="pres">
      <dgm:prSet presAssocID="{4E91A9C3-105D-441B-85C1-4F54CBE9C6FE}" presName="childText" presStyleLbl="conFgAcc1" presStyleIdx="0" presStyleCnt="3" custScaleY="75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B51C1-B7A2-4AA7-BE98-C922F2E6C9A5}" type="pres">
      <dgm:prSet presAssocID="{74057E66-3EB7-4C8E-BF8D-BADCFD95E07D}" presName="spaceBetweenRectangles" presStyleCnt="0"/>
      <dgm:spPr/>
    </dgm:pt>
    <dgm:pt modelId="{07282FE7-D0EC-4B4F-96F1-C76FF182597D}" type="pres">
      <dgm:prSet presAssocID="{1D13447C-9499-4A50-9B00-37EB3A253307}" presName="parentLin" presStyleCnt="0"/>
      <dgm:spPr/>
    </dgm:pt>
    <dgm:pt modelId="{88A7BFC0-0934-4E68-8AE3-328A8D79C32F}" type="pres">
      <dgm:prSet presAssocID="{1D13447C-9499-4A50-9B00-37EB3A253307}" presName="parentLeftMargin" presStyleLbl="node1" presStyleIdx="0" presStyleCnt="3" custScaleX="136011" custLinFactNeighborX="-16256" custLinFactNeighborY="971"/>
      <dgm:spPr/>
      <dgm:t>
        <a:bodyPr/>
        <a:lstStyle/>
        <a:p>
          <a:endParaRPr lang="zh-CN" altLang="en-US"/>
        </a:p>
      </dgm:t>
    </dgm:pt>
    <dgm:pt modelId="{24552B1D-7C54-448E-AA32-563F3D3D8174}" type="pres">
      <dgm:prSet presAssocID="{1D13447C-9499-4A50-9B00-37EB3A2533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466A9-A60F-47BA-8A55-DC25B8D7DC1E}" type="pres">
      <dgm:prSet presAssocID="{1D13447C-9499-4A50-9B00-37EB3A253307}" presName="negativeSpace" presStyleCnt="0"/>
      <dgm:spPr/>
    </dgm:pt>
    <dgm:pt modelId="{6E982E95-0959-4EAC-8C79-C771FD3C50FD}" type="pres">
      <dgm:prSet presAssocID="{1D13447C-9499-4A50-9B00-37EB3A253307}" presName="childText" presStyleLbl="conFgAcc1" presStyleIdx="1" presStyleCnt="3" custScaleY="96127" custLinFactNeighborX="-1303" custLinFactNeighborY="-217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22615C-4206-42C2-B656-471DF1B97193}" type="pres">
      <dgm:prSet presAssocID="{78AC05BF-97D8-4565-9102-C16B1C1BEF32}" presName="spaceBetweenRectangles" presStyleCnt="0"/>
      <dgm:spPr/>
    </dgm:pt>
    <dgm:pt modelId="{FD5F08AE-0DC3-4E53-A4E7-F5A3E93CAD16}" type="pres">
      <dgm:prSet presAssocID="{BE9B51AF-DFBA-422B-8141-49DAAC4434F9}" presName="parentLin" presStyleCnt="0"/>
      <dgm:spPr/>
    </dgm:pt>
    <dgm:pt modelId="{33570429-3392-4DCA-A3C5-35C6FB5580E6}" type="pres">
      <dgm:prSet presAssocID="{BE9B51AF-DFBA-422B-8141-49DAAC4434F9}" presName="parentLeftMargin" presStyleLbl="node1" presStyleIdx="1" presStyleCnt="3" custScaleX="129331"/>
      <dgm:spPr/>
      <dgm:t>
        <a:bodyPr/>
        <a:lstStyle/>
        <a:p>
          <a:endParaRPr lang="zh-CN" altLang="en-US"/>
        </a:p>
      </dgm:t>
    </dgm:pt>
    <dgm:pt modelId="{25169A1B-04CF-4F72-A319-441B52D96E83}" type="pres">
      <dgm:prSet presAssocID="{BE9B51AF-DFBA-422B-8141-49DAAC4434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9810B-52D0-4AB5-B7E9-6EBC2CDE6E04}" type="pres">
      <dgm:prSet presAssocID="{BE9B51AF-DFBA-422B-8141-49DAAC4434F9}" presName="negativeSpace" presStyleCnt="0"/>
      <dgm:spPr/>
    </dgm:pt>
    <dgm:pt modelId="{F663066C-5A51-4060-AEE3-C4C6635458F9}" type="pres">
      <dgm:prSet presAssocID="{BE9B51AF-DFBA-422B-8141-49DAAC4434F9}" presName="childText" presStyleLbl="conFgAcc1" presStyleIdx="2" presStyleCnt="3" custScaleY="78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85D979-094D-4B08-BDB7-B3B643360F25}" type="presOf" srcId="{BE9B51AF-DFBA-422B-8141-49DAAC4434F9}" destId="{33570429-3392-4DCA-A3C5-35C6FB5580E6}" srcOrd="0" destOrd="0" presId="urn:microsoft.com/office/officeart/2005/8/layout/list1"/>
    <dgm:cxn modelId="{ECE5B180-D499-4970-97C0-AA6C6824EA1E}" srcId="{1D13447C-9499-4A50-9B00-37EB3A253307}" destId="{D64A4772-80DD-4C5B-93DC-957D4030F852}" srcOrd="3" destOrd="0" parTransId="{78FA8344-8BDE-445C-AE60-ECFA8089CF36}" sibTransId="{A2CC2F5E-8E9F-4349-B667-23FD80FD6727}"/>
    <dgm:cxn modelId="{AD858A10-105E-4468-8077-BBD41853C666}" type="presOf" srcId="{1D13447C-9499-4A50-9B00-37EB3A253307}" destId="{88A7BFC0-0934-4E68-8AE3-328A8D79C32F}" srcOrd="0" destOrd="0" presId="urn:microsoft.com/office/officeart/2005/8/layout/list1"/>
    <dgm:cxn modelId="{B17FA075-5E53-471A-9B6B-5755604684FB}" type="presOf" srcId="{D64A4772-80DD-4C5B-93DC-957D4030F852}" destId="{6E982E95-0959-4EAC-8C79-C771FD3C50FD}" srcOrd="0" destOrd="3" presId="urn:microsoft.com/office/officeart/2005/8/layout/list1"/>
    <dgm:cxn modelId="{7C1D96F4-1AC8-4C0C-8E54-0EBBABD9495E}" srcId="{1D13447C-9499-4A50-9B00-37EB3A253307}" destId="{BB98BEE5-2689-4980-8F55-AC8EDF63D46A}" srcOrd="1" destOrd="0" parTransId="{E9CC0905-17F0-4274-BC69-B6E807E75795}" sibTransId="{47F59615-8BCE-49DD-9878-3A7FD7017AD2}"/>
    <dgm:cxn modelId="{6CEA1FDE-E7AB-4210-BD34-36178B09E45F}" srcId="{4E91A9C3-105D-441B-85C1-4F54CBE9C6FE}" destId="{A9080B4B-FEB9-46C1-8061-954CDB6F4D16}" srcOrd="0" destOrd="0" parTransId="{BF761B0B-A6D9-4385-9528-B9A2D0E916EC}" sibTransId="{6CF30FEC-4281-4CB0-ABCD-2A3B260FF4F9}"/>
    <dgm:cxn modelId="{E7178411-9054-4493-BC22-353FA81D0147}" srcId="{1D13447C-9499-4A50-9B00-37EB3A253307}" destId="{F70A276D-2E32-4C0D-A47E-0EAB2AB1845C}" srcOrd="2" destOrd="0" parTransId="{CDB3F022-FDB0-4B85-80C2-02DD1BDB32AD}" sibTransId="{C2D1B0E6-C191-421E-8703-FEEC9FCC7A33}"/>
    <dgm:cxn modelId="{7BDA73EC-C9C4-4BE9-8127-AADA3BAC89F1}" srcId="{B1CB1821-96AB-4A52-8422-1A26B50DDC94}" destId="{BE9B51AF-DFBA-422B-8141-49DAAC4434F9}" srcOrd="2" destOrd="0" parTransId="{77206F2A-9127-41F2-801D-BEC896141E71}" sibTransId="{2989EA69-C1E6-4CEE-9091-04C153227A90}"/>
    <dgm:cxn modelId="{4D2EDE7D-E3C5-4D69-A012-1E3CB792A63A}" type="presOf" srcId="{F70A276D-2E32-4C0D-A47E-0EAB2AB1845C}" destId="{6E982E95-0959-4EAC-8C79-C771FD3C50FD}" srcOrd="0" destOrd="2" presId="urn:microsoft.com/office/officeart/2005/8/layout/list1"/>
    <dgm:cxn modelId="{FAB9131F-7FD7-4775-971C-D10D38047F36}" srcId="{B1CB1821-96AB-4A52-8422-1A26B50DDC94}" destId="{1D13447C-9499-4A50-9B00-37EB3A253307}" srcOrd="1" destOrd="0" parTransId="{B3D9E5C6-CC45-4673-BB7E-C5E26FE3759B}" sibTransId="{78AC05BF-97D8-4565-9102-C16B1C1BEF32}"/>
    <dgm:cxn modelId="{22847F48-D015-4EA6-9300-CA14FF79FC50}" type="presOf" srcId="{4E91A9C3-105D-441B-85C1-4F54CBE9C6FE}" destId="{97A3129E-13C5-4970-9107-1FD0BAA8E158}" srcOrd="1" destOrd="0" presId="urn:microsoft.com/office/officeart/2005/8/layout/list1"/>
    <dgm:cxn modelId="{4640E9F3-C93A-4E6F-A77A-B6FC0BD3E7D8}" type="presOf" srcId="{D78ECB94-A51B-4ED9-9AA2-3EBA3438BC4D}" destId="{6E982E95-0959-4EAC-8C79-C771FD3C50FD}" srcOrd="0" destOrd="0" presId="urn:microsoft.com/office/officeart/2005/8/layout/list1"/>
    <dgm:cxn modelId="{B7F8DAFE-C085-4BA6-9D97-5E3F0EF04FAF}" type="presOf" srcId="{4E91A9C3-105D-441B-85C1-4F54CBE9C6FE}" destId="{0DE4D963-C8B7-4D65-9268-2BD260A0D65A}" srcOrd="0" destOrd="0" presId="urn:microsoft.com/office/officeart/2005/8/layout/list1"/>
    <dgm:cxn modelId="{9C79C623-C15F-491C-B944-E1D9F360245D}" type="presOf" srcId="{BE9B51AF-DFBA-422B-8141-49DAAC4434F9}" destId="{25169A1B-04CF-4F72-A319-441B52D96E83}" srcOrd="1" destOrd="0" presId="urn:microsoft.com/office/officeart/2005/8/layout/list1"/>
    <dgm:cxn modelId="{9E25F45C-F942-4E71-9BFE-7F7AFDCC0645}" srcId="{BE9B51AF-DFBA-422B-8141-49DAAC4434F9}" destId="{3EC25DDE-8F5B-4119-AFFE-879EEE16F54C}" srcOrd="0" destOrd="0" parTransId="{93274BB7-9F8C-4C01-B829-482D7164B3AA}" sibTransId="{F04E8B93-99FA-4DA9-9B1E-1A994768F8FB}"/>
    <dgm:cxn modelId="{682FB184-C388-4883-8EDA-BF150BD97EFE}" type="presOf" srcId="{BB98BEE5-2689-4980-8F55-AC8EDF63D46A}" destId="{6E982E95-0959-4EAC-8C79-C771FD3C50FD}" srcOrd="0" destOrd="1" presId="urn:microsoft.com/office/officeart/2005/8/layout/list1"/>
    <dgm:cxn modelId="{21C91C71-2C45-4A5C-8D06-84AB9000E08B}" type="presOf" srcId="{1D13447C-9499-4A50-9B00-37EB3A253307}" destId="{24552B1D-7C54-448E-AA32-563F3D3D8174}" srcOrd="1" destOrd="0" presId="urn:microsoft.com/office/officeart/2005/8/layout/list1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E2246E75-62A0-479C-90D0-39D0E85277EF}" type="presOf" srcId="{A9080B4B-FEB9-46C1-8061-954CDB6F4D16}" destId="{F0364410-0B92-4745-9F3D-950E1CF11A44}" srcOrd="0" destOrd="0" presId="urn:microsoft.com/office/officeart/2005/8/layout/list1"/>
    <dgm:cxn modelId="{D0BC2D60-BD37-4FDF-87E8-3586BEFD00BF}" type="presOf" srcId="{3EC25DDE-8F5B-4119-AFFE-879EEE16F54C}" destId="{F663066C-5A51-4060-AEE3-C4C6635458F9}" srcOrd="0" destOrd="0" presId="urn:microsoft.com/office/officeart/2005/8/layout/list1"/>
    <dgm:cxn modelId="{20FDAB63-0DCE-4757-9977-B189F0881048}" srcId="{1D13447C-9499-4A50-9B00-37EB3A253307}" destId="{D78ECB94-A51B-4ED9-9AA2-3EBA3438BC4D}" srcOrd="0" destOrd="0" parTransId="{B2EED2D9-0760-46ED-B28D-B34A80502CE5}" sibTransId="{33078C22-2727-4C5D-BF63-6E667F090D34}"/>
    <dgm:cxn modelId="{9A7BB6C8-066D-437E-A231-8BF8829E563D}" srcId="{B1CB1821-96AB-4A52-8422-1A26B50DDC94}" destId="{4E91A9C3-105D-441B-85C1-4F54CBE9C6FE}" srcOrd="0" destOrd="0" parTransId="{51B5D025-E5C2-42AB-A47F-CFAB32139312}" sibTransId="{74057E66-3EB7-4C8E-BF8D-BADCFD95E07D}"/>
    <dgm:cxn modelId="{A5B795C0-A9FF-4A28-A0BB-93E50C461EE8}" type="presParOf" srcId="{2C4442CA-7840-4F91-A987-6211BA049A79}" destId="{586054F7-EEEC-4BEC-B169-DEA904073D3D}" srcOrd="0" destOrd="0" presId="urn:microsoft.com/office/officeart/2005/8/layout/list1"/>
    <dgm:cxn modelId="{7669E15F-CA0B-4994-BDA4-0BD9D6472C24}" type="presParOf" srcId="{586054F7-EEEC-4BEC-B169-DEA904073D3D}" destId="{0DE4D963-C8B7-4D65-9268-2BD260A0D65A}" srcOrd="0" destOrd="0" presId="urn:microsoft.com/office/officeart/2005/8/layout/list1"/>
    <dgm:cxn modelId="{B98D001C-C747-427A-91EE-896C1F1F539D}" type="presParOf" srcId="{586054F7-EEEC-4BEC-B169-DEA904073D3D}" destId="{97A3129E-13C5-4970-9107-1FD0BAA8E158}" srcOrd="1" destOrd="0" presId="urn:microsoft.com/office/officeart/2005/8/layout/list1"/>
    <dgm:cxn modelId="{69F3A766-55A9-476E-B923-3DDCA0DBCB3B}" type="presParOf" srcId="{2C4442CA-7840-4F91-A987-6211BA049A79}" destId="{4CAE9458-88D4-4F25-BD75-0EBEAEAF6B47}" srcOrd="1" destOrd="0" presId="urn:microsoft.com/office/officeart/2005/8/layout/list1"/>
    <dgm:cxn modelId="{4AFA70C7-2A11-4FF0-A1D9-BDD22D52EF67}" type="presParOf" srcId="{2C4442CA-7840-4F91-A987-6211BA049A79}" destId="{F0364410-0B92-4745-9F3D-950E1CF11A44}" srcOrd="2" destOrd="0" presId="urn:microsoft.com/office/officeart/2005/8/layout/list1"/>
    <dgm:cxn modelId="{407EA7B4-39E6-472F-9A63-0B3841F06831}" type="presParOf" srcId="{2C4442CA-7840-4F91-A987-6211BA049A79}" destId="{5ACB51C1-B7A2-4AA7-BE98-C922F2E6C9A5}" srcOrd="3" destOrd="0" presId="urn:microsoft.com/office/officeart/2005/8/layout/list1"/>
    <dgm:cxn modelId="{C43D7C90-33A0-4AB8-BA6E-9DFCAECA3850}" type="presParOf" srcId="{2C4442CA-7840-4F91-A987-6211BA049A79}" destId="{07282FE7-D0EC-4B4F-96F1-C76FF182597D}" srcOrd="4" destOrd="0" presId="urn:microsoft.com/office/officeart/2005/8/layout/list1"/>
    <dgm:cxn modelId="{A9506AF5-E179-4497-B20D-EA7603B8A39D}" type="presParOf" srcId="{07282FE7-D0EC-4B4F-96F1-C76FF182597D}" destId="{88A7BFC0-0934-4E68-8AE3-328A8D79C32F}" srcOrd="0" destOrd="0" presId="urn:microsoft.com/office/officeart/2005/8/layout/list1"/>
    <dgm:cxn modelId="{D17B3168-202C-4DA6-91BC-745A8F33ADD7}" type="presParOf" srcId="{07282FE7-D0EC-4B4F-96F1-C76FF182597D}" destId="{24552B1D-7C54-448E-AA32-563F3D3D8174}" srcOrd="1" destOrd="0" presId="urn:microsoft.com/office/officeart/2005/8/layout/list1"/>
    <dgm:cxn modelId="{B0F19872-B11E-47F7-B914-594278D7F1EA}" type="presParOf" srcId="{2C4442CA-7840-4F91-A987-6211BA049A79}" destId="{D1B466A9-A60F-47BA-8A55-DC25B8D7DC1E}" srcOrd="5" destOrd="0" presId="urn:microsoft.com/office/officeart/2005/8/layout/list1"/>
    <dgm:cxn modelId="{A11921FC-9900-48CD-B06B-783FCED027E7}" type="presParOf" srcId="{2C4442CA-7840-4F91-A987-6211BA049A79}" destId="{6E982E95-0959-4EAC-8C79-C771FD3C50FD}" srcOrd="6" destOrd="0" presId="urn:microsoft.com/office/officeart/2005/8/layout/list1"/>
    <dgm:cxn modelId="{92FFC6FA-D6FE-4D6C-90DB-688B947419B2}" type="presParOf" srcId="{2C4442CA-7840-4F91-A987-6211BA049A79}" destId="{2322615C-4206-42C2-B656-471DF1B97193}" srcOrd="7" destOrd="0" presId="urn:microsoft.com/office/officeart/2005/8/layout/list1"/>
    <dgm:cxn modelId="{6CCC6C47-9EDA-42D4-8DEC-0AF16F837246}" type="presParOf" srcId="{2C4442CA-7840-4F91-A987-6211BA049A79}" destId="{FD5F08AE-0DC3-4E53-A4E7-F5A3E93CAD16}" srcOrd="8" destOrd="0" presId="urn:microsoft.com/office/officeart/2005/8/layout/list1"/>
    <dgm:cxn modelId="{7B7D0794-9AAA-4536-A38B-2ED16948E2E6}" type="presParOf" srcId="{FD5F08AE-0DC3-4E53-A4E7-F5A3E93CAD16}" destId="{33570429-3392-4DCA-A3C5-35C6FB5580E6}" srcOrd="0" destOrd="0" presId="urn:microsoft.com/office/officeart/2005/8/layout/list1"/>
    <dgm:cxn modelId="{A4CC340F-90DE-4493-97AA-D11F40FE75C0}" type="presParOf" srcId="{FD5F08AE-0DC3-4E53-A4E7-F5A3E93CAD16}" destId="{25169A1B-04CF-4F72-A319-441B52D96E83}" srcOrd="1" destOrd="0" presId="urn:microsoft.com/office/officeart/2005/8/layout/list1"/>
    <dgm:cxn modelId="{3FB71B77-1B09-4CC3-AAA8-EB5A775BE924}" type="presParOf" srcId="{2C4442CA-7840-4F91-A987-6211BA049A79}" destId="{8049810B-52D0-4AB5-B7E9-6EBC2CDE6E04}" srcOrd="9" destOrd="0" presId="urn:microsoft.com/office/officeart/2005/8/layout/list1"/>
    <dgm:cxn modelId="{70872418-D7C7-4424-8CE7-017F3399C7E6}" type="presParOf" srcId="{2C4442CA-7840-4F91-A987-6211BA049A79}" destId="{F663066C-5A51-4060-AEE3-C4C6635458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91A9C3-105D-441B-85C1-4F54CBE9C6FE}">
      <dgm:prSet phldrT="[文本]" custT="1"/>
      <dgm:spPr/>
      <dgm:t>
        <a:bodyPr/>
        <a:lstStyle/>
        <a:p>
          <a:r>
            <a:rPr lang="en-US" sz="2000" dirty="0" smtClean="0"/>
            <a:t>ARPANET</a:t>
          </a:r>
          <a:endParaRPr lang="zh-CN" altLang="en-US" sz="2000" dirty="0"/>
        </a:p>
      </dgm:t>
    </dgm:pt>
    <dgm:pt modelId="{51B5D025-E5C2-42AB-A47F-CFAB32139312}" type="par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74057E66-3EB7-4C8E-BF8D-BADCFD95E07D}" type="sib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DECBE46C-D819-46F5-82E6-7D84084D45B9}">
      <dgm:prSet phldrT="[文本]" custT="1"/>
      <dgm:spPr/>
      <dgm:t>
        <a:bodyPr/>
        <a:lstStyle/>
        <a:p>
          <a:r>
            <a:rPr lang="en-US" altLang="zh-CN" sz="2000" dirty="0" smtClean="0"/>
            <a:t>T</a:t>
          </a:r>
          <a:r>
            <a:rPr lang="en-US" sz="2000" dirty="0" smtClean="0"/>
            <a:t>he first packet switched WANs</a:t>
          </a:r>
          <a:endParaRPr lang="zh-CN" altLang="en-US" sz="2000" dirty="0"/>
        </a:p>
      </dgm:t>
    </dgm:pt>
    <dgm:pt modelId="{4E1DB4D6-AD93-4DA3-BFA8-863F825D6BAD}" type="parTrans" cxnId="{CBE9B57A-B982-4CF5-8655-89730092EBCF}">
      <dgm:prSet/>
      <dgm:spPr/>
      <dgm:t>
        <a:bodyPr/>
        <a:lstStyle/>
        <a:p>
          <a:endParaRPr lang="zh-CN" altLang="en-US"/>
        </a:p>
      </dgm:t>
    </dgm:pt>
    <dgm:pt modelId="{98490719-B9CF-4F0F-B377-A81703A89278}" type="sibTrans" cxnId="{CBE9B57A-B982-4CF5-8655-89730092EBCF}">
      <dgm:prSet/>
      <dgm:spPr/>
      <dgm:t>
        <a:bodyPr/>
        <a:lstStyle/>
        <a:p>
          <a:endParaRPr lang="zh-CN" altLang="en-US"/>
        </a:p>
      </dgm:t>
    </dgm:pt>
    <dgm:pt modelId="{F49538EE-40C7-4A0F-856E-789A34720DEC}">
      <dgm:prSet phldrT="[文本]" custT="1"/>
      <dgm:spPr/>
      <dgm:t>
        <a:bodyPr/>
        <a:lstStyle/>
        <a:p>
          <a:r>
            <a:rPr lang="en-US" sz="2000" smtClean="0"/>
            <a:t>56Kbps</a:t>
          </a:r>
          <a:endParaRPr lang="zh-CN" altLang="en-US" sz="2000" dirty="0"/>
        </a:p>
      </dgm:t>
    </dgm:pt>
    <dgm:pt modelId="{E1C6CAEB-00EA-488B-9910-AFA7217B64FB}" type="parTrans" cxnId="{8CA9FEAB-A94A-4B2A-84EE-63E62386C344}">
      <dgm:prSet/>
      <dgm:spPr/>
      <dgm:t>
        <a:bodyPr/>
        <a:lstStyle/>
        <a:p>
          <a:endParaRPr lang="zh-CN" altLang="en-US"/>
        </a:p>
      </dgm:t>
    </dgm:pt>
    <dgm:pt modelId="{1CCA02E0-99BB-46FF-9076-6442B77F0788}" type="sibTrans" cxnId="{8CA9FEAB-A94A-4B2A-84EE-63E62386C344}">
      <dgm:prSet/>
      <dgm:spPr/>
      <dgm:t>
        <a:bodyPr/>
        <a:lstStyle/>
        <a:p>
          <a:endParaRPr lang="zh-CN" altLang="en-US"/>
        </a:p>
      </dgm:t>
    </dgm:pt>
    <dgm:pt modelId="{11F3290B-4024-471C-A058-45C13D89A6B5}">
      <dgm:prSet phldrT="[文本]" custT="1"/>
      <dgm:spPr/>
      <dgm:t>
        <a:bodyPr/>
        <a:lstStyle/>
        <a:p>
          <a:r>
            <a:rPr lang="en-US" sz="2000" dirty="0" smtClean="0"/>
            <a:t>X.25</a:t>
          </a:r>
          <a:endParaRPr lang="zh-CN" altLang="en-US" sz="2000" dirty="0"/>
        </a:p>
      </dgm:t>
    </dgm:pt>
    <dgm:pt modelId="{9759ED67-A7FC-4B12-AE34-672042CBDEBD}" type="parTrans" cxnId="{AC7AF099-20CE-4145-9BA1-AA1060A1EC57}">
      <dgm:prSet/>
      <dgm:spPr/>
      <dgm:t>
        <a:bodyPr/>
        <a:lstStyle/>
        <a:p>
          <a:endParaRPr lang="zh-CN" altLang="en-US"/>
        </a:p>
      </dgm:t>
    </dgm:pt>
    <dgm:pt modelId="{6EE9EBC7-EF62-47DF-A325-51FDF4B15950}" type="sibTrans" cxnId="{AC7AF099-20CE-4145-9BA1-AA1060A1EC57}">
      <dgm:prSet/>
      <dgm:spPr/>
      <dgm:t>
        <a:bodyPr/>
        <a:lstStyle/>
        <a:p>
          <a:endParaRPr lang="zh-CN" altLang="en-US"/>
        </a:p>
      </dgm:t>
    </dgm:pt>
    <dgm:pt modelId="{39964ED7-EC65-42BA-801D-D4E903F3544B}">
      <dgm:prSet phldrT="[文本]" custT="1"/>
      <dgm:spPr/>
      <dgm:t>
        <a:bodyPr/>
        <a:lstStyle/>
        <a:p>
          <a:r>
            <a:rPr lang="en-US" altLang="zh-CN" sz="2000" dirty="0" smtClean="0"/>
            <a:t>Frame Relay</a:t>
          </a:r>
          <a:endParaRPr lang="zh-CN" altLang="en-US" sz="2000" dirty="0"/>
        </a:p>
      </dgm:t>
    </dgm:pt>
    <dgm:pt modelId="{F9ACF279-C251-441A-BAA8-25322AE21D32}" type="parTrans" cxnId="{E9FCDF66-2087-4BA3-82BA-91DD4D6440AE}">
      <dgm:prSet/>
      <dgm:spPr/>
      <dgm:t>
        <a:bodyPr/>
        <a:lstStyle/>
        <a:p>
          <a:endParaRPr lang="zh-CN" altLang="en-US"/>
        </a:p>
      </dgm:t>
    </dgm:pt>
    <dgm:pt modelId="{3DDF3F4E-CB42-4E22-9265-82D1FF93ABF7}" type="sibTrans" cxnId="{E9FCDF66-2087-4BA3-82BA-91DD4D6440AE}">
      <dgm:prSet/>
      <dgm:spPr/>
      <dgm:t>
        <a:bodyPr/>
        <a:lstStyle/>
        <a:p>
          <a:endParaRPr lang="zh-CN" altLang="en-US"/>
        </a:p>
      </dgm:t>
    </dgm:pt>
    <dgm:pt modelId="{9E2E1659-AD9D-4027-8CE4-DE724D48AC8D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EFBC534A-1A76-437D-B781-8036D2572B0E}" type="parTrans" cxnId="{00286024-90D5-44DF-A109-C4E9C4AE9C23}">
      <dgm:prSet/>
      <dgm:spPr/>
      <dgm:t>
        <a:bodyPr/>
        <a:lstStyle/>
        <a:p>
          <a:endParaRPr lang="zh-CN" altLang="en-US"/>
        </a:p>
      </dgm:t>
    </dgm:pt>
    <dgm:pt modelId="{45AD6EA1-4BAA-49F9-B6E7-72418FF4B4C2}" type="sibTrans" cxnId="{00286024-90D5-44DF-A109-C4E9C4AE9C23}">
      <dgm:prSet/>
      <dgm:spPr/>
      <dgm:t>
        <a:bodyPr/>
        <a:lstStyle/>
        <a:p>
          <a:endParaRPr lang="zh-CN" altLang="en-US"/>
        </a:p>
      </dgm:t>
    </dgm:pt>
    <dgm:pt modelId="{D5671577-11CD-45BB-AF8C-9BFCD31CFEBE}">
      <dgm:prSet phldrT="[文本]" custT="1"/>
      <dgm:spPr/>
      <dgm:t>
        <a:bodyPr/>
        <a:lstStyle/>
        <a:p>
          <a:r>
            <a:rPr lang="en-US" altLang="zh-CN" sz="2000" dirty="0" smtClean="0"/>
            <a:t>SMDS</a:t>
          </a:r>
          <a:endParaRPr lang="zh-CN" altLang="en-US" sz="2000" dirty="0"/>
        </a:p>
      </dgm:t>
    </dgm:pt>
    <dgm:pt modelId="{4297ACA8-A1EA-4FBB-9A02-6A56C31A7685}" type="parTrans" cxnId="{F66B865A-AF0A-473E-968D-E6E36F209817}">
      <dgm:prSet/>
      <dgm:spPr/>
      <dgm:t>
        <a:bodyPr/>
        <a:lstStyle/>
        <a:p>
          <a:endParaRPr lang="zh-CN" altLang="en-US"/>
        </a:p>
      </dgm:t>
    </dgm:pt>
    <dgm:pt modelId="{A9B51385-EA15-49D0-B182-9486917E5538}" type="sibTrans" cxnId="{F66B865A-AF0A-473E-968D-E6E36F209817}">
      <dgm:prSet/>
      <dgm:spPr/>
      <dgm:t>
        <a:bodyPr/>
        <a:lstStyle/>
        <a:p>
          <a:endParaRPr lang="zh-CN" altLang="en-US"/>
        </a:p>
      </dgm:t>
    </dgm:pt>
    <dgm:pt modelId="{A1009572-34D9-4479-B12B-0A5642F2F718}">
      <dgm:prSet custT="1"/>
      <dgm:spPr/>
      <dgm:t>
        <a:bodyPr/>
        <a:lstStyle/>
        <a:p>
          <a:r>
            <a:rPr lang="en-US" altLang="zh-CN" sz="2000" dirty="0" smtClean="0"/>
            <a:t>ATM</a:t>
          </a:r>
        </a:p>
      </dgm:t>
    </dgm:pt>
    <dgm:pt modelId="{5DE7EAD3-D922-41B3-A9B3-0B62F252A3B4}" type="parTrans" cxnId="{7FC6BB73-0AED-4707-AE1C-120D531FE1D2}">
      <dgm:prSet/>
      <dgm:spPr/>
      <dgm:t>
        <a:bodyPr/>
        <a:lstStyle/>
        <a:p>
          <a:endParaRPr lang="zh-CN" altLang="en-US"/>
        </a:p>
      </dgm:t>
    </dgm:pt>
    <dgm:pt modelId="{4FF00646-EA15-4350-B60C-8EF36C9A233F}" type="sibTrans" cxnId="{7FC6BB73-0AED-4707-AE1C-120D531FE1D2}">
      <dgm:prSet/>
      <dgm:spPr/>
      <dgm:t>
        <a:bodyPr/>
        <a:lstStyle/>
        <a:p>
          <a:endParaRPr lang="zh-CN" altLang="en-US"/>
        </a:p>
      </dgm:t>
    </dgm:pt>
    <dgm:pt modelId="{981AE781-5059-4653-BF76-93A2A5EE4283}">
      <dgm:prSet custT="1"/>
      <dgm:spPr/>
      <dgm:t>
        <a:bodyPr/>
        <a:lstStyle/>
        <a:p>
          <a:r>
            <a:rPr lang="en-US" altLang="zh-CN" sz="2000" dirty="0" smtClean="0"/>
            <a:t>MPLS</a:t>
          </a:r>
        </a:p>
      </dgm:t>
    </dgm:pt>
    <dgm:pt modelId="{EEA34A06-FC01-4520-980D-18685E6A8360}" type="parTrans" cxnId="{11778C3D-BC7C-4816-AB63-C1DA4EEAC2C1}">
      <dgm:prSet/>
      <dgm:spPr/>
      <dgm:t>
        <a:bodyPr/>
        <a:lstStyle/>
        <a:p>
          <a:endParaRPr lang="zh-CN" altLang="en-US"/>
        </a:p>
      </dgm:t>
    </dgm:pt>
    <dgm:pt modelId="{A2A59A44-A8BE-4D6B-877F-47FFECE54C8F}" type="sibTrans" cxnId="{11778C3D-BC7C-4816-AB63-C1DA4EEAC2C1}">
      <dgm:prSet/>
      <dgm:spPr/>
      <dgm:t>
        <a:bodyPr/>
        <a:lstStyle/>
        <a:p>
          <a:endParaRPr lang="zh-CN" altLang="en-US"/>
        </a:p>
      </dgm:t>
    </dgm:pt>
    <dgm:pt modelId="{71590867-2017-44A8-84AD-9AA7B3AFCA18}">
      <dgm:prSet custT="1"/>
      <dgm:spPr/>
      <dgm:t>
        <a:bodyPr/>
        <a:lstStyle/>
        <a:p>
          <a:r>
            <a:rPr lang="en-US" altLang="zh-CN" sz="2000" dirty="0" smtClean="0"/>
            <a:t>ISDN</a:t>
          </a:r>
        </a:p>
      </dgm:t>
    </dgm:pt>
    <dgm:pt modelId="{BF31309F-1467-4AFB-85F1-AC7A2AF8EFDC}" type="parTrans" cxnId="{96BC4B7B-9B06-43E3-BEE7-99E992947081}">
      <dgm:prSet/>
      <dgm:spPr/>
      <dgm:t>
        <a:bodyPr/>
        <a:lstStyle/>
        <a:p>
          <a:endParaRPr lang="zh-CN" altLang="en-US"/>
        </a:p>
      </dgm:t>
    </dgm:pt>
    <dgm:pt modelId="{4E623128-D491-44E2-BBF2-762C30F93AAF}" type="sibTrans" cxnId="{96BC4B7B-9B06-43E3-BEE7-99E992947081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6054F7-EEEC-4BEC-B169-DEA904073D3D}" type="pres">
      <dgm:prSet presAssocID="{4E91A9C3-105D-441B-85C1-4F54CBE9C6FE}" presName="parentLin" presStyleCnt="0"/>
      <dgm:spPr/>
    </dgm:pt>
    <dgm:pt modelId="{0DE4D963-C8B7-4D65-9268-2BD260A0D65A}" type="pres">
      <dgm:prSet presAssocID="{4E91A9C3-105D-441B-85C1-4F54CBE9C6FE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97A3129E-13C5-4970-9107-1FD0BAA8E158}" type="pres">
      <dgm:prSet presAssocID="{4E91A9C3-105D-441B-85C1-4F54CBE9C6F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9458-88D4-4F25-BD75-0EBEAEAF6B47}" type="pres">
      <dgm:prSet presAssocID="{4E91A9C3-105D-441B-85C1-4F54CBE9C6FE}" presName="negativeSpace" presStyleCnt="0"/>
      <dgm:spPr/>
    </dgm:pt>
    <dgm:pt modelId="{F0364410-0B92-4745-9F3D-950E1CF11A44}" type="pres">
      <dgm:prSet presAssocID="{4E91A9C3-105D-441B-85C1-4F54CBE9C6FE}" presName="childText" presStyleLbl="conFgAcc1" presStyleIdx="0" presStyleCnt="7" custScaleY="84205" custLinFactNeighborX="201" custLinFactNeighborY="-566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B51C1-B7A2-4AA7-BE98-C922F2E6C9A5}" type="pres">
      <dgm:prSet presAssocID="{74057E66-3EB7-4C8E-BF8D-BADCFD95E07D}" presName="spaceBetweenRectangles" presStyleCnt="0"/>
      <dgm:spPr/>
    </dgm:pt>
    <dgm:pt modelId="{A5ACBE7A-09A0-48C0-822B-72AD9D0F034A}" type="pres">
      <dgm:prSet presAssocID="{11F3290B-4024-471C-A058-45C13D89A6B5}" presName="parentLin" presStyleCnt="0"/>
      <dgm:spPr/>
    </dgm:pt>
    <dgm:pt modelId="{F93B0ED3-6784-450A-87FD-49679B5BB5BB}" type="pres">
      <dgm:prSet presAssocID="{11F3290B-4024-471C-A058-45C13D89A6B5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5BF9156E-43C0-4719-8C26-26B9E29138A7}" type="pres">
      <dgm:prSet presAssocID="{11F3290B-4024-471C-A058-45C13D89A6B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B5BEE-CF58-4CDB-83DA-0D9AB470791A}" type="pres">
      <dgm:prSet presAssocID="{11F3290B-4024-471C-A058-45C13D89A6B5}" presName="negativeSpace" presStyleCnt="0"/>
      <dgm:spPr/>
    </dgm:pt>
    <dgm:pt modelId="{94709400-C2EC-40C9-B930-CB6B2F566620}" type="pres">
      <dgm:prSet presAssocID="{11F3290B-4024-471C-A058-45C13D89A6B5}" presName="childText" presStyleLbl="conFgAcc1" presStyleIdx="1" presStyleCnt="7">
        <dgm:presLayoutVars>
          <dgm:bulletEnabled val="1"/>
        </dgm:presLayoutVars>
      </dgm:prSet>
      <dgm:spPr/>
    </dgm:pt>
    <dgm:pt modelId="{157D05FA-C6D7-4DD0-89B9-B80168C13D4F}" type="pres">
      <dgm:prSet presAssocID="{6EE9EBC7-EF62-47DF-A325-51FDF4B15950}" presName="spaceBetweenRectangles" presStyleCnt="0"/>
      <dgm:spPr/>
    </dgm:pt>
    <dgm:pt modelId="{E6005209-6468-432D-84A6-27D00D1E9FCD}" type="pres">
      <dgm:prSet presAssocID="{39964ED7-EC65-42BA-801D-D4E903F3544B}" presName="parentLin" presStyleCnt="0"/>
      <dgm:spPr/>
    </dgm:pt>
    <dgm:pt modelId="{0164D317-E1B0-4D84-817A-ABF402CC8FAE}" type="pres">
      <dgm:prSet presAssocID="{39964ED7-EC65-42BA-801D-D4E903F3544B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22D3841F-9801-4419-83A3-97E357DC67EE}" type="pres">
      <dgm:prSet presAssocID="{39964ED7-EC65-42BA-801D-D4E903F3544B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4223AB-FF1B-4FE6-B0AE-A5687F06936F}" type="pres">
      <dgm:prSet presAssocID="{39964ED7-EC65-42BA-801D-D4E903F3544B}" presName="negativeSpace" presStyleCnt="0"/>
      <dgm:spPr/>
    </dgm:pt>
    <dgm:pt modelId="{1953466A-009B-42FA-A062-5778D22B5322}" type="pres">
      <dgm:prSet presAssocID="{39964ED7-EC65-42BA-801D-D4E903F3544B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401E5F-D064-417C-A3F0-7849B596B52F}" type="pres">
      <dgm:prSet presAssocID="{3DDF3F4E-CB42-4E22-9265-82D1FF93ABF7}" presName="spaceBetweenRectangles" presStyleCnt="0"/>
      <dgm:spPr/>
    </dgm:pt>
    <dgm:pt modelId="{9462AF0C-26ED-4CBF-BF67-1DF9057D0818}" type="pres">
      <dgm:prSet presAssocID="{D5671577-11CD-45BB-AF8C-9BFCD31CFEBE}" presName="parentLin" presStyleCnt="0"/>
      <dgm:spPr/>
    </dgm:pt>
    <dgm:pt modelId="{DB421E8F-D196-417A-9E57-EDB6655A8FD3}" type="pres">
      <dgm:prSet presAssocID="{D5671577-11CD-45BB-AF8C-9BFCD31CFEBE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499C4745-CCD7-4575-B661-F60FE1588CEC}" type="pres">
      <dgm:prSet presAssocID="{D5671577-11CD-45BB-AF8C-9BFCD31CFEB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06D2C-DCBA-4EB2-886B-05454A3A7DE4}" type="pres">
      <dgm:prSet presAssocID="{D5671577-11CD-45BB-AF8C-9BFCD31CFEBE}" presName="negativeSpace" presStyleCnt="0"/>
      <dgm:spPr/>
    </dgm:pt>
    <dgm:pt modelId="{DEF115FE-D649-420D-8D3D-B9F11780AEE3}" type="pres">
      <dgm:prSet presAssocID="{D5671577-11CD-45BB-AF8C-9BFCD31CFEBE}" presName="childText" presStyleLbl="conFgAcc1" presStyleIdx="3" presStyleCnt="7">
        <dgm:presLayoutVars>
          <dgm:bulletEnabled val="1"/>
        </dgm:presLayoutVars>
      </dgm:prSet>
      <dgm:spPr/>
    </dgm:pt>
    <dgm:pt modelId="{D5FA8213-1DDD-4EEA-8237-B78CC6AEDE41}" type="pres">
      <dgm:prSet presAssocID="{A9B51385-EA15-49D0-B182-9486917E5538}" presName="spaceBetweenRectangles" presStyleCnt="0"/>
      <dgm:spPr/>
    </dgm:pt>
    <dgm:pt modelId="{FB9D0579-A7D2-4769-A494-670FF41213D2}" type="pres">
      <dgm:prSet presAssocID="{A1009572-34D9-4479-B12B-0A5642F2F718}" presName="parentLin" presStyleCnt="0"/>
      <dgm:spPr/>
    </dgm:pt>
    <dgm:pt modelId="{9412939C-BD66-4E4C-89A8-FA1A3A292EC1}" type="pres">
      <dgm:prSet presAssocID="{A1009572-34D9-4479-B12B-0A5642F2F718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27A37FB6-B025-4F2F-AF51-9E75D7DCBD30}" type="pres">
      <dgm:prSet presAssocID="{A1009572-34D9-4479-B12B-0A5642F2F71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DB95A-D45A-4669-8010-4D04F09471EA}" type="pres">
      <dgm:prSet presAssocID="{A1009572-34D9-4479-B12B-0A5642F2F718}" presName="negativeSpace" presStyleCnt="0"/>
      <dgm:spPr/>
    </dgm:pt>
    <dgm:pt modelId="{287CBDCC-1D06-4789-A36F-561F7D0CD088}" type="pres">
      <dgm:prSet presAssocID="{A1009572-34D9-4479-B12B-0A5642F2F718}" presName="childText" presStyleLbl="conFgAcc1" presStyleIdx="4" presStyleCnt="7">
        <dgm:presLayoutVars>
          <dgm:bulletEnabled val="1"/>
        </dgm:presLayoutVars>
      </dgm:prSet>
      <dgm:spPr/>
    </dgm:pt>
    <dgm:pt modelId="{6D6CEECC-D853-46A0-85E5-5DFF58CA6C0B}" type="pres">
      <dgm:prSet presAssocID="{4FF00646-EA15-4350-B60C-8EF36C9A233F}" presName="spaceBetweenRectangles" presStyleCnt="0"/>
      <dgm:spPr/>
    </dgm:pt>
    <dgm:pt modelId="{EEECB7E3-4830-476B-A277-154A1F385607}" type="pres">
      <dgm:prSet presAssocID="{981AE781-5059-4653-BF76-93A2A5EE4283}" presName="parentLin" presStyleCnt="0"/>
      <dgm:spPr/>
    </dgm:pt>
    <dgm:pt modelId="{CB44BDB1-E99D-4505-B70C-8A779650FA34}" type="pres">
      <dgm:prSet presAssocID="{981AE781-5059-4653-BF76-93A2A5EE4283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9832B678-65BA-4074-87E5-694AC6345F38}" type="pres">
      <dgm:prSet presAssocID="{981AE781-5059-4653-BF76-93A2A5EE428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5CBAA-1FCD-4EED-9B9D-34A567238E2C}" type="pres">
      <dgm:prSet presAssocID="{981AE781-5059-4653-BF76-93A2A5EE4283}" presName="negativeSpace" presStyleCnt="0"/>
      <dgm:spPr/>
    </dgm:pt>
    <dgm:pt modelId="{A39D2285-EACB-4566-A453-DBB9CA811FD4}" type="pres">
      <dgm:prSet presAssocID="{981AE781-5059-4653-BF76-93A2A5EE4283}" presName="childText" presStyleLbl="conFgAcc1" presStyleIdx="5" presStyleCnt="7">
        <dgm:presLayoutVars>
          <dgm:bulletEnabled val="1"/>
        </dgm:presLayoutVars>
      </dgm:prSet>
      <dgm:spPr/>
    </dgm:pt>
    <dgm:pt modelId="{5E1FB4D8-594D-45EE-A76C-031485928EB2}" type="pres">
      <dgm:prSet presAssocID="{A2A59A44-A8BE-4D6B-877F-47FFECE54C8F}" presName="spaceBetweenRectangles" presStyleCnt="0"/>
      <dgm:spPr/>
    </dgm:pt>
    <dgm:pt modelId="{97765A4C-C840-4A5B-8F3C-25099FE88AD4}" type="pres">
      <dgm:prSet presAssocID="{71590867-2017-44A8-84AD-9AA7B3AFCA18}" presName="parentLin" presStyleCnt="0"/>
      <dgm:spPr/>
    </dgm:pt>
    <dgm:pt modelId="{A5753196-DC71-4BD5-9EA5-79FA315145A2}" type="pres">
      <dgm:prSet presAssocID="{71590867-2017-44A8-84AD-9AA7B3AFCA18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84827AB0-ABBA-488C-84A3-3D88472158CB}" type="pres">
      <dgm:prSet presAssocID="{71590867-2017-44A8-84AD-9AA7B3AFCA1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91F7AE-A574-41DA-86D6-15D37C628457}" type="pres">
      <dgm:prSet presAssocID="{71590867-2017-44A8-84AD-9AA7B3AFCA18}" presName="negativeSpace" presStyleCnt="0"/>
      <dgm:spPr/>
    </dgm:pt>
    <dgm:pt modelId="{DD7E6B6F-9326-4935-9A77-426818440459}" type="pres">
      <dgm:prSet presAssocID="{71590867-2017-44A8-84AD-9AA7B3AFCA1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85D8D1F-3DEC-4F7C-804A-8B389B07EF39}" type="presOf" srcId="{39964ED7-EC65-42BA-801D-D4E903F3544B}" destId="{0164D317-E1B0-4D84-817A-ABF402CC8FAE}" srcOrd="0" destOrd="0" presId="urn:microsoft.com/office/officeart/2005/8/layout/list1"/>
    <dgm:cxn modelId="{B7F8DAFE-C085-4BA6-9D97-5E3F0EF04FAF}" type="presOf" srcId="{4E91A9C3-105D-441B-85C1-4F54CBE9C6FE}" destId="{0DE4D963-C8B7-4D65-9268-2BD260A0D65A}" srcOrd="0" destOrd="0" presId="urn:microsoft.com/office/officeart/2005/8/layout/list1"/>
    <dgm:cxn modelId="{CD2EEB6D-FF83-4F0D-8A2F-99937B3160BF}" type="presOf" srcId="{71590867-2017-44A8-84AD-9AA7B3AFCA18}" destId="{84827AB0-ABBA-488C-84A3-3D88472158CB}" srcOrd="1" destOrd="0" presId="urn:microsoft.com/office/officeart/2005/8/layout/list1"/>
    <dgm:cxn modelId="{96BC4B7B-9B06-43E3-BEE7-99E992947081}" srcId="{B1CB1821-96AB-4A52-8422-1A26B50DDC94}" destId="{71590867-2017-44A8-84AD-9AA7B3AFCA18}" srcOrd="6" destOrd="0" parTransId="{BF31309F-1467-4AFB-85F1-AC7A2AF8EFDC}" sibTransId="{4E623128-D491-44E2-BBF2-762C30F93AAF}"/>
    <dgm:cxn modelId="{B624812C-0E8A-4E19-A5CD-E32A6157E5FA}" type="presOf" srcId="{D5671577-11CD-45BB-AF8C-9BFCD31CFEBE}" destId="{DB421E8F-D196-417A-9E57-EDB6655A8FD3}" srcOrd="0" destOrd="0" presId="urn:microsoft.com/office/officeart/2005/8/layout/list1"/>
    <dgm:cxn modelId="{AC7AF099-20CE-4145-9BA1-AA1060A1EC57}" srcId="{B1CB1821-96AB-4A52-8422-1A26B50DDC94}" destId="{11F3290B-4024-471C-A058-45C13D89A6B5}" srcOrd="1" destOrd="0" parTransId="{9759ED67-A7FC-4B12-AE34-672042CBDEBD}" sibTransId="{6EE9EBC7-EF62-47DF-A325-51FDF4B15950}"/>
    <dgm:cxn modelId="{F9606897-C5B1-4FDA-9BB9-1B80312A892C}" type="presOf" srcId="{A1009572-34D9-4479-B12B-0A5642F2F718}" destId="{27A37FB6-B025-4F2F-AF51-9E75D7DCBD30}" srcOrd="1" destOrd="0" presId="urn:microsoft.com/office/officeart/2005/8/layout/list1"/>
    <dgm:cxn modelId="{9A7BB6C8-066D-437E-A231-8BF8829E563D}" srcId="{B1CB1821-96AB-4A52-8422-1A26B50DDC94}" destId="{4E91A9C3-105D-441B-85C1-4F54CBE9C6FE}" srcOrd="0" destOrd="0" parTransId="{51B5D025-E5C2-42AB-A47F-CFAB32139312}" sibTransId="{74057E66-3EB7-4C8E-BF8D-BADCFD95E07D}"/>
    <dgm:cxn modelId="{8CA9FEAB-A94A-4B2A-84EE-63E62386C344}" srcId="{4E91A9C3-105D-441B-85C1-4F54CBE9C6FE}" destId="{F49538EE-40C7-4A0F-856E-789A34720DEC}" srcOrd="1" destOrd="0" parTransId="{E1C6CAEB-00EA-488B-9910-AFA7217B64FB}" sibTransId="{1CCA02E0-99BB-46FF-9076-6442B77F0788}"/>
    <dgm:cxn modelId="{CBE9B57A-B982-4CF5-8655-89730092EBCF}" srcId="{4E91A9C3-105D-441B-85C1-4F54CBE9C6FE}" destId="{DECBE46C-D819-46F5-82E6-7D84084D45B9}" srcOrd="0" destOrd="0" parTransId="{4E1DB4D6-AD93-4DA3-BFA8-863F825D6BAD}" sibTransId="{98490719-B9CF-4F0F-B377-A81703A89278}"/>
    <dgm:cxn modelId="{F66B865A-AF0A-473E-968D-E6E36F209817}" srcId="{B1CB1821-96AB-4A52-8422-1A26B50DDC94}" destId="{D5671577-11CD-45BB-AF8C-9BFCD31CFEBE}" srcOrd="3" destOrd="0" parTransId="{4297ACA8-A1EA-4FBB-9A02-6A56C31A7685}" sibTransId="{A9B51385-EA15-49D0-B182-9486917E5538}"/>
    <dgm:cxn modelId="{5571EEA5-6E77-47CD-A0F4-D6238E5B4F87}" type="presOf" srcId="{DECBE46C-D819-46F5-82E6-7D84084D45B9}" destId="{F0364410-0B92-4745-9F3D-950E1CF11A44}" srcOrd="0" destOrd="0" presId="urn:microsoft.com/office/officeart/2005/8/layout/list1"/>
    <dgm:cxn modelId="{00286024-90D5-44DF-A109-C4E9C4AE9C23}" srcId="{39964ED7-EC65-42BA-801D-D4E903F3544B}" destId="{9E2E1659-AD9D-4027-8CE4-DE724D48AC8D}" srcOrd="0" destOrd="0" parTransId="{EFBC534A-1A76-437D-B781-8036D2572B0E}" sibTransId="{45AD6EA1-4BAA-49F9-B6E7-72418FF4B4C2}"/>
    <dgm:cxn modelId="{4CE5F18C-E8B0-4C39-9011-EBA8DA3D2553}" type="presOf" srcId="{981AE781-5059-4653-BF76-93A2A5EE4283}" destId="{9832B678-65BA-4074-87E5-694AC6345F38}" srcOrd="1" destOrd="0" presId="urn:microsoft.com/office/officeart/2005/8/layout/list1"/>
    <dgm:cxn modelId="{11778C3D-BC7C-4816-AB63-C1DA4EEAC2C1}" srcId="{B1CB1821-96AB-4A52-8422-1A26B50DDC94}" destId="{981AE781-5059-4653-BF76-93A2A5EE4283}" srcOrd="5" destOrd="0" parTransId="{EEA34A06-FC01-4520-980D-18685E6A8360}" sibTransId="{A2A59A44-A8BE-4D6B-877F-47FFECE54C8F}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F4B9A20F-560C-4A42-B03D-5A5F50C233F7}" type="presOf" srcId="{D5671577-11CD-45BB-AF8C-9BFCD31CFEBE}" destId="{499C4745-CCD7-4575-B661-F60FE1588CEC}" srcOrd="1" destOrd="0" presId="urn:microsoft.com/office/officeart/2005/8/layout/list1"/>
    <dgm:cxn modelId="{86525743-5319-48E2-8E73-A2BE77D9F61F}" type="presOf" srcId="{F49538EE-40C7-4A0F-856E-789A34720DEC}" destId="{F0364410-0B92-4745-9F3D-950E1CF11A44}" srcOrd="0" destOrd="1" presId="urn:microsoft.com/office/officeart/2005/8/layout/list1"/>
    <dgm:cxn modelId="{B1F351B0-DC93-4AE7-B569-CECF663E7F08}" type="presOf" srcId="{71590867-2017-44A8-84AD-9AA7B3AFCA18}" destId="{A5753196-DC71-4BD5-9EA5-79FA315145A2}" srcOrd="0" destOrd="0" presId="urn:microsoft.com/office/officeart/2005/8/layout/list1"/>
    <dgm:cxn modelId="{5E1762F5-9EE6-43A1-8EB5-6D8215E08347}" type="presOf" srcId="{11F3290B-4024-471C-A058-45C13D89A6B5}" destId="{5BF9156E-43C0-4719-8C26-26B9E29138A7}" srcOrd="1" destOrd="0" presId="urn:microsoft.com/office/officeart/2005/8/layout/list1"/>
    <dgm:cxn modelId="{49A972CC-325F-4EA1-90CD-853B347BC38F}" type="presOf" srcId="{A1009572-34D9-4479-B12B-0A5642F2F718}" destId="{9412939C-BD66-4E4C-89A8-FA1A3A292EC1}" srcOrd="0" destOrd="0" presId="urn:microsoft.com/office/officeart/2005/8/layout/list1"/>
    <dgm:cxn modelId="{98F6B06D-53FE-4507-9DBB-B9651E773D5A}" type="presOf" srcId="{981AE781-5059-4653-BF76-93A2A5EE4283}" destId="{CB44BDB1-E99D-4505-B70C-8A779650FA34}" srcOrd="0" destOrd="0" presId="urn:microsoft.com/office/officeart/2005/8/layout/list1"/>
    <dgm:cxn modelId="{22847F48-D015-4EA6-9300-CA14FF79FC50}" type="presOf" srcId="{4E91A9C3-105D-441B-85C1-4F54CBE9C6FE}" destId="{97A3129E-13C5-4970-9107-1FD0BAA8E158}" srcOrd="1" destOrd="0" presId="urn:microsoft.com/office/officeart/2005/8/layout/list1"/>
    <dgm:cxn modelId="{E9FCDF66-2087-4BA3-82BA-91DD4D6440AE}" srcId="{B1CB1821-96AB-4A52-8422-1A26B50DDC94}" destId="{39964ED7-EC65-42BA-801D-D4E903F3544B}" srcOrd="2" destOrd="0" parTransId="{F9ACF279-C251-441A-BAA8-25322AE21D32}" sibTransId="{3DDF3F4E-CB42-4E22-9265-82D1FF93ABF7}"/>
    <dgm:cxn modelId="{B79B8BBF-E2F7-42BA-A05F-32B98BAB23F0}" type="presOf" srcId="{11F3290B-4024-471C-A058-45C13D89A6B5}" destId="{F93B0ED3-6784-450A-87FD-49679B5BB5BB}" srcOrd="0" destOrd="0" presId="urn:microsoft.com/office/officeart/2005/8/layout/list1"/>
    <dgm:cxn modelId="{7FC6BB73-0AED-4707-AE1C-120D531FE1D2}" srcId="{B1CB1821-96AB-4A52-8422-1A26B50DDC94}" destId="{A1009572-34D9-4479-B12B-0A5642F2F718}" srcOrd="4" destOrd="0" parTransId="{5DE7EAD3-D922-41B3-A9B3-0B62F252A3B4}" sibTransId="{4FF00646-EA15-4350-B60C-8EF36C9A233F}"/>
    <dgm:cxn modelId="{2AB762D4-8B8E-43AD-B933-EBE553697E07}" type="presOf" srcId="{9E2E1659-AD9D-4027-8CE4-DE724D48AC8D}" destId="{1953466A-009B-42FA-A062-5778D22B5322}" srcOrd="0" destOrd="0" presId="urn:microsoft.com/office/officeart/2005/8/layout/list1"/>
    <dgm:cxn modelId="{E3FC39CA-9839-4973-9213-579BF75CE9FD}" type="presOf" srcId="{39964ED7-EC65-42BA-801D-D4E903F3544B}" destId="{22D3841F-9801-4419-83A3-97E357DC67EE}" srcOrd="1" destOrd="0" presId="urn:microsoft.com/office/officeart/2005/8/layout/list1"/>
    <dgm:cxn modelId="{A5B795C0-A9FF-4A28-A0BB-93E50C461EE8}" type="presParOf" srcId="{2C4442CA-7840-4F91-A987-6211BA049A79}" destId="{586054F7-EEEC-4BEC-B169-DEA904073D3D}" srcOrd="0" destOrd="0" presId="urn:microsoft.com/office/officeart/2005/8/layout/list1"/>
    <dgm:cxn modelId="{7669E15F-CA0B-4994-BDA4-0BD9D6472C24}" type="presParOf" srcId="{586054F7-EEEC-4BEC-B169-DEA904073D3D}" destId="{0DE4D963-C8B7-4D65-9268-2BD260A0D65A}" srcOrd="0" destOrd="0" presId="urn:microsoft.com/office/officeart/2005/8/layout/list1"/>
    <dgm:cxn modelId="{B98D001C-C747-427A-91EE-896C1F1F539D}" type="presParOf" srcId="{586054F7-EEEC-4BEC-B169-DEA904073D3D}" destId="{97A3129E-13C5-4970-9107-1FD0BAA8E158}" srcOrd="1" destOrd="0" presId="urn:microsoft.com/office/officeart/2005/8/layout/list1"/>
    <dgm:cxn modelId="{69F3A766-55A9-476E-B923-3DDCA0DBCB3B}" type="presParOf" srcId="{2C4442CA-7840-4F91-A987-6211BA049A79}" destId="{4CAE9458-88D4-4F25-BD75-0EBEAEAF6B47}" srcOrd="1" destOrd="0" presId="urn:microsoft.com/office/officeart/2005/8/layout/list1"/>
    <dgm:cxn modelId="{4AFA70C7-2A11-4FF0-A1D9-BDD22D52EF67}" type="presParOf" srcId="{2C4442CA-7840-4F91-A987-6211BA049A79}" destId="{F0364410-0B92-4745-9F3D-950E1CF11A44}" srcOrd="2" destOrd="0" presId="urn:microsoft.com/office/officeart/2005/8/layout/list1"/>
    <dgm:cxn modelId="{36109AF9-1B1D-4317-A591-D6F5B906DB77}" type="presParOf" srcId="{2C4442CA-7840-4F91-A987-6211BA049A79}" destId="{5ACB51C1-B7A2-4AA7-BE98-C922F2E6C9A5}" srcOrd="3" destOrd="0" presId="urn:microsoft.com/office/officeart/2005/8/layout/list1"/>
    <dgm:cxn modelId="{6DA2DB23-9229-46D8-BCBA-FA091038152A}" type="presParOf" srcId="{2C4442CA-7840-4F91-A987-6211BA049A79}" destId="{A5ACBE7A-09A0-48C0-822B-72AD9D0F034A}" srcOrd="4" destOrd="0" presId="urn:microsoft.com/office/officeart/2005/8/layout/list1"/>
    <dgm:cxn modelId="{4CF6DE02-DE22-42D8-8105-F91D2BB9ED52}" type="presParOf" srcId="{A5ACBE7A-09A0-48C0-822B-72AD9D0F034A}" destId="{F93B0ED3-6784-450A-87FD-49679B5BB5BB}" srcOrd="0" destOrd="0" presId="urn:microsoft.com/office/officeart/2005/8/layout/list1"/>
    <dgm:cxn modelId="{91A48BA9-3665-4969-A64E-9BB7148C4604}" type="presParOf" srcId="{A5ACBE7A-09A0-48C0-822B-72AD9D0F034A}" destId="{5BF9156E-43C0-4719-8C26-26B9E29138A7}" srcOrd="1" destOrd="0" presId="urn:microsoft.com/office/officeart/2005/8/layout/list1"/>
    <dgm:cxn modelId="{59ADBE4F-06F4-4D85-9813-642BCD02F70A}" type="presParOf" srcId="{2C4442CA-7840-4F91-A987-6211BA049A79}" destId="{EB2B5BEE-CF58-4CDB-83DA-0D9AB470791A}" srcOrd="5" destOrd="0" presId="urn:microsoft.com/office/officeart/2005/8/layout/list1"/>
    <dgm:cxn modelId="{EA09EE97-3704-4934-978C-D53EC64CB3A6}" type="presParOf" srcId="{2C4442CA-7840-4F91-A987-6211BA049A79}" destId="{94709400-C2EC-40C9-B930-CB6B2F566620}" srcOrd="6" destOrd="0" presId="urn:microsoft.com/office/officeart/2005/8/layout/list1"/>
    <dgm:cxn modelId="{8CB09A6D-4291-4BA0-BAD2-90AFC9C48124}" type="presParOf" srcId="{2C4442CA-7840-4F91-A987-6211BA049A79}" destId="{157D05FA-C6D7-4DD0-89B9-B80168C13D4F}" srcOrd="7" destOrd="0" presId="urn:microsoft.com/office/officeart/2005/8/layout/list1"/>
    <dgm:cxn modelId="{FA683E7F-FAA1-43BD-AE4C-03ED9A4EEDF2}" type="presParOf" srcId="{2C4442CA-7840-4F91-A987-6211BA049A79}" destId="{E6005209-6468-432D-84A6-27D00D1E9FCD}" srcOrd="8" destOrd="0" presId="urn:microsoft.com/office/officeart/2005/8/layout/list1"/>
    <dgm:cxn modelId="{5AE9AD32-0831-4DA0-85B1-6C24B3BDD43A}" type="presParOf" srcId="{E6005209-6468-432D-84A6-27D00D1E9FCD}" destId="{0164D317-E1B0-4D84-817A-ABF402CC8FAE}" srcOrd="0" destOrd="0" presId="urn:microsoft.com/office/officeart/2005/8/layout/list1"/>
    <dgm:cxn modelId="{9CCB1F14-8470-4C8D-95D6-892040203586}" type="presParOf" srcId="{E6005209-6468-432D-84A6-27D00D1E9FCD}" destId="{22D3841F-9801-4419-83A3-97E357DC67EE}" srcOrd="1" destOrd="0" presId="urn:microsoft.com/office/officeart/2005/8/layout/list1"/>
    <dgm:cxn modelId="{152D7A2A-9F7D-499D-8B2D-63970EF2B3A6}" type="presParOf" srcId="{2C4442CA-7840-4F91-A987-6211BA049A79}" destId="{4F4223AB-FF1B-4FE6-B0AE-A5687F06936F}" srcOrd="9" destOrd="0" presId="urn:microsoft.com/office/officeart/2005/8/layout/list1"/>
    <dgm:cxn modelId="{7D6C4410-2887-45B9-83DD-C6492BAD2186}" type="presParOf" srcId="{2C4442CA-7840-4F91-A987-6211BA049A79}" destId="{1953466A-009B-42FA-A062-5778D22B5322}" srcOrd="10" destOrd="0" presId="urn:microsoft.com/office/officeart/2005/8/layout/list1"/>
    <dgm:cxn modelId="{EB3794BA-9793-4A0C-9D0A-BF3C2EE26A2E}" type="presParOf" srcId="{2C4442CA-7840-4F91-A987-6211BA049A79}" destId="{B2401E5F-D064-417C-A3F0-7849B596B52F}" srcOrd="11" destOrd="0" presId="urn:microsoft.com/office/officeart/2005/8/layout/list1"/>
    <dgm:cxn modelId="{1672F62A-5F25-40B5-AFAF-6BE6E4C13E34}" type="presParOf" srcId="{2C4442CA-7840-4F91-A987-6211BA049A79}" destId="{9462AF0C-26ED-4CBF-BF67-1DF9057D0818}" srcOrd="12" destOrd="0" presId="urn:microsoft.com/office/officeart/2005/8/layout/list1"/>
    <dgm:cxn modelId="{F76F3C17-A930-42BB-8361-2A980F95AE6A}" type="presParOf" srcId="{9462AF0C-26ED-4CBF-BF67-1DF9057D0818}" destId="{DB421E8F-D196-417A-9E57-EDB6655A8FD3}" srcOrd="0" destOrd="0" presId="urn:microsoft.com/office/officeart/2005/8/layout/list1"/>
    <dgm:cxn modelId="{5A4556D7-8F42-4319-AAB1-A29A2B8247FF}" type="presParOf" srcId="{9462AF0C-26ED-4CBF-BF67-1DF9057D0818}" destId="{499C4745-CCD7-4575-B661-F60FE1588CEC}" srcOrd="1" destOrd="0" presId="urn:microsoft.com/office/officeart/2005/8/layout/list1"/>
    <dgm:cxn modelId="{CA3D4225-C7E2-4A5B-945A-8CAC7C380F75}" type="presParOf" srcId="{2C4442CA-7840-4F91-A987-6211BA049A79}" destId="{8C906D2C-DCBA-4EB2-886B-05454A3A7DE4}" srcOrd="13" destOrd="0" presId="urn:microsoft.com/office/officeart/2005/8/layout/list1"/>
    <dgm:cxn modelId="{8C7A6FB8-BDEB-49BF-BC81-8F58E60AA5A6}" type="presParOf" srcId="{2C4442CA-7840-4F91-A987-6211BA049A79}" destId="{DEF115FE-D649-420D-8D3D-B9F11780AEE3}" srcOrd="14" destOrd="0" presId="urn:microsoft.com/office/officeart/2005/8/layout/list1"/>
    <dgm:cxn modelId="{E5DDED54-C008-4F0E-A636-F5162E4A9919}" type="presParOf" srcId="{2C4442CA-7840-4F91-A987-6211BA049A79}" destId="{D5FA8213-1DDD-4EEA-8237-B78CC6AEDE41}" srcOrd="15" destOrd="0" presId="urn:microsoft.com/office/officeart/2005/8/layout/list1"/>
    <dgm:cxn modelId="{B1CE44D1-952D-416C-9F5D-D5B6178A4289}" type="presParOf" srcId="{2C4442CA-7840-4F91-A987-6211BA049A79}" destId="{FB9D0579-A7D2-4769-A494-670FF41213D2}" srcOrd="16" destOrd="0" presId="urn:microsoft.com/office/officeart/2005/8/layout/list1"/>
    <dgm:cxn modelId="{7C917F26-2988-4D6F-862F-F0F0315C4304}" type="presParOf" srcId="{FB9D0579-A7D2-4769-A494-670FF41213D2}" destId="{9412939C-BD66-4E4C-89A8-FA1A3A292EC1}" srcOrd="0" destOrd="0" presId="urn:microsoft.com/office/officeart/2005/8/layout/list1"/>
    <dgm:cxn modelId="{D81683AA-0E83-44FB-AC38-4FE50E37F7F3}" type="presParOf" srcId="{FB9D0579-A7D2-4769-A494-670FF41213D2}" destId="{27A37FB6-B025-4F2F-AF51-9E75D7DCBD30}" srcOrd="1" destOrd="0" presId="urn:microsoft.com/office/officeart/2005/8/layout/list1"/>
    <dgm:cxn modelId="{858206C6-9FEC-4FA1-8C71-BABBE1AD127A}" type="presParOf" srcId="{2C4442CA-7840-4F91-A987-6211BA049A79}" destId="{B30DB95A-D45A-4669-8010-4D04F09471EA}" srcOrd="17" destOrd="0" presId="urn:microsoft.com/office/officeart/2005/8/layout/list1"/>
    <dgm:cxn modelId="{33A35B13-03EE-471F-80D0-15CE1D5794B4}" type="presParOf" srcId="{2C4442CA-7840-4F91-A987-6211BA049A79}" destId="{287CBDCC-1D06-4789-A36F-561F7D0CD088}" srcOrd="18" destOrd="0" presId="urn:microsoft.com/office/officeart/2005/8/layout/list1"/>
    <dgm:cxn modelId="{ABF5A5EE-C681-449D-AE94-2F017DEA1240}" type="presParOf" srcId="{2C4442CA-7840-4F91-A987-6211BA049A79}" destId="{6D6CEECC-D853-46A0-85E5-5DFF58CA6C0B}" srcOrd="19" destOrd="0" presId="urn:microsoft.com/office/officeart/2005/8/layout/list1"/>
    <dgm:cxn modelId="{CBF0630F-62BE-4462-A3DE-927947374D72}" type="presParOf" srcId="{2C4442CA-7840-4F91-A987-6211BA049A79}" destId="{EEECB7E3-4830-476B-A277-154A1F385607}" srcOrd="20" destOrd="0" presId="urn:microsoft.com/office/officeart/2005/8/layout/list1"/>
    <dgm:cxn modelId="{9973894C-3324-412F-9719-0CDB5215CC80}" type="presParOf" srcId="{EEECB7E3-4830-476B-A277-154A1F385607}" destId="{CB44BDB1-E99D-4505-B70C-8A779650FA34}" srcOrd="0" destOrd="0" presId="urn:microsoft.com/office/officeart/2005/8/layout/list1"/>
    <dgm:cxn modelId="{AEFC6ACE-2B2F-412C-8B88-8A3A9C6CE49F}" type="presParOf" srcId="{EEECB7E3-4830-476B-A277-154A1F385607}" destId="{9832B678-65BA-4074-87E5-694AC6345F38}" srcOrd="1" destOrd="0" presId="urn:microsoft.com/office/officeart/2005/8/layout/list1"/>
    <dgm:cxn modelId="{B98C4E62-15D0-4C3F-8130-86A6ED6820A7}" type="presParOf" srcId="{2C4442CA-7840-4F91-A987-6211BA049A79}" destId="{2435CBAA-1FCD-4EED-9B9D-34A567238E2C}" srcOrd="21" destOrd="0" presId="urn:microsoft.com/office/officeart/2005/8/layout/list1"/>
    <dgm:cxn modelId="{4079E518-DF5A-4246-BB67-A0B9F4FAE414}" type="presParOf" srcId="{2C4442CA-7840-4F91-A987-6211BA049A79}" destId="{A39D2285-EACB-4566-A453-DBB9CA811FD4}" srcOrd="22" destOrd="0" presId="urn:microsoft.com/office/officeart/2005/8/layout/list1"/>
    <dgm:cxn modelId="{8F4FECBB-476D-445E-A7D9-729BC1884A45}" type="presParOf" srcId="{2C4442CA-7840-4F91-A987-6211BA049A79}" destId="{5E1FB4D8-594D-45EE-A76C-031485928EB2}" srcOrd="23" destOrd="0" presId="urn:microsoft.com/office/officeart/2005/8/layout/list1"/>
    <dgm:cxn modelId="{BEC49EDC-7AB8-4FDA-BBC6-3968493FE8E2}" type="presParOf" srcId="{2C4442CA-7840-4F91-A987-6211BA049A79}" destId="{97765A4C-C840-4A5B-8F3C-25099FE88AD4}" srcOrd="24" destOrd="0" presId="urn:microsoft.com/office/officeart/2005/8/layout/list1"/>
    <dgm:cxn modelId="{49B5312F-A131-44DC-95B7-E4850583C2E4}" type="presParOf" srcId="{97765A4C-C840-4A5B-8F3C-25099FE88AD4}" destId="{A5753196-DC71-4BD5-9EA5-79FA315145A2}" srcOrd="0" destOrd="0" presId="urn:microsoft.com/office/officeart/2005/8/layout/list1"/>
    <dgm:cxn modelId="{FA20FD97-7BE2-49F8-86A9-0883B40D51FA}" type="presParOf" srcId="{97765A4C-C840-4A5B-8F3C-25099FE88AD4}" destId="{84827AB0-ABBA-488C-84A3-3D88472158CB}" srcOrd="1" destOrd="0" presId="urn:microsoft.com/office/officeart/2005/8/layout/list1"/>
    <dgm:cxn modelId="{E7092C99-B7C7-4CD5-BD19-BF3D9E311E84}" type="presParOf" srcId="{2C4442CA-7840-4F91-A987-6211BA049A79}" destId="{9491F7AE-A574-41DA-86D6-15D37C628457}" srcOrd="25" destOrd="0" presId="urn:microsoft.com/office/officeart/2005/8/layout/list1"/>
    <dgm:cxn modelId="{3EB184CC-3EE0-4F77-AE3C-4EFEE17D3505}" type="presParOf" srcId="{2C4442CA-7840-4F91-A987-6211BA049A79}" destId="{DD7E6B6F-9326-4935-9A77-42681844045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91A9C3-105D-441B-85C1-4F54CBE9C6FE}">
      <dgm:prSet phldrT="[文本]" custT="1"/>
      <dgm:spPr/>
      <dgm:t>
        <a:bodyPr/>
        <a:lstStyle/>
        <a:p>
          <a:r>
            <a:rPr lang="en-US" altLang="zh-CN" sz="2000" smtClean="0"/>
            <a:t>X.25</a:t>
          </a:r>
          <a:endParaRPr lang="zh-CN" altLang="en-US" sz="2000" dirty="0"/>
        </a:p>
      </dgm:t>
    </dgm:pt>
    <dgm:pt modelId="{51B5D025-E5C2-42AB-A47F-CFAB32139312}" type="par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74057E66-3EB7-4C8E-BF8D-BADCFD95E07D}" type="sibTrans" cxnId="{9A7BB6C8-066D-437E-A231-8BF8829E563D}">
      <dgm:prSet/>
      <dgm:spPr/>
      <dgm:t>
        <a:bodyPr/>
        <a:lstStyle/>
        <a:p>
          <a:endParaRPr lang="zh-CN" altLang="en-US"/>
        </a:p>
      </dgm:t>
    </dgm:pt>
    <dgm:pt modelId="{43FCE784-DAAF-4409-A6D2-704F2CB7C856}">
      <dgm:prSet phldrT="[文本]"/>
      <dgm:spPr/>
      <dgm:t>
        <a:bodyPr/>
        <a:lstStyle/>
        <a:p>
          <a:r>
            <a:rPr lang="en-US" dirty="0" smtClean="0"/>
            <a:t>CCITT X.25</a:t>
          </a:r>
          <a:endParaRPr lang="zh-CN" altLang="en-US" dirty="0"/>
        </a:p>
      </dgm:t>
    </dgm:pt>
    <dgm:pt modelId="{B2AF3587-E3CF-4458-8348-05AF9B5E2852}" type="parTrans" cxnId="{F0FFF88F-55EA-43E6-9E08-37AA49C1EF25}">
      <dgm:prSet/>
      <dgm:spPr/>
      <dgm:t>
        <a:bodyPr/>
        <a:lstStyle/>
        <a:p>
          <a:endParaRPr lang="zh-CN" altLang="en-US"/>
        </a:p>
      </dgm:t>
    </dgm:pt>
    <dgm:pt modelId="{602478FF-91D3-4D3C-A27E-55CF8C7B09DE}" type="sibTrans" cxnId="{F0FFF88F-55EA-43E6-9E08-37AA49C1EF25}">
      <dgm:prSet/>
      <dgm:spPr/>
      <dgm:t>
        <a:bodyPr/>
        <a:lstStyle/>
        <a:p>
          <a:endParaRPr lang="zh-CN" altLang="en-US"/>
        </a:p>
      </dgm:t>
    </dgm:pt>
    <dgm:pt modelId="{200D3FCD-923D-477F-B83D-6D223FCC4B2D}">
      <dgm:prSet phldrT="[文本]"/>
      <dgm:spPr/>
      <dgm:t>
        <a:bodyPr/>
        <a:lstStyle/>
        <a:p>
          <a:r>
            <a:rPr lang="en-US" dirty="0" smtClean="0"/>
            <a:t>Based to unreliable circuit</a:t>
          </a:r>
          <a:endParaRPr lang="zh-CN" altLang="en-US" dirty="0"/>
        </a:p>
      </dgm:t>
    </dgm:pt>
    <dgm:pt modelId="{DB805B4D-1333-4719-B368-6F48F7810D24}" type="parTrans" cxnId="{F8982B79-A8E7-4E99-9DA5-BF5D60033854}">
      <dgm:prSet/>
      <dgm:spPr/>
      <dgm:t>
        <a:bodyPr/>
        <a:lstStyle/>
        <a:p>
          <a:endParaRPr lang="zh-CN" altLang="en-US"/>
        </a:p>
      </dgm:t>
    </dgm:pt>
    <dgm:pt modelId="{5795BB79-0FD1-45A1-8AD4-41CEC743048E}" type="sibTrans" cxnId="{F8982B79-A8E7-4E99-9DA5-BF5D60033854}">
      <dgm:prSet/>
      <dgm:spPr/>
      <dgm:t>
        <a:bodyPr/>
        <a:lstStyle/>
        <a:p>
          <a:endParaRPr lang="zh-CN" altLang="en-US"/>
        </a:p>
      </dgm:t>
    </dgm:pt>
    <dgm:pt modelId="{8B9C809E-B2C7-4C7F-A938-EEB4D2D75690}">
      <dgm:prSet phldrT="[文本]"/>
      <dgm:spPr/>
      <dgm:t>
        <a:bodyPr/>
        <a:lstStyle/>
        <a:p>
          <a:r>
            <a:rPr lang="en-US" dirty="0" smtClean="0"/>
            <a:t>Traditional WAN design-an X.25 network </a:t>
          </a:r>
          <a:r>
            <a:rPr lang="en-US" altLang="zh-CN" dirty="0" smtClean="0"/>
            <a:t>consists of two or more X.25 packet switches</a:t>
          </a:r>
          <a:endParaRPr lang="zh-CN" altLang="en-US" dirty="0"/>
        </a:p>
      </dgm:t>
    </dgm:pt>
    <dgm:pt modelId="{6659E25B-C4C0-430C-9D42-25070DDE131F}" type="parTrans" cxnId="{3DFC77CC-E9EB-4B39-ACC6-C60E6B9DCEA9}">
      <dgm:prSet/>
      <dgm:spPr/>
      <dgm:t>
        <a:bodyPr/>
        <a:lstStyle/>
        <a:p>
          <a:endParaRPr lang="zh-CN" altLang="en-US"/>
        </a:p>
      </dgm:t>
    </dgm:pt>
    <dgm:pt modelId="{A6081DD8-403D-47F7-AB0B-A994C3BBDC7F}" type="sibTrans" cxnId="{3DFC77CC-E9EB-4B39-ACC6-C60E6B9DCEA9}">
      <dgm:prSet/>
      <dgm:spPr/>
      <dgm:t>
        <a:bodyPr/>
        <a:lstStyle/>
        <a:p>
          <a:endParaRPr lang="zh-CN" altLang="en-US"/>
        </a:p>
      </dgm:t>
    </dgm:pt>
    <dgm:pt modelId="{FC44CBBC-084A-4808-B635-1A9A8EE70464}">
      <dgm:prSet phldrT="[文本]"/>
      <dgm:spPr/>
      <dgm:t>
        <a:bodyPr/>
        <a:lstStyle/>
        <a:p>
          <a:r>
            <a:rPr lang="en-US" dirty="0" smtClean="0"/>
            <a:t>Connecting ASCII terminals to remote timesharing computers</a:t>
          </a:r>
          <a:endParaRPr lang="zh-CN" altLang="en-US" dirty="0"/>
        </a:p>
      </dgm:t>
    </dgm:pt>
    <dgm:pt modelId="{97DDB439-EFBF-4CF7-807F-F2499821787A}" type="parTrans" cxnId="{A9ED16D6-0CD1-471D-B56D-C9B6091295CC}">
      <dgm:prSet/>
      <dgm:spPr/>
      <dgm:t>
        <a:bodyPr/>
        <a:lstStyle/>
        <a:p>
          <a:endParaRPr lang="zh-CN" altLang="en-US"/>
        </a:p>
      </dgm:t>
    </dgm:pt>
    <dgm:pt modelId="{0F213232-3B53-4905-BFEA-3B3B1A9DB08F}" type="sibTrans" cxnId="{A9ED16D6-0CD1-471D-B56D-C9B6091295CC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6054F7-EEEC-4BEC-B169-DEA904073D3D}" type="pres">
      <dgm:prSet presAssocID="{4E91A9C3-105D-441B-85C1-4F54CBE9C6FE}" presName="parentLin" presStyleCnt="0"/>
      <dgm:spPr/>
    </dgm:pt>
    <dgm:pt modelId="{0DE4D963-C8B7-4D65-9268-2BD260A0D65A}" type="pres">
      <dgm:prSet presAssocID="{4E91A9C3-105D-441B-85C1-4F54CBE9C6FE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7A3129E-13C5-4970-9107-1FD0BAA8E158}" type="pres">
      <dgm:prSet presAssocID="{4E91A9C3-105D-441B-85C1-4F54CBE9C6FE}" presName="parentText" presStyleLbl="node1" presStyleIdx="0" presStyleCnt="1" custScaleY="61036" custLinFactNeighborX="-2658" custLinFactNeighborY="-129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E9458-88D4-4F25-BD75-0EBEAEAF6B47}" type="pres">
      <dgm:prSet presAssocID="{4E91A9C3-105D-441B-85C1-4F54CBE9C6FE}" presName="negativeSpace" presStyleCnt="0"/>
      <dgm:spPr/>
    </dgm:pt>
    <dgm:pt modelId="{F0364410-0B92-4745-9F3D-950E1CF11A44}" type="pres">
      <dgm:prSet presAssocID="{4E91A9C3-105D-441B-85C1-4F54CBE9C6FE}" presName="childText" presStyleLbl="conFgAcc1" presStyleIdx="0" presStyleCnt="1" custScaleY="54105" custLinFactNeighborX="263" custLinFactNeighborY="195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FC77CC-E9EB-4B39-ACC6-C60E6B9DCEA9}" srcId="{4E91A9C3-105D-441B-85C1-4F54CBE9C6FE}" destId="{8B9C809E-B2C7-4C7F-A938-EEB4D2D75690}" srcOrd="2" destOrd="0" parTransId="{6659E25B-C4C0-430C-9D42-25070DDE131F}" sibTransId="{A6081DD8-403D-47F7-AB0B-A994C3BBDC7F}"/>
    <dgm:cxn modelId="{D7F75AF6-E8C7-498C-8BF5-4617A02EFF8F}" type="presOf" srcId="{8B9C809E-B2C7-4C7F-A938-EEB4D2D75690}" destId="{F0364410-0B92-4745-9F3D-950E1CF11A44}" srcOrd="0" destOrd="2" presId="urn:microsoft.com/office/officeart/2005/8/layout/list1"/>
    <dgm:cxn modelId="{9571223A-26DF-44B1-8B24-E78B45FD3BE3}" type="presOf" srcId="{200D3FCD-923D-477F-B83D-6D223FCC4B2D}" destId="{F0364410-0B92-4745-9F3D-950E1CF11A44}" srcOrd="0" destOrd="1" presId="urn:microsoft.com/office/officeart/2005/8/layout/list1"/>
    <dgm:cxn modelId="{A9ED16D6-0CD1-471D-B56D-C9B6091295CC}" srcId="{4E91A9C3-105D-441B-85C1-4F54CBE9C6FE}" destId="{FC44CBBC-084A-4808-B635-1A9A8EE70464}" srcOrd="3" destOrd="0" parTransId="{97DDB439-EFBF-4CF7-807F-F2499821787A}" sibTransId="{0F213232-3B53-4905-BFEA-3B3B1A9DB08F}"/>
    <dgm:cxn modelId="{22847F48-D015-4EA6-9300-CA14FF79FC50}" type="presOf" srcId="{4E91A9C3-105D-441B-85C1-4F54CBE9C6FE}" destId="{97A3129E-13C5-4970-9107-1FD0BAA8E158}" srcOrd="1" destOrd="0" presId="urn:microsoft.com/office/officeart/2005/8/layout/list1"/>
    <dgm:cxn modelId="{B7F8DAFE-C085-4BA6-9D97-5E3F0EF04FAF}" type="presOf" srcId="{4E91A9C3-105D-441B-85C1-4F54CBE9C6FE}" destId="{0DE4D963-C8B7-4D65-9268-2BD260A0D65A}" srcOrd="0" destOrd="0" presId="urn:microsoft.com/office/officeart/2005/8/layout/list1"/>
    <dgm:cxn modelId="{F8982B79-A8E7-4E99-9DA5-BF5D60033854}" srcId="{4E91A9C3-105D-441B-85C1-4F54CBE9C6FE}" destId="{200D3FCD-923D-477F-B83D-6D223FCC4B2D}" srcOrd="1" destOrd="0" parTransId="{DB805B4D-1333-4719-B368-6F48F7810D24}" sibTransId="{5795BB79-0FD1-45A1-8AD4-41CEC743048E}"/>
    <dgm:cxn modelId="{F0FFF88F-55EA-43E6-9E08-37AA49C1EF25}" srcId="{4E91A9C3-105D-441B-85C1-4F54CBE9C6FE}" destId="{43FCE784-DAAF-4409-A6D2-704F2CB7C856}" srcOrd="0" destOrd="0" parTransId="{B2AF3587-E3CF-4458-8348-05AF9B5E2852}" sibTransId="{602478FF-91D3-4D3C-A27E-55CF8C7B09DE}"/>
    <dgm:cxn modelId="{A0B176F5-AA25-4FFB-AC0D-55F02EAB6DE7}" type="presOf" srcId="{FC44CBBC-084A-4808-B635-1A9A8EE70464}" destId="{F0364410-0B92-4745-9F3D-950E1CF11A44}" srcOrd="0" destOrd="3" presId="urn:microsoft.com/office/officeart/2005/8/layout/list1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D69C27D8-DCE8-45F5-A8EE-3D3809C1BA7D}" type="presOf" srcId="{43FCE784-DAAF-4409-A6D2-704F2CB7C856}" destId="{F0364410-0B92-4745-9F3D-950E1CF11A44}" srcOrd="0" destOrd="0" presId="urn:microsoft.com/office/officeart/2005/8/layout/list1"/>
    <dgm:cxn modelId="{9A7BB6C8-066D-437E-A231-8BF8829E563D}" srcId="{B1CB1821-96AB-4A52-8422-1A26B50DDC94}" destId="{4E91A9C3-105D-441B-85C1-4F54CBE9C6FE}" srcOrd="0" destOrd="0" parTransId="{51B5D025-E5C2-42AB-A47F-CFAB32139312}" sibTransId="{74057E66-3EB7-4C8E-BF8D-BADCFD95E07D}"/>
    <dgm:cxn modelId="{A5B795C0-A9FF-4A28-A0BB-93E50C461EE8}" type="presParOf" srcId="{2C4442CA-7840-4F91-A987-6211BA049A79}" destId="{586054F7-EEEC-4BEC-B169-DEA904073D3D}" srcOrd="0" destOrd="0" presId="urn:microsoft.com/office/officeart/2005/8/layout/list1"/>
    <dgm:cxn modelId="{7669E15F-CA0B-4994-BDA4-0BD9D6472C24}" type="presParOf" srcId="{586054F7-EEEC-4BEC-B169-DEA904073D3D}" destId="{0DE4D963-C8B7-4D65-9268-2BD260A0D65A}" srcOrd="0" destOrd="0" presId="urn:microsoft.com/office/officeart/2005/8/layout/list1"/>
    <dgm:cxn modelId="{B98D001C-C747-427A-91EE-896C1F1F539D}" type="presParOf" srcId="{586054F7-EEEC-4BEC-B169-DEA904073D3D}" destId="{97A3129E-13C5-4970-9107-1FD0BAA8E158}" srcOrd="1" destOrd="0" presId="urn:microsoft.com/office/officeart/2005/8/layout/list1"/>
    <dgm:cxn modelId="{69F3A766-55A9-476E-B923-3DDCA0DBCB3B}" type="presParOf" srcId="{2C4442CA-7840-4F91-A987-6211BA049A79}" destId="{4CAE9458-88D4-4F25-BD75-0EBEAEAF6B47}" srcOrd="1" destOrd="0" presId="urn:microsoft.com/office/officeart/2005/8/layout/list1"/>
    <dgm:cxn modelId="{4AFA70C7-2A11-4FF0-A1D9-BDD22D52EF67}" type="presParOf" srcId="{2C4442CA-7840-4F91-A987-6211BA049A79}" destId="{F0364410-0B92-4745-9F3D-950E1CF11A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CB1821-96AB-4A52-8422-1A26B50DDC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F182FD-B091-4850-83C6-3570BDB33E86}">
      <dgm:prSet custT="1"/>
      <dgm:spPr/>
      <dgm:t>
        <a:bodyPr/>
        <a:lstStyle/>
        <a:p>
          <a:r>
            <a:rPr lang="en-US" sz="2000" dirty="0" smtClean="0"/>
            <a:t>Packet Layer Protocol(</a:t>
          </a:r>
          <a:r>
            <a:rPr lang="en-US" altLang="zh-CN" sz="2000" dirty="0" smtClean="0"/>
            <a:t>PLP)</a:t>
          </a:r>
          <a:endParaRPr lang="zh-CN" altLang="en-US" sz="2000" dirty="0"/>
        </a:p>
      </dgm:t>
    </dgm:pt>
    <dgm:pt modelId="{5709AA73-C71C-45BC-B1AC-268C6828E792}" type="parTrans" cxnId="{0BEC4517-77F3-4B3F-BDAD-416A1A8FDA0A}">
      <dgm:prSet/>
      <dgm:spPr/>
      <dgm:t>
        <a:bodyPr/>
        <a:lstStyle/>
        <a:p>
          <a:endParaRPr lang="zh-CN" altLang="en-US"/>
        </a:p>
      </dgm:t>
    </dgm:pt>
    <dgm:pt modelId="{2F4CA9C3-4564-403B-9ED7-2135273D0BDA}" type="sibTrans" cxnId="{0BEC4517-77F3-4B3F-BDAD-416A1A8FDA0A}">
      <dgm:prSet/>
      <dgm:spPr/>
      <dgm:t>
        <a:bodyPr/>
        <a:lstStyle/>
        <a:p>
          <a:endParaRPr lang="zh-CN" altLang="en-US"/>
        </a:p>
      </dgm:t>
    </dgm:pt>
    <dgm:pt modelId="{D085704A-1FB0-4BB6-AAC4-5BC4EAD15C54}">
      <dgm:prSet phldrT="[文本]" custT="1"/>
      <dgm:spPr/>
      <dgm:t>
        <a:bodyPr/>
        <a:lstStyle/>
        <a:p>
          <a:r>
            <a:rPr lang="en-US" altLang="zh-CN" sz="2000" dirty="0" smtClean="0"/>
            <a:t>Network Layer</a:t>
          </a:r>
          <a:endParaRPr lang="zh-CN" altLang="en-US" sz="2000" dirty="0"/>
        </a:p>
      </dgm:t>
    </dgm:pt>
    <dgm:pt modelId="{64E3EAFE-B807-44F9-A18F-EB9F0AF4B5B6}" type="parTrans" cxnId="{8BF450DD-4FD8-4FC2-88C0-3EFCE0E5D97C}">
      <dgm:prSet/>
      <dgm:spPr/>
      <dgm:t>
        <a:bodyPr/>
        <a:lstStyle/>
        <a:p>
          <a:endParaRPr lang="zh-CN" altLang="en-US"/>
        </a:p>
      </dgm:t>
    </dgm:pt>
    <dgm:pt modelId="{DF39C7DB-82BB-439D-87E7-1F35B493D986}" type="sibTrans" cxnId="{8BF450DD-4FD8-4FC2-88C0-3EFCE0E5D97C}">
      <dgm:prSet/>
      <dgm:spPr/>
      <dgm:t>
        <a:bodyPr/>
        <a:lstStyle/>
        <a:p>
          <a:endParaRPr lang="zh-CN" altLang="en-US"/>
        </a:p>
      </dgm:t>
    </dgm:pt>
    <dgm:pt modelId="{3B1A8AD4-1E3E-4F38-9982-7E8708630B3B}">
      <dgm:prSet phldrT="[文本]" custT="1"/>
      <dgm:spPr/>
      <dgm:t>
        <a:bodyPr/>
        <a:lstStyle/>
        <a:p>
          <a:r>
            <a:rPr lang="en-US" sz="2000" dirty="0" smtClean="0"/>
            <a:t>Switched Virtual Call(SVC)</a:t>
          </a:r>
          <a:endParaRPr lang="zh-CN" altLang="en-US" sz="2000" dirty="0"/>
        </a:p>
      </dgm:t>
    </dgm:pt>
    <dgm:pt modelId="{3EE406DC-5904-466F-85C5-C75812700696}" type="parTrans" cxnId="{1E0CC4AC-31A6-4579-9AAD-2B7BC0E1C48C}">
      <dgm:prSet/>
      <dgm:spPr/>
      <dgm:t>
        <a:bodyPr/>
        <a:lstStyle/>
        <a:p>
          <a:endParaRPr lang="zh-CN" altLang="en-US"/>
        </a:p>
      </dgm:t>
    </dgm:pt>
    <dgm:pt modelId="{72BCECE9-C0A2-4F83-BD6B-1F3A3EF39C14}" type="sibTrans" cxnId="{1E0CC4AC-31A6-4579-9AAD-2B7BC0E1C48C}">
      <dgm:prSet/>
      <dgm:spPr/>
      <dgm:t>
        <a:bodyPr/>
        <a:lstStyle/>
        <a:p>
          <a:endParaRPr lang="zh-CN" altLang="en-US"/>
        </a:p>
      </dgm:t>
    </dgm:pt>
    <dgm:pt modelId="{87E977A8-E448-4830-A3CA-4D65D0CE685A}">
      <dgm:prSet phldrT="[文本]" custT="1"/>
      <dgm:spPr/>
      <dgm:t>
        <a:bodyPr/>
        <a:lstStyle/>
        <a:p>
          <a:r>
            <a:rPr lang="en-US" sz="2000" dirty="0" smtClean="0"/>
            <a:t>Permanent Virtual Call(PVC)</a:t>
          </a:r>
          <a:endParaRPr lang="zh-CN" altLang="en-US" sz="2000" dirty="0"/>
        </a:p>
      </dgm:t>
    </dgm:pt>
    <dgm:pt modelId="{46EA8F3A-A82D-4C33-AC7D-A9915BA0CFD8}" type="parTrans" cxnId="{A0D86DB7-7F0F-4492-B72D-1A2C5AEDBBE4}">
      <dgm:prSet/>
      <dgm:spPr/>
      <dgm:t>
        <a:bodyPr/>
        <a:lstStyle/>
        <a:p>
          <a:endParaRPr lang="zh-CN" altLang="en-US"/>
        </a:p>
      </dgm:t>
    </dgm:pt>
    <dgm:pt modelId="{026D2FC4-F2AB-4C79-AD2A-3CFAC95D1491}" type="sibTrans" cxnId="{A0D86DB7-7F0F-4492-B72D-1A2C5AEDBBE4}">
      <dgm:prSet/>
      <dgm:spPr/>
      <dgm:t>
        <a:bodyPr/>
        <a:lstStyle/>
        <a:p>
          <a:endParaRPr lang="zh-CN" altLang="en-US"/>
        </a:p>
      </dgm:t>
    </dgm:pt>
    <dgm:pt modelId="{D2F011B0-D430-43DA-AADD-D456C8BCEA0A}">
      <dgm:prSet phldrT="[文本]" custT="1"/>
      <dgm:spPr/>
      <dgm:t>
        <a:bodyPr/>
        <a:lstStyle/>
        <a:p>
          <a:r>
            <a:rPr lang="en-US" sz="2000" dirty="0" smtClean="0"/>
            <a:t>Datalink Layer</a:t>
          </a:r>
          <a:endParaRPr lang="zh-CN" altLang="en-US" sz="2000" dirty="0"/>
        </a:p>
      </dgm:t>
    </dgm:pt>
    <dgm:pt modelId="{1CCFCF0B-03E9-4A74-8A21-572441660008}" type="parTrans" cxnId="{5E3FE922-864A-46F7-9F38-136BC285BC63}">
      <dgm:prSet/>
      <dgm:spPr/>
      <dgm:t>
        <a:bodyPr/>
        <a:lstStyle/>
        <a:p>
          <a:endParaRPr lang="zh-CN" altLang="en-US"/>
        </a:p>
      </dgm:t>
    </dgm:pt>
    <dgm:pt modelId="{04FB749A-F258-4DA2-839D-A21408FCDD15}" type="sibTrans" cxnId="{5E3FE922-864A-46F7-9F38-136BC285BC63}">
      <dgm:prSet/>
      <dgm:spPr/>
      <dgm:t>
        <a:bodyPr/>
        <a:lstStyle/>
        <a:p>
          <a:endParaRPr lang="zh-CN" altLang="en-US"/>
        </a:p>
      </dgm:t>
    </dgm:pt>
    <dgm:pt modelId="{F12AE273-A653-4278-93BC-4EC689FE0BC9}">
      <dgm:prSet phldrT="[文本]" custT="1"/>
      <dgm:spPr/>
      <dgm:t>
        <a:bodyPr/>
        <a:lstStyle/>
        <a:p>
          <a:r>
            <a:rPr lang="en-US" sz="2000" dirty="0" smtClean="0"/>
            <a:t>Link Access Procedure-Balance (LAPB)</a:t>
          </a:r>
          <a:endParaRPr lang="zh-CN" altLang="en-US" sz="2000" dirty="0"/>
        </a:p>
      </dgm:t>
    </dgm:pt>
    <dgm:pt modelId="{83A54009-4AD0-4871-A97A-7F9108409589}" type="parTrans" cxnId="{9DF21073-0AD4-4D68-A11B-67E465466924}">
      <dgm:prSet/>
      <dgm:spPr/>
      <dgm:t>
        <a:bodyPr/>
        <a:lstStyle/>
        <a:p>
          <a:endParaRPr lang="zh-CN" altLang="en-US"/>
        </a:p>
      </dgm:t>
    </dgm:pt>
    <dgm:pt modelId="{E93CD218-3957-44F5-9397-B8CD31D36870}" type="sibTrans" cxnId="{9DF21073-0AD4-4D68-A11B-67E465466924}">
      <dgm:prSet/>
      <dgm:spPr/>
      <dgm:t>
        <a:bodyPr/>
        <a:lstStyle/>
        <a:p>
          <a:endParaRPr lang="zh-CN" altLang="en-US"/>
        </a:p>
      </dgm:t>
    </dgm:pt>
    <dgm:pt modelId="{38F94A7D-4917-452C-BB49-D6416BEDC5CC}">
      <dgm:prSet phldrT="[文本]" custT="1"/>
      <dgm:spPr/>
      <dgm:t>
        <a:bodyPr/>
        <a:lstStyle/>
        <a:p>
          <a:r>
            <a:rPr lang="en-US" altLang="zh-CN" sz="2000" dirty="0" smtClean="0"/>
            <a:t>Frame</a:t>
          </a:r>
          <a:endParaRPr lang="zh-CN" altLang="en-US" sz="2000" dirty="0"/>
        </a:p>
      </dgm:t>
    </dgm:pt>
    <dgm:pt modelId="{AF5FF3F7-C990-4F8A-9191-7E739D33EC8D}" type="parTrans" cxnId="{A29CC38F-41DE-465D-867F-B687A71B4668}">
      <dgm:prSet/>
      <dgm:spPr/>
      <dgm:t>
        <a:bodyPr/>
        <a:lstStyle/>
        <a:p>
          <a:endParaRPr lang="zh-CN" altLang="en-US"/>
        </a:p>
      </dgm:t>
    </dgm:pt>
    <dgm:pt modelId="{4C351D3E-FDF2-4093-A658-B7AD2C922B9D}" type="sibTrans" cxnId="{A29CC38F-41DE-465D-867F-B687A71B4668}">
      <dgm:prSet/>
      <dgm:spPr/>
      <dgm:t>
        <a:bodyPr/>
        <a:lstStyle/>
        <a:p>
          <a:endParaRPr lang="zh-CN" altLang="en-US"/>
        </a:p>
      </dgm:t>
    </dgm:pt>
    <dgm:pt modelId="{8185479E-B7E3-4B3C-B052-F1A13AAA6471}">
      <dgm:prSet phldrT="[文本]" custT="1"/>
      <dgm:spPr/>
      <dgm:t>
        <a:bodyPr/>
        <a:lstStyle/>
        <a:p>
          <a:r>
            <a:rPr lang="en-US" sz="2000" dirty="0" smtClean="0"/>
            <a:t>Slide window protocol </a:t>
          </a:r>
          <a:r>
            <a:rPr lang="en-US" altLang="zh-CN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Using Go-Back-N</a:t>
          </a:r>
          <a:endParaRPr lang="zh-CN" altLang="en-US" sz="2000" dirty="0"/>
        </a:p>
      </dgm:t>
    </dgm:pt>
    <dgm:pt modelId="{946B865D-31F6-4D1F-A920-66B12829542B}" type="parTrans" cxnId="{1E4EE5CC-AF79-49F2-B28B-EF72CBED0C25}">
      <dgm:prSet/>
      <dgm:spPr/>
      <dgm:t>
        <a:bodyPr/>
        <a:lstStyle/>
        <a:p>
          <a:endParaRPr lang="zh-CN" altLang="en-US"/>
        </a:p>
      </dgm:t>
    </dgm:pt>
    <dgm:pt modelId="{DFC97656-E125-4BDB-85FB-2C5638B26363}" type="sibTrans" cxnId="{1E4EE5CC-AF79-49F2-B28B-EF72CBED0C25}">
      <dgm:prSet/>
      <dgm:spPr/>
      <dgm:t>
        <a:bodyPr/>
        <a:lstStyle/>
        <a:p>
          <a:endParaRPr lang="zh-CN" altLang="en-US"/>
        </a:p>
      </dgm:t>
    </dgm:pt>
    <dgm:pt modelId="{2C4442CA-7840-4F91-A987-6211BA049A79}" type="pres">
      <dgm:prSet presAssocID="{B1CB1821-96AB-4A52-8422-1A26B50DDC9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B773CB-3E5E-4384-BDB9-30C5F9659C6B}" type="pres">
      <dgm:prSet presAssocID="{D085704A-1FB0-4BB6-AAC4-5BC4EAD15C54}" presName="parentLin" presStyleCnt="0"/>
      <dgm:spPr/>
    </dgm:pt>
    <dgm:pt modelId="{E973F9DD-7203-42CA-98DE-AE06C48A169A}" type="pres">
      <dgm:prSet presAssocID="{D085704A-1FB0-4BB6-AAC4-5BC4EAD15C5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57AFC85-703F-47F9-BFDB-2A64AB82913D}" type="pres">
      <dgm:prSet presAssocID="{D085704A-1FB0-4BB6-AAC4-5BC4EAD15C54}" presName="parentText" presStyleLbl="node1" presStyleIdx="0" presStyleCnt="2" custScaleY="4414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6E4EE-0E9E-486E-BE64-B53BA8CFC3C3}" type="pres">
      <dgm:prSet presAssocID="{D085704A-1FB0-4BB6-AAC4-5BC4EAD15C54}" presName="negativeSpace" presStyleCnt="0"/>
      <dgm:spPr/>
    </dgm:pt>
    <dgm:pt modelId="{6AA20B4C-0822-480C-AEAD-65CE2C13A684}" type="pres">
      <dgm:prSet presAssocID="{D085704A-1FB0-4BB6-AAC4-5BC4EAD15C54}" presName="childText" presStyleLbl="conFgAcc1" presStyleIdx="0" presStyleCnt="2" custScaleY="932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005AD-8C32-4A9D-95D8-E13EED141056}" type="pres">
      <dgm:prSet presAssocID="{DF39C7DB-82BB-439D-87E7-1F35B493D986}" presName="spaceBetweenRectangles" presStyleCnt="0"/>
      <dgm:spPr/>
    </dgm:pt>
    <dgm:pt modelId="{C53C8793-4346-4928-B1D6-5810ECDAE4BD}" type="pres">
      <dgm:prSet presAssocID="{D2F011B0-D430-43DA-AADD-D456C8BCEA0A}" presName="parentLin" presStyleCnt="0"/>
      <dgm:spPr/>
    </dgm:pt>
    <dgm:pt modelId="{975A8A94-C5BA-4FDF-A115-D05BF7555EEC}" type="pres">
      <dgm:prSet presAssocID="{D2F011B0-D430-43DA-AADD-D456C8BCEA0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69D80E0-755A-4971-91BB-230BF558BBC5}" type="pres">
      <dgm:prSet presAssocID="{D2F011B0-D430-43DA-AADD-D456C8BCEA0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047A4-3915-4920-AB0E-12AD867E0023}" type="pres">
      <dgm:prSet presAssocID="{D2F011B0-D430-43DA-AADD-D456C8BCEA0A}" presName="negativeSpace" presStyleCnt="0"/>
      <dgm:spPr/>
    </dgm:pt>
    <dgm:pt modelId="{3B7D3D25-074D-4B5D-93D5-B0AF44389911}" type="pres">
      <dgm:prSet presAssocID="{D2F011B0-D430-43DA-AADD-D456C8BCEA0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A6759-FCAC-42AF-984D-591CB5FC1880}" type="presOf" srcId="{D085704A-1FB0-4BB6-AAC4-5BC4EAD15C54}" destId="{357AFC85-703F-47F9-BFDB-2A64AB82913D}" srcOrd="1" destOrd="0" presId="urn:microsoft.com/office/officeart/2005/8/layout/list1"/>
    <dgm:cxn modelId="{E9E00EE6-0E62-4101-8019-F8737961E0A3}" type="presOf" srcId="{3B1A8AD4-1E3E-4F38-9982-7E8708630B3B}" destId="{6AA20B4C-0822-480C-AEAD-65CE2C13A684}" srcOrd="0" destOrd="1" presId="urn:microsoft.com/office/officeart/2005/8/layout/list1"/>
    <dgm:cxn modelId="{C48A2C26-B68F-4CF7-B6CC-F8AF08D64AE1}" type="presOf" srcId="{8185479E-B7E3-4B3C-B052-F1A13AAA6471}" destId="{3B7D3D25-074D-4B5D-93D5-B0AF44389911}" srcOrd="0" destOrd="2" presId="urn:microsoft.com/office/officeart/2005/8/layout/list1"/>
    <dgm:cxn modelId="{9DF21073-0AD4-4D68-A11B-67E465466924}" srcId="{D2F011B0-D430-43DA-AADD-D456C8BCEA0A}" destId="{F12AE273-A653-4278-93BC-4EC689FE0BC9}" srcOrd="0" destOrd="0" parTransId="{83A54009-4AD0-4871-A97A-7F9108409589}" sibTransId="{E93CD218-3957-44F5-9397-B8CD31D36870}"/>
    <dgm:cxn modelId="{0BEC4517-77F3-4B3F-BDAD-416A1A8FDA0A}" srcId="{D085704A-1FB0-4BB6-AAC4-5BC4EAD15C54}" destId="{4DF182FD-B091-4850-83C6-3570BDB33E86}" srcOrd="0" destOrd="0" parTransId="{5709AA73-C71C-45BC-B1AC-268C6828E792}" sibTransId="{2F4CA9C3-4564-403B-9ED7-2135273D0BDA}"/>
    <dgm:cxn modelId="{B11DD3E3-C0AC-4CB3-9A81-4EB02E74E915}" type="presOf" srcId="{D2F011B0-D430-43DA-AADD-D456C8BCEA0A}" destId="{A69D80E0-755A-4971-91BB-230BF558BBC5}" srcOrd="1" destOrd="0" presId="urn:microsoft.com/office/officeart/2005/8/layout/list1"/>
    <dgm:cxn modelId="{8BF450DD-4FD8-4FC2-88C0-3EFCE0E5D97C}" srcId="{B1CB1821-96AB-4A52-8422-1A26B50DDC94}" destId="{D085704A-1FB0-4BB6-AAC4-5BC4EAD15C54}" srcOrd="0" destOrd="0" parTransId="{64E3EAFE-B807-44F9-A18F-EB9F0AF4B5B6}" sibTransId="{DF39C7DB-82BB-439D-87E7-1F35B493D986}"/>
    <dgm:cxn modelId="{5E3FE922-864A-46F7-9F38-136BC285BC63}" srcId="{B1CB1821-96AB-4A52-8422-1A26B50DDC94}" destId="{D2F011B0-D430-43DA-AADD-D456C8BCEA0A}" srcOrd="1" destOrd="0" parTransId="{1CCFCF0B-03E9-4A74-8A21-572441660008}" sibTransId="{04FB749A-F258-4DA2-839D-A21408FCDD15}"/>
    <dgm:cxn modelId="{52D4E211-57EF-4831-ABAC-E0A0E03D9C40}" type="presOf" srcId="{87E977A8-E448-4830-A3CA-4D65D0CE685A}" destId="{6AA20B4C-0822-480C-AEAD-65CE2C13A684}" srcOrd="0" destOrd="2" presId="urn:microsoft.com/office/officeart/2005/8/layout/list1"/>
    <dgm:cxn modelId="{1E0CC4AC-31A6-4579-9AAD-2B7BC0E1C48C}" srcId="{4DF182FD-B091-4850-83C6-3570BDB33E86}" destId="{3B1A8AD4-1E3E-4F38-9982-7E8708630B3B}" srcOrd="0" destOrd="0" parTransId="{3EE406DC-5904-466F-85C5-C75812700696}" sibTransId="{72BCECE9-C0A2-4F83-BD6B-1F3A3EF39C14}"/>
    <dgm:cxn modelId="{9AA4A0E3-E113-40E9-86E9-C6E8D0B66A83}" type="presOf" srcId="{F12AE273-A653-4278-93BC-4EC689FE0BC9}" destId="{3B7D3D25-074D-4B5D-93D5-B0AF44389911}" srcOrd="0" destOrd="0" presId="urn:microsoft.com/office/officeart/2005/8/layout/list1"/>
    <dgm:cxn modelId="{A0D86DB7-7F0F-4492-B72D-1A2C5AEDBBE4}" srcId="{4DF182FD-B091-4850-83C6-3570BDB33E86}" destId="{87E977A8-E448-4830-A3CA-4D65D0CE685A}" srcOrd="1" destOrd="0" parTransId="{46EA8F3A-A82D-4C33-AC7D-A9915BA0CFD8}" sibTransId="{026D2FC4-F2AB-4C79-AD2A-3CFAC95D1491}"/>
    <dgm:cxn modelId="{EADFE807-6EBB-4293-9E5C-7A9D33DC548B}" type="presOf" srcId="{D2F011B0-D430-43DA-AADD-D456C8BCEA0A}" destId="{975A8A94-C5BA-4FDF-A115-D05BF7555EEC}" srcOrd="0" destOrd="0" presId="urn:microsoft.com/office/officeart/2005/8/layout/list1"/>
    <dgm:cxn modelId="{A29CC38F-41DE-465D-867F-B687A71B4668}" srcId="{D2F011B0-D430-43DA-AADD-D456C8BCEA0A}" destId="{38F94A7D-4917-452C-BB49-D6416BEDC5CC}" srcOrd="1" destOrd="0" parTransId="{AF5FF3F7-C990-4F8A-9191-7E739D33EC8D}" sibTransId="{4C351D3E-FDF2-4093-A658-B7AD2C922B9D}"/>
    <dgm:cxn modelId="{F3E64DB0-6E99-4295-9EEE-25B12B0C8D7D}" type="presOf" srcId="{38F94A7D-4917-452C-BB49-D6416BEDC5CC}" destId="{3B7D3D25-074D-4B5D-93D5-B0AF44389911}" srcOrd="0" destOrd="1" presId="urn:microsoft.com/office/officeart/2005/8/layout/list1"/>
    <dgm:cxn modelId="{1E4EE5CC-AF79-49F2-B28B-EF72CBED0C25}" srcId="{D2F011B0-D430-43DA-AADD-D456C8BCEA0A}" destId="{8185479E-B7E3-4B3C-B052-F1A13AAA6471}" srcOrd="2" destOrd="0" parTransId="{946B865D-31F6-4D1F-A920-66B12829542B}" sibTransId="{DFC97656-E125-4BDB-85FB-2C5638B26363}"/>
    <dgm:cxn modelId="{3625E4B1-3DD6-4FE0-9286-5213069B59E5}" type="presOf" srcId="{B1CB1821-96AB-4A52-8422-1A26B50DDC94}" destId="{2C4442CA-7840-4F91-A987-6211BA049A79}" srcOrd="0" destOrd="0" presId="urn:microsoft.com/office/officeart/2005/8/layout/list1"/>
    <dgm:cxn modelId="{191101AD-DEA4-465A-A1E8-9669C6EC2B46}" type="presOf" srcId="{D085704A-1FB0-4BB6-AAC4-5BC4EAD15C54}" destId="{E973F9DD-7203-42CA-98DE-AE06C48A169A}" srcOrd="0" destOrd="0" presId="urn:microsoft.com/office/officeart/2005/8/layout/list1"/>
    <dgm:cxn modelId="{11B2BD66-BE4A-44D4-8AF5-5F3C6AB1A0A9}" type="presOf" srcId="{4DF182FD-B091-4850-83C6-3570BDB33E86}" destId="{6AA20B4C-0822-480C-AEAD-65CE2C13A684}" srcOrd="0" destOrd="0" presId="urn:microsoft.com/office/officeart/2005/8/layout/list1"/>
    <dgm:cxn modelId="{9F3AFA35-CF91-4589-B359-B1917DED883F}" type="presParOf" srcId="{2C4442CA-7840-4F91-A987-6211BA049A79}" destId="{6BB773CB-3E5E-4384-BDB9-30C5F9659C6B}" srcOrd="0" destOrd="0" presId="urn:microsoft.com/office/officeart/2005/8/layout/list1"/>
    <dgm:cxn modelId="{BA0B28BE-A063-4EE0-AB0B-8A468B37D5B5}" type="presParOf" srcId="{6BB773CB-3E5E-4384-BDB9-30C5F9659C6B}" destId="{E973F9DD-7203-42CA-98DE-AE06C48A169A}" srcOrd="0" destOrd="0" presId="urn:microsoft.com/office/officeart/2005/8/layout/list1"/>
    <dgm:cxn modelId="{AA05EBB6-02B6-4B2D-AF80-C9D9A5BD01E4}" type="presParOf" srcId="{6BB773CB-3E5E-4384-BDB9-30C5F9659C6B}" destId="{357AFC85-703F-47F9-BFDB-2A64AB82913D}" srcOrd="1" destOrd="0" presId="urn:microsoft.com/office/officeart/2005/8/layout/list1"/>
    <dgm:cxn modelId="{BA7BD146-5693-478C-8E56-6686E4A9BD9B}" type="presParOf" srcId="{2C4442CA-7840-4F91-A987-6211BA049A79}" destId="{2286E4EE-0E9E-486E-BE64-B53BA8CFC3C3}" srcOrd="1" destOrd="0" presId="urn:microsoft.com/office/officeart/2005/8/layout/list1"/>
    <dgm:cxn modelId="{5D8CA252-C6D4-44EB-A244-E533AD714B32}" type="presParOf" srcId="{2C4442CA-7840-4F91-A987-6211BA049A79}" destId="{6AA20B4C-0822-480C-AEAD-65CE2C13A684}" srcOrd="2" destOrd="0" presId="urn:microsoft.com/office/officeart/2005/8/layout/list1"/>
    <dgm:cxn modelId="{B4D13010-E68C-418F-A3A5-D0E394779CA7}" type="presParOf" srcId="{2C4442CA-7840-4F91-A987-6211BA049A79}" destId="{E39005AD-8C32-4A9D-95D8-E13EED141056}" srcOrd="3" destOrd="0" presId="urn:microsoft.com/office/officeart/2005/8/layout/list1"/>
    <dgm:cxn modelId="{C890689B-F633-4D63-95EC-E6DF4D1A7DE1}" type="presParOf" srcId="{2C4442CA-7840-4F91-A987-6211BA049A79}" destId="{C53C8793-4346-4928-B1D6-5810ECDAE4BD}" srcOrd="4" destOrd="0" presId="urn:microsoft.com/office/officeart/2005/8/layout/list1"/>
    <dgm:cxn modelId="{D335D11E-7C4C-4C86-901D-EEC7F0A635E5}" type="presParOf" srcId="{C53C8793-4346-4928-B1D6-5810ECDAE4BD}" destId="{975A8A94-C5BA-4FDF-A115-D05BF7555EEC}" srcOrd="0" destOrd="0" presId="urn:microsoft.com/office/officeart/2005/8/layout/list1"/>
    <dgm:cxn modelId="{C9BCFD03-82FF-44AF-94F3-8905D1FDC12B}" type="presParOf" srcId="{C53C8793-4346-4928-B1D6-5810ECDAE4BD}" destId="{A69D80E0-755A-4971-91BB-230BF558BBC5}" srcOrd="1" destOrd="0" presId="urn:microsoft.com/office/officeart/2005/8/layout/list1"/>
    <dgm:cxn modelId="{26DAAA8C-6621-4062-8291-CB5EF4C6812D}" type="presParOf" srcId="{2C4442CA-7840-4F91-A987-6211BA049A79}" destId="{4C3047A4-3915-4920-AB0E-12AD867E0023}" srcOrd="5" destOrd="0" presId="urn:microsoft.com/office/officeart/2005/8/layout/list1"/>
    <dgm:cxn modelId="{48D9CD24-25E6-4514-8515-E080012248FB}" type="presParOf" srcId="{2C4442CA-7840-4F91-A987-6211BA049A79}" destId="{3B7D3D25-074D-4B5D-93D5-B0AF443899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654929"/>
          <a:ext cx="6944955" cy="360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006" tIns="916432" rIns="5390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Synchronous Optical Network(SONET)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standard for the digital circuits used through the Internet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Optical Carrie Standard(OC)</a:t>
          </a:r>
          <a:r>
            <a:rPr lang="en-US" sz="2400" kern="1200" dirty="0" smtClean="0"/>
            <a:t> specify the signaling used on an optical fiber SONET ring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Synchronous Digital Hierarchy(SDH)</a:t>
          </a:r>
          <a:endParaRPr lang="zh-CN" altLang="en-US" sz="2400" kern="1200" dirty="0"/>
        </a:p>
      </dsp:txBody>
      <dsp:txXfrm>
        <a:off x="0" y="654929"/>
        <a:ext cx="6944955" cy="3603600"/>
      </dsp:txXfrm>
    </dsp:sp>
    <dsp:sp modelId="{94065E94-3F98-40B3-97E9-617B884C382A}">
      <dsp:nvSpPr>
        <dsp:cNvPr id="0" name=""/>
        <dsp:cNvSpPr/>
      </dsp:nvSpPr>
      <dsp:spPr>
        <a:xfrm>
          <a:off x="347247" y="5489"/>
          <a:ext cx="4861468" cy="1298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2" tIns="0" rIns="183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Trunk </a:t>
          </a:r>
          <a:r>
            <a:rPr lang="en-US" altLang="zh-CN" sz="2400" kern="1200" dirty="0" smtClean="0"/>
            <a:t>circuit</a:t>
          </a:r>
          <a:endParaRPr lang="zh-CN" altLang="en-US" sz="2400" kern="1200" dirty="0"/>
        </a:p>
      </dsp:txBody>
      <dsp:txXfrm>
        <a:off x="410653" y="68895"/>
        <a:ext cx="4734656" cy="11720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99E8-63CE-491C-B9FC-BA352EA7F75D}">
      <dsp:nvSpPr>
        <dsp:cNvPr id="0" name=""/>
        <dsp:cNvSpPr/>
      </dsp:nvSpPr>
      <dsp:spPr>
        <a:xfrm>
          <a:off x="0" y="270820"/>
          <a:ext cx="3427819" cy="25942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037" tIns="124968" rIns="2660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After receiving any frame, It must send a short acknowledgement back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discards all subsequent frames when a frame is damaged or lost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sends no acknowledgements</a:t>
          </a:r>
          <a:endParaRPr lang="zh-CN" altLang="en-US" sz="2000" kern="1200" dirty="0"/>
        </a:p>
      </dsp:txBody>
      <dsp:txXfrm>
        <a:off x="0" y="270820"/>
        <a:ext cx="3427819" cy="2594215"/>
      </dsp:txXfrm>
    </dsp:sp>
    <dsp:sp modelId="{04AE21AA-901D-4BB1-9796-F90BE88D2DB9}">
      <dsp:nvSpPr>
        <dsp:cNvPr id="0" name=""/>
        <dsp:cNvSpPr/>
      </dsp:nvSpPr>
      <dsp:spPr>
        <a:xfrm>
          <a:off x="73282" y="0"/>
          <a:ext cx="3257710" cy="416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94" tIns="0" rIns="9069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receiver</a:t>
          </a:r>
          <a:endParaRPr lang="en-US" altLang="zh-CN" sz="2000" kern="1200" dirty="0" smtClean="0"/>
        </a:p>
      </dsp:txBody>
      <dsp:txXfrm>
        <a:off x="93627" y="20345"/>
        <a:ext cx="3217020" cy="376085"/>
      </dsp:txXfrm>
    </dsp:sp>
    <dsp:sp modelId="{F384773F-FE19-455D-BD98-D9C0A5B30FF9}">
      <dsp:nvSpPr>
        <dsp:cNvPr id="0" name=""/>
        <dsp:cNvSpPr/>
      </dsp:nvSpPr>
      <dsp:spPr>
        <a:xfrm>
          <a:off x="0" y="3075585"/>
          <a:ext cx="3427819" cy="17841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037" tIns="124968" rIns="2660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After sending a fame, It wait for acknowledge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retransmits all unacknowledged frames after time out</a:t>
          </a:r>
          <a:endParaRPr lang="en-US" altLang="zh-CN" sz="2000" kern="1200" dirty="0" smtClean="0"/>
        </a:p>
      </dsp:txBody>
      <dsp:txXfrm>
        <a:off x="0" y="3075585"/>
        <a:ext cx="3427819" cy="1784116"/>
      </dsp:txXfrm>
    </dsp:sp>
    <dsp:sp modelId="{888FB8E0-8AC8-4F81-948D-ED10AF87585D}">
      <dsp:nvSpPr>
        <dsp:cNvPr id="0" name=""/>
        <dsp:cNvSpPr/>
      </dsp:nvSpPr>
      <dsp:spPr>
        <a:xfrm>
          <a:off x="74918" y="2783452"/>
          <a:ext cx="2399473" cy="444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94" tIns="0" rIns="9069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Sender</a:t>
          </a:r>
          <a:endParaRPr lang="en-US" altLang="zh-CN" sz="2000" kern="1200" dirty="0" smtClean="0"/>
        </a:p>
      </dsp:txBody>
      <dsp:txXfrm>
        <a:off x="96624" y="2805158"/>
        <a:ext cx="2356061" cy="4012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6FB1-B0A2-4BE6-B975-55E08BF5493A}">
      <dsp:nvSpPr>
        <dsp:cNvPr id="0" name=""/>
        <dsp:cNvSpPr/>
      </dsp:nvSpPr>
      <dsp:spPr>
        <a:xfrm>
          <a:off x="28875" y="201246"/>
          <a:ext cx="6167518" cy="24633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09" tIns="687324" rIns="48090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X.21Protocol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X.121 address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区域、交换机</a:t>
          </a:r>
          <a:r>
            <a:rPr lang="en-US" altLang="zh-CN" sz="2000" kern="1200" dirty="0" smtClean="0"/>
            <a:t>PSE</a:t>
          </a:r>
          <a:r>
            <a:rPr lang="zh-CN" altLang="en-US" sz="2000" kern="1200" dirty="0" smtClean="0"/>
            <a:t>、模块号、端口号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20056003</a:t>
          </a:r>
          <a:r>
            <a:rPr lang="zh-CN" altLang="en-US" sz="2000" kern="1200" dirty="0" smtClean="0"/>
            <a:t>、</a:t>
          </a:r>
          <a:r>
            <a:rPr lang="en-US" altLang="zh-CN" sz="2000" kern="1200" dirty="0" smtClean="0"/>
            <a:t>20056114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X.25 map </a:t>
          </a:r>
          <a:r>
            <a:rPr lang="en-US" sz="2000" kern="1200" dirty="0" err="1" smtClean="0"/>
            <a:t>ip</a:t>
          </a:r>
          <a:r>
            <a:rPr lang="en-US" sz="2000" kern="1200" dirty="0" smtClean="0"/>
            <a:t> 202.38.154.2 20056003 bro</a:t>
          </a:r>
          <a:endParaRPr lang="en-US" altLang="zh-CN" sz="2000" kern="1200" dirty="0" smtClean="0"/>
        </a:p>
      </dsp:txBody>
      <dsp:txXfrm>
        <a:off x="28875" y="201246"/>
        <a:ext cx="6167518" cy="2463373"/>
      </dsp:txXfrm>
    </dsp:sp>
    <dsp:sp modelId="{44528409-166B-4B30-9EBC-E3566836FA86}">
      <dsp:nvSpPr>
        <dsp:cNvPr id="0" name=""/>
        <dsp:cNvSpPr/>
      </dsp:nvSpPr>
      <dsp:spPr>
        <a:xfrm>
          <a:off x="291738" y="0"/>
          <a:ext cx="4337475" cy="690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46" tIns="0" rIns="1639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Physical Layer</a:t>
          </a:r>
          <a:endParaRPr lang="zh-CN" altLang="en-US" sz="2000" kern="1200" dirty="0"/>
        </a:p>
      </dsp:txBody>
      <dsp:txXfrm>
        <a:off x="325464" y="33726"/>
        <a:ext cx="4270023" cy="623438"/>
      </dsp:txXfrm>
    </dsp:sp>
    <dsp:sp modelId="{9FDC6C6C-9D06-4213-81CD-AB78C83FAA71}">
      <dsp:nvSpPr>
        <dsp:cNvPr id="0" name=""/>
        <dsp:cNvSpPr/>
      </dsp:nvSpPr>
      <dsp:spPr>
        <a:xfrm>
          <a:off x="0" y="2834548"/>
          <a:ext cx="6196394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09" tIns="687324" rIns="48090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9.6kbps—56kbps</a:t>
          </a:r>
        </a:p>
      </dsp:txBody>
      <dsp:txXfrm>
        <a:off x="0" y="2834548"/>
        <a:ext cx="6196394" cy="1764000"/>
      </dsp:txXfrm>
    </dsp:sp>
    <dsp:sp modelId="{7FB9073A-0F0D-49AB-ABD7-15D2ECC61581}">
      <dsp:nvSpPr>
        <dsp:cNvPr id="0" name=""/>
        <dsp:cNvSpPr/>
      </dsp:nvSpPr>
      <dsp:spPr>
        <a:xfrm>
          <a:off x="299883" y="2578778"/>
          <a:ext cx="4337475" cy="67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46" tIns="0" rIns="16394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Low bandwidth</a:t>
          </a:r>
        </a:p>
      </dsp:txBody>
      <dsp:txXfrm>
        <a:off x="332987" y="2611882"/>
        <a:ext cx="4271267" cy="6119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6233-6DF1-495C-A0F1-A03A96F1FF34}">
      <dsp:nvSpPr>
        <dsp:cNvPr id="0" name=""/>
        <dsp:cNvSpPr/>
      </dsp:nvSpPr>
      <dsp:spPr>
        <a:xfrm>
          <a:off x="0" y="290320"/>
          <a:ext cx="60960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Based to reliable circuit</a:t>
          </a:r>
          <a:endParaRPr lang="zh-C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Certified Information Rate(CIR)</a:t>
          </a:r>
          <a:endParaRPr lang="zh-C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4Mbps—100Mbps</a:t>
          </a:r>
          <a:endParaRPr lang="zh-CN" sz="1600" kern="1200"/>
        </a:p>
      </dsp:txBody>
      <dsp:txXfrm>
        <a:off x="0" y="290320"/>
        <a:ext cx="6096000" cy="1209600"/>
      </dsp:txXfrm>
    </dsp:sp>
    <dsp:sp modelId="{F67A8D8B-D902-4D40-BB0B-C1E439E9E272}">
      <dsp:nvSpPr>
        <dsp:cNvPr id="0" name=""/>
        <dsp:cNvSpPr/>
      </dsp:nvSpPr>
      <dsp:spPr>
        <a:xfrm>
          <a:off x="288032" y="0"/>
          <a:ext cx="42672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Improved version of X.25</a:t>
          </a:r>
          <a:endParaRPr lang="zh-CN" altLang="en-US" sz="1600" kern="1200" dirty="0"/>
        </a:p>
      </dsp:txBody>
      <dsp:txXfrm>
        <a:off x="311089" y="23057"/>
        <a:ext cx="4221086" cy="426206"/>
      </dsp:txXfrm>
    </dsp:sp>
    <dsp:sp modelId="{E4307757-8C0B-4DCD-A6C4-2BF50F5599DC}">
      <dsp:nvSpPr>
        <dsp:cNvPr id="0" name=""/>
        <dsp:cNvSpPr/>
      </dsp:nvSpPr>
      <dsp:spPr>
        <a:xfrm>
          <a:off x="0" y="1822480"/>
          <a:ext cx="6096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1600" kern="1200" dirty="0"/>
        </a:p>
      </dsp:txBody>
      <dsp:txXfrm>
        <a:off x="0" y="1822480"/>
        <a:ext cx="6096000" cy="403200"/>
      </dsp:txXfrm>
    </dsp:sp>
    <dsp:sp modelId="{CC0FCD23-1B61-4101-80A0-1B9C58CD698C}">
      <dsp:nvSpPr>
        <dsp:cNvPr id="0" name=""/>
        <dsp:cNvSpPr/>
      </dsp:nvSpPr>
      <dsp:spPr>
        <a:xfrm>
          <a:off x="304800" y="1586320"/>
          <a:ext cx="42672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No Network Layer</a:t>
          </a:r>
          <a:endParaRPr lang="zh-CN" sz="1600" kern="1200"/>
        </a:p>
      </dsp:txBody>
      <dsp:txXfrm>
        <a:off x="327857" y="1609377"/>
        <a:ext cx="4221086" cy="426206"/>
      </dsp:txXfrm>
    </dsp:sp>
    <dsp:sp modelId="{7C46AE8B-E253-4453-862C-9B4FBFB81BFE}">
      <dsp:nvSpPr>
        <dsp:cNvPr id="0" name=""/>
        <dsp:cNvSpPr/>
      </dsp:nvSpPr>
      <dsp:spPr>
        <a:xfrm>
          <a:off x="0" y="2548240"/>
          <a:ext cx="60960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Link Access Procedure-D channel (LAPD)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Permanent Virtual Call(PVC)</a:t>
          </a:r>
          <a:endParaRPr lang="zh-C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Data Link Connection Identifier(DLCI)</a:t>
          </a:r>
          <a:endParaRPr lang="zh-C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 Reliable</a:t>
          </a:r>
          <a:endParaRPr lang="zh-CN" sz="1600" kern="1200" dirty="0"/>
        </a:p>
      </dsp:txBody>
      <dsp:txXfrm>
        <a:off x="0" y="2548240"/>
        <a:ext cx="6096000" cy="1461600"/>
      </dsp:txXfrm>
    </dsp:sp>
    <dsp:sp modelId="{64175571-2F60-427E-B296-C7EA0310B581}">
      <dsp:nvSpPr>
        <dsp:cNvPr id="0" name=""/>
        <dsp:cNvSpPr/>
      </dsp:nvSpPr>
      <dsp:spPr>
        <a:xfrm>
          <a:off x="304800" y="2312080"/>
          <a:ext cx="42672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Datalink Layer</a:t>
          </a:r>
          <a:endParaRPr lang="zh-CN" sz="1600" kern="1200"/>
        </a:p>
      </dsp:txBody>
      <dsp:txXfrm>
        <a:off x="327857" y="2335137"/>
        <a:ext cx="4221086" cy="4262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D560A-8885-4E69-823C-91B43A6E54A1}">
      <dsp:nvSpPr>
        <dsp:cNvPr id="0" name=""/>
        <dsp:cNvSpPr/>
      </dsp:nvSpPr>
      <dsp:spPr>
        <a:xfrm>
          <a:off x="0" y="154308"/>
          <a:ext cx="6440899" cy="2240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885" tIns="187452" rIns="49988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IEEE802.6 </a:t>
          </a:r>
          <a:r>
            <a:rPr lang="en-US" sz="2400" kern="1200" dirty="0" smtClean="0"/>
            <a:t>DQDB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Instead of voice traffic, SMDS designed to carry data</a:t>
          </a:r>
          <a:endParaRPr lang="en-US" altLang="zh-CN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Connectionless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64Kbps—45Mbps</a:t>
          </a:r>
        </a:p>
      </dsp:txBody>
      <dsp:txXfrm>
        <a:off x="0" y="154308"/>
        <a:ext cx="6440899" cy="2240312"/>
      </dsp:txXfrm>
    </dsp:sp>
    <dsp:sp modelId="{10785197-4E86-4DB2-8F8B-FC2F743DF52B}">
      <dsp:nvSpPr>
        <dsp:cNvPr id="0" name=""/>
        <dsp:cNvSpPr/>
      </dsp:nvSpPr>
      <dsp:spPr>
        <a:xfrm>
          <a:off x="268903" y="24048"/>
          <a:ext cx="611426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15" tIns="0" rIns="17041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SMDS</a:t>
          </a:r>
          <a:endParaRPr lang="zh-CN" altLang="en-US" sz="2400" kern="1200" dirty="0"/>
        </a:p>
      </dsp:txBody>
      <dsp:txXfrm>
        <a:off x="281872" y="37017"/>
        <a:ext cx="6088328" cy="239742"/>
      </dsp:txXfrm>
    </dsp:sp>
    <dsp:sp modelId="{1C2279A4-DF07-4E2A-A20A-DE89436A5EBB}">
      <dsp:nvSpPr>
        <dsp:cNvPr id="0" name=""/>
        <dsp:cNvSpPr/>
      </dsp:nvSpPr>
      <dsp:spPr>
        <a:xfrm>
          <a:off x="0" y="2576061"/>
          <a:ext cx="6440899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25C5B-6240-41A3-A87C-08A41200DC9E}">
      <dsp:nvSpPr>
        <dsp:cNvPr id="0" name=""/>
        <dsp:cNvSpPr/>
      </dsp:nvSpPr>
      <dsp:spPr>
        <a:xfrm>
          <a:off x="322044" y="2443221"/>
          <a:ext cx="4508629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415" tIns="0" rIns="17041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Topology</a:t>
          </a:r>
        </a:p>
      </dsp:txBody>
      <dsp:txXfrm>
        <a:off x="335013" y="2456190"/>
        <a:ext cx="4482691" cy="2397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2C025-6624-4437-9BC1-D13EC8649BB4}">
      <dsp:nvSpPr>
        <dsp:cNvPr id="0" name=""/>
        <dsp:cNvSpPr/>
      </dsp:nvSpPr>
      <dsp:spPr>
        <a:xfrm>
          <a:off x="0" y="290003"/>
          <a:ext cx="698487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04" tIns="395732" rIns="54210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handles video transmission as well as conventional voice telephone traffic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integrates computer network, telephone network and television network</a:t>
          </a: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>
        <a:off x="0" y="290003"/>
        <a:ext cx="6984871" cy="1975050"/>
      </dsp:txXfrm>
    </dsp:sp>
    <dsp:sp modelId="{E4C8C551-9ABA-475D-BABC-C53C7E1BDB23}">
      <dsp:nvSpPr>
        <dsp:cNvPr id="0" name=""/>
        <dsp:cNvSpPr/>
      </dsp:nvSpPr>
      <dsp:spPr>
        <a:xfrm>
          <a:off x="349243" y="9563"/>
          <a:ext cx="65738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8" tIns="0" rIns="1848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B-ISDN d</a:t>
          </a:r>
          <a:r>
            <a:rPr lang="en-US" sz="2400" kern="1200" dirty="0" smtClean="0"/>
            <a:t>esigned by telecommunication industry</a:t>
          </a:r>
          <a:endParaRPr lang="zh-CN" altLang="en-US" sz="2400" kern="1200" dirty="0"/>
        </a:p>
      </dsp:txBody>
      <dsp:txXfrm>
        <a:off x="376623" y="36943"/>
        <a:ext cx="6519051" cy="506120"/>
      </dsp:txXfrm>
    </dsp:sp>
    <dsp:sp modelId="{3FED560A-8885-4E69-823C-91B43A6E54A1}">
      <dsp:nvSpPr>
        <dsp:cNvPr id="0" name=""/>
        <dsp:cNvSpPr/>
      </dsp:nvSpPr>
      <dsp:spPr>
        <a:xfrm>
          <a:off x="0" y="2648093"/>
          <a:ext cx="6984871" cy="16068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104" tIns="395732" rIns="54210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Its goals will replace all WAN and LAN and lead to a completely uniform communication system worldwide</a:t>
          </a:r>
          <a:endParaRPr lang="zh-CN" altLang="en-US" sz="2400" kern="1200" dirty="0"/>
        </a:p>
      </dsp:txBody>
      <dsp:txXfrm>
        <a:off x="0" y="2648093"/>
        <a:ext cx="6984871" cy="1606833"/>
      </dsp:txXfrm>
    </dsp:sp>
    <dsp:sp modelId="{10785197-4E86-4DB2-8F8B-FC2F743DF52B}">
      <dsp:nvSpPr>
        <dsp:cNvPr id="0" name=""/>
        <dsp:cNvSpPr/>
      </dsp:nvSpPr>
      <dsp:spPr>
        <a:xfrm>
          <a:off x="291613" y="2373099"/>
          <a:ext cx="663065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808" tIns="0" rIns="18480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Alternative to the Internet</a:t>
          </a:r>
          <a:endParaRPr lang="zh-CN" altLang="en-US" sz="2400" kern="1200" dirty="0"/>
        </a:p>
      </dsp:txBody>
      <dsp:txXfrm>
        <a:off x="318993" y="2400479"/>
        <a:ext cx="6575892" cy="506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D560A-8885-4E69-823C-91B43A6E54A1}">
      <dsp:nvSpPr>
        <dsp:cNvPr id="0" name=""/>
        <dsp:cNvSpPr/>
      </dsp:nvSpPr>
      <dsp:spPr>
        <a:xfrm>
          <a:off x="0" y="155091"/>
          <a:ext cx="7665035" cy="2297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892" tIns="208280" rIns="59489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ATM switch acts as a central hub to which all computers attach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First 1G LAN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155Mbps</a:t>
          </a:r>
          <a:r>
            <a:rPr lang="zh-CN" sz="2400" kern="1200" dirty="0" smtClean="0"/>
            <a:t>，</a:t>
          </a:r>
          <a:r>
            <a:rPr lang="en-US" sz="2400" kern="1200" dirty="0" smtClean="0"/>
            <a:t>622Mbps</a:t>
          </a:r>
          <a:r>
            <a:rPr lang="zh-CN" sz="2400" kern="1200" dirty="0" smtClean="0"/>
            <a:t>，</a:t>
          </a:r>
          <a:r>
            <a:rPr lang="en-US" altLang="zh-CN" sz="2400" kern="1200" dirty="0" smtClean="0"/>
            <a:t>1</a:t>
          </a:r>
          <a:r>
            <a:rPr lang="en-US" sz="2400" kern="1200" dirty="0" smtClean="0"/>
            <a:t>Gbps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Optical fiber</a:t>
          </a:r>
          <a:endParaRPr lang="zh-CN" altLang="en-US" sz="2400" kern="1200" dirty="0"/>
        </a:p>
      </dsp:txBody>
      <dsp:txXfrm>
        <a:off x="0" y="155091"/>
        <a:ext cx="7665035" cy="2297756"/>
      </dsp:txXfrm>
    </dsp:sp>
    <dsp:sp modelId="{10785197-4E86-4DB2-8F8B-FC2F743DF52B}">
      <dsp:nvSpPr>
        <dsp:cNvPr id="0" name=""/>
        <dsp:cNvSpPr/>
      </dsp:nvSpPr>
      <dsp:spPr>
        <a:xfrm>
          <a:off x="320010" y="10357"/>
          <a:ext cx="7276323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804" tIns="0" rIns="2028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start network</a:t>
          </a:r>
          <a:endParaRPr lang="zh-CN" altLang="en-US" sz="2400" kern="1200" dirty="0"/>
        </a:p>
      </dsp:txBody>
      <dsp:txXfrm>
        <a:off x="334420" y="24767"/>
        <a:ext cx="7247503" cy="266380"/>
      </dsp:txXfrm>
    </dsp:sp>
    <dsp:sp modelId="{8E66CE10-C6BB-476A-82AC-14D0689FA7ED}">
      <dsp:nvSpPr>
        <dsp:cNvPr id="0" name=""/>
        <dsp:cNvSpPr/>
      </dsp:nvSpPr>
      <dsp:spPr>
        <a:xfrm>
          <a:off x="0" y="2654447"/>
          <a:ext cx="766503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480-7C56-49AA-A04B-6DB46D5A2033}">
      <dsp:nvSpPr>
        <dsp:cNvPr id="0" name=""/>
        <dsp:cNvSpPr/>
      </dsp:nvSpPr>
      <dsp:spPr>
        <a:xfrm>
          <a:off x="496780" y="2506847"/>
          <a:ext cx="7163485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804" tIns="0" rIns="2028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ATM communication channel is shared with TDM</a:t>
          </a:r>
          <a:endParaRPr lang="zh-CN" altLang="en-US" sz="2400" kern="1200" dirty="0"/>
        </a:p>
      </dsp:txBody>
      <dsp:txXfrm>
        <a:off x="511190" y="2521257"/>
        <a:ext cx="7134665" cy="266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D560A-8885-4E69-823C-91B43A6E54A1}">
      <dsp:nvSpPr>
        <dsp:cNvPr id="0" name=""/>
        <dsp:cNvSpPr/>
      </dsp:nvSpPr>
      <dsp:spPr>
        <a:xfrm>
          <a:off x="0" y="140883"/>
          <a:ext cx="7665035" cy="1479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892" tIns="166624" rIns="59489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ATM packet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Andalus" pitchFamily="18" charset="-78"/>
              <a:cs typeface="Andalus" pitchFamily="18" charset="-78"/>
            </a:rPr>
            <a:t>Header: 5bytes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Andalus" pitchFamily="18" charset="-78"/>
              <a:cs typeface="Andalus" pitchFamily="18" charset="-78"/>
            </a:rPr>
            <a:t>Data: 48bytes</a:t>
          </a:r>
          <a:endParaRPr lang="en-US" altLang="zh-CN" sz="2400" kern="1200" dirty="0" smtClean="0"/>
        </a:p>
      </dsp:txBody>
      <dsp:txXfrm>
        <a:off x="0" y="140883"/>
        <a:ext cx="7665035" cy="1479330"/>
      </dsp:txXfrm>
    </dsp:sp>
    <dsp:sp modelId="{10785197-4E86-4DB2-8F8B-FC2F743DF52B}">
      <dsp:nvSpPr>
        <dsp:cNvPr id="0" name=""/>
        <dsp:cNvSpPr/>
      </dsp:nvSpPr>
      <dsp:spPr>
        <a:xfrm>
          <a:off x="320010" y="25209"/>
          <a:ext cx="7276323" cy="23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804" tIns="0" rIns="2028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Cell</a:t>
          </a:r>
          <a:endParaRPr lang="zh-CN" altLang="en-US" sz="2400" kern="1200" dirty="0"/>
        </a:p>
      </dsp:txBody>
      <dsp:txXfrm>
        <a:off x="331527" y="36726"/>
        <a:ext cx="7253289" cy="212895"/>
      </dsp:txXfrm>
    </dsp:sp>
    <dsp:sp modelId="{C597CB2B-C514-44E4-89FE-FB0176B17970}">
      <dsp:nvSpPr>
        <dsp:cNvPr id="0" name=""/>
        <dsp:cNvSpPr/>
      </dsp:nvSpPr>
      <dsp:spPr>
        <a:xfrm>
          <a:off x="0" y="1781336"/>
          <a:ext cx="7665035" cy="26938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892" tIns="166624" rIns="594892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mbria Math" pitchFamily="18" charset="0"/>
              <a:ea typeface="Cambria Math" pitchFamily="18" charset="0"/>
            </a:rPr>
            <a:t>Before two computers can communicate</a:t>
          </a:r>
          <a:r>
            <a:rPr lang="zh-CN" sz="2400" kern="1200" dirty="0" smtClean="0">
              <a:latin typeface="Cambria Math" pitchFamily="18" charset="0"/>
            </a:rPr>
            <a:t>，</a:t>
          </a:r>
          <a:r>
            <a:rPr lang="en-US" sz="2400" kern="1200" dirty="0" smtClean="0">
              <a:latin typeface="Cambria Math" pitchFamily="18" charset="0"/>
              <a:ea typeface="Cambria Math" pitchFamily="18" charset="0"/>
            </a:rPr>
            <a:t>they must establish a connection and  get the connection identifiers</a:t>
          </a:r>
          <a:endParaRPr lang="en-US" altLang="zh-CN" sz="2400" kern="1200" dirty="0" smtClean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ambria Math" pitchFamily="18" charset="0"/>
              <a:ea typeface="Cambria Math" pitchFamily="18" charset="0"/>
            </a:rPr>
            <a:t>Then, the sender places the connection identifier in each cell header and send the cells</a:t>
          </a:r>
          <a:endParaRPr lang="zh-CN" sz="2400" kern="1200" dirty="0">
            <a:latin typeface="Cambria Math" pitchFamily="18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When communication is complete</a:t>
          </a:r>
          <a:r>
            <a:rPr lang="zh-CN" sz="2400" kern="1200" dirty="0" smtClean="0"/>
            <a:t>，</a:t>
          </a:r>
          <a:r>
            <a:rPr lang="en-US" sz="2400" kern="1200" dirty="0" smtClean="0"/>
            <a:t>the connection must be terminated</a:t>
          </a:r>
          <a:endParaRPr lang="zh-CN" sz="2400" kern="1200" dirty="0">
            <a:latin typeface="Cambria Math" pitchFamily="18" charset="0"/>
          </a:endParaRPr>
        </a:p>
      </dsp:txBody>
      <dsp:txXfrm>
        <a:off x="0" y="1781336"/>
        <a:ext cx="7665035" cy="2693859"/>
      </dsp:txXfrm>
    </dsp:sp>
    <dsp:sp modelId="{E7C80EB5-20CB-452B-B14B-59DCE02495A2}">
      <dsp:nvSpPr>
        <dsp:cNvPr id="0" name=""/>
        <dsp:cNvSpPr/>
      </dsp:nvSpPr>
      <dsp:spPr>
        <a:xfrm>
          <a:off x="383251" y="1663371"/>
          <a:ext cx="5365524" cy="235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804" tIns="0" rIns="2028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rPr>
            <a:t>Connection-Oriented </a:t>
          </a:r>
          <a:r>
            <a:rPr lang="en-US" sz="2400" b="1" kern="1200" dirty="0" smtClean="0"/>
            <a:t>Transmission</a:t>
          </a:r>
          <a:endParaRPr lang="en-US" altLang="zh-CN" sz="2400" kern="1200" dirty="0" smtClean="0">
            <a:solidFill>
              <a:schemeClr val="bg1"/>
            </a:solidFill>
          </a:endParaRPr>
        </a:p>
      </dsp:txBody>
      <dsp:txXfrm>
        <a:off x="394768" y="1674888"/>
        <a:ext cx="5342490" cy="2128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D560A-8885-4E69-823C-91B43A6E54A1}">
      <dsp:nvSpPr>
        <dsp:cNvPr id="0" name=""/>
        <dsp:cNvSpPr/>
      </dsp:nvSpPr>
      <dsp:spPr>
        <a:xfrm>
          <a:off x="0" y="405610"/>
          <a:ext cx="3748490" cy="22738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924" tIns="520700" rIns="29092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ATM Circuit identification</a:t>
          </a:r>
          <a:endParaRPr lang="zh-CN" alt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Virtual Channel(VC)</a:t>
          </a:r>
          <a:endParaRPr lang="zh-CN" alt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Virtual Path(VP)</a:t>
          </a:r>
          <a:endParaRPr lang="zh-CN" altLang="en-US" sz="2500" kern="1200" dirty="0"/>
        </a:p>
      </dsp:txBody>
      <dsp:txXfrm>
        <a:off x="0" y="405610"/>
        <a:ext cx="3748490" cy="2273821"/>
      </dsp:txXfrm>
    </dsp:sp>
    <dsp:sp modelId="{10785197-4E86-4DB2-8F8B-FC2F743DF52B}">
      <dsp:nvSpPr>
        <dsp:cNvPr id="0" name=""/>
        <dsp:cNvSpPr/>
      </dsp:nvSpPr>
      <dsp:spPr>
        <a:xfrm>
          <a:off x="156496" y="43776"/>
          <a:ext cx="355839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79" tIns="0" rIns="9917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smtClean="0"/>
            <a:t>ATM Connection</a:t>
          </a:r>
          <a:endParaRPr lang="zh-CN" altLang="en-US" sz="2400" kern="1200" dirty="0"/>
        </a:p>
      </dsp:txBody>
      <dsp:txXfrm>
        <a:off x="192522" y="79802"/>
        <a:ext cx="3486343" cy="665948"/>
      </dsp:txXfrm>
    </dsp:sp>
    <dsp:sp modelId="{51850612-EBCE-42A6-B687-2F233AB640DB}">
      <dsp:nvSpPr>
        <dsp:cNvPr id="0" name=""/>
        <dsp:cNvSpPr/>
      </dsp:nvSpPr>
      <dsp:spPr>
        <a:xfrm>
          <a:off x="0" y="3183432"/>
          <a:ext cx="374849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23C22-6B4A-4015-A311-6DA14EB72912}">
      <dsp:nvSpPr>
        <dsp:cNvPr id="0" name=""/>
        <dsp:cNvSpPr/>
      </dsp:nvSpPr>
      <dsp:spPr>
        <a:xfrm>
          <a:off x="187424" y="2814432"/>
          <a:ext cx="2623943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179" tIns="0" rIns="99179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Cell Format</a:t>
          </a:r>
          <a:endParaRPr lang="zh-CN" altLang="en-US" sz="2500" kern="1200" dirty="0"/>
        </a:p>
      </dsp:txBody>
      <dsp:txXfrm>
        <a:off x="223450" y="2850458"/>
        <a:ext cx="2551891" cy="665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325844"/>
          <a:ext cx="7670041" cy="408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65E94-3F98-40B3-97E9-617B884C382A}">
      <dsp:nvSpPr>
        <dsp:cNvPr id="0" name=""/>
        <dsp:cNvSpPr/>
      </dsp:nvSpPr>
      <dsp:spPr>
        <a:xfrm>
          <a:off x="383502" y="45404"/>
          <a:ext cx="536902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37" tIns="0" rIns="2029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 group of ATM switches</a:t>
          </a:r>
          <a:endParaRPr lang="zh-CN" altLang="en-US" sz="2000" kern="1200" dirty="0"/>
        </a:p>
      </dsp:txBody>
      <dsp:txXfrm>
        <a:off x="410882" y="72784"/>
        <a:ext cx="5314268" cy="506120"/>
      </dsp:txXfrm>
    </dsp:sp>
    <dsp:sp modelId="{AE46CFD1-CD66-4E5E-807F-D3EC400F42C8}">
      <dsp:nvSpPr>
        <dsp:cNvPr id="0" name=""/>
        <dsp:cNvSpPr/>
      </dsp:nvSpPr>
      <dsp:spPr>
        <a:xfrm>
          <a:off x="0" y="1117540"/>
          <a:ext cx="7670041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280" tIns="395732" rIns="59528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 ATM switch changes the VPI/VCI in each cell it hands</a:t>
          </a:r>
          <a:endParaRPr lang="zh-CN" altLang="en-US" sz="1900" kern="1200" dirty="0"/>
        </a:p>
      </dsp:txBody>
      <dsp:txXfrm>
        <a:off x="0" y="1117540"/>
        <a:ext cx="7670041" cy="807975"/>
      </dsp:txXfrm>
    </dsp:sp>
    <dsp:sp modelId="{DA6B4D3E-DBA6-4048-B05D-71833022CA91}">
      <dsp:nvSpPr>
        <dsp:cNvPr id="0" name=""/>
        <dsp:cNvSpPr/>
      </dsp:nvSpPr>
      <dsp:spPr>
        <a:xfrm>
          <a:off x="383502" y="837100"/>
          <a:ext cx="536902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37" tIns="0" rIns="20293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Label Switching</a:t>
          </a:r>
          <a:endParaRPr lang="zh-CN" altLang="en-US" sz="1900" kern="1200" dirty="0"/>
        </a:p>
      </dsp:txBody>
      <dsp:txXfrm>
        <a:off x="410882" y="864480"/>
        <a:ext cx="5314268" cy="506120"/>
      </dsp:txXfrm>
    </dsp:sp>
    <dsp:sp modelId="{C5ACC869-ADD1-4BCA-A5CE-4CC1A39108D0}">
      <dsp:nvSpPr>
        <dsp:cNvPr id="0" name=""/>
        <dsp:cNvSpPr/>
      </dsp:nvSpPr>
      <dsp:spPr>
        <a:xfrm>
          <a:off x="0" y="2291555"/>
          <a:ext cx="7670041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280" tIns="395732" rIns="595280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dirty="0" smtClean="0">
              <a:latin typeface="Cambria Math" pitchFamily="18" charset="0"/>
            </a:rPr>
            <a:t>Incoming  VPI/VCI</a:t>
          </a:r>
          <a:endParaRPr lang="en-US" altLang="zh-CN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dirty="0" smtClean="0">
              <a:latin typeface="Cambria Math" pitchFamily="18" charset="0"/>
            </a:rPr>
            <a:t>Outgoing  Interface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dirty="0" smtClean="0">
              <a:latin typeface="Cambria Math" pitchFamily="18" charset="0"/>
            </a:rPr>
            <a:t>Outgoing  VPI/VCI</a:t>
          </a:r>
        </a:p>
      </dsp:txBody>
      <dsp:txXfrm>
        <a:off x="0" y="2291555"/>
        <a:ext cx="7670041" cy="1406475"/>
      </dsp:txXfrm>
    </dsp:sp>
    <dsp:sp modelId="{887D0076-6287-4A9D-B280-9D24A289D272}">
      <dsp:nvSpPr>
        <dsp:cNvPr id="0" name=""/>
        <dsp:cNvSpPr/>
      </dsp:nvSpPr>
      <dsp:spPr>
        <a:xfrm>
          <a:off x="383502" y="2028115"/>
          <a:ext cx="536902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37" tIns="0" rIns="202937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Forwarding Table</a:t>
          </a:r>
        </a:p>
      </dsp:txBody>
      <dsp:txXfrm>
        <a:off x="410882" y="2055495"/>
        <a:ext cx="5314268" cy="5061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7C692-A3BD-459E-ADFF-4F38DE5AA143}">
      <dsp:nvSpPr>
        <dsp:cNvPr id="0" name=""/>
        <dsp:cNvSpPr/>
      </dsp:nvSpPr>
      <dsp:spPr>
        <a:xfrm>
          <a:off x="0" y="261972"/>
          <a:ext cx="8021451" cy="1373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554" tIns="124968" rIns="6225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source must make a call at first that requires to setup its connection to the destination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ATM will establish its forwarding table</a:t>
          </a:r>
          <a:endParaRPr lang="zh-CN" altLang="en-US" sz="2400" kern="1200" dirty="0"/>
        </a:p>
      </dsp:txBody>
      <dsp:txXfrm>
        <a:off x="0" y="261972"/>
        <a:ext cx="8021451" cy="1373043"/>
      </dsp:txXfrm>
    </dsp:sp>
    <dsp:sp modelId="{C2A1DF78-6524-4833-8AA3-9805CAA4DF98}">
      <dsp:nvSpPr>
        <dsp:cNvPr id="0" name=""/>
        <dsp:cNvSpPr/>
      </dsp:nvSpPr>
      <dsp:spPr>
        <a:xfrm>
          <a:off x="137644" y="0"/>
          <a:ext cx="5615015" cy="2440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4" tIns="0" rIns="21223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 up a circuit</a:t>
          </a:r>
          <a:endParaRPr lang="zh-CN" altLang="en-US" sz="2400" kern="1200" dirty="0"/>
        </a:p>
      </dsp:txBody>
      <dsp:txXfrm>
        <a:off x="149556" y="11912"/>
        <a:ext cx="5591191" cy="220190"/>
      </dsp:txXfrm>
    </dsp:sp>
    <dsp:sp modelId="{5E823A01-5F6D-4AF4-864E-90316141C741}">
      <dsp:nvSpPr>
        <dsp:cNvPr id="0" name=""/>
        <dsp:cNvSpPr/>
      </dsp:nvSpPr>
      <dsp:spPr>
        <a:xfrm>
          <a:off x="0" y="2155986"/>
          <a:ext cx="5508250" cy="2214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554" tIns="124968" rIns="62255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Label Switching will be performed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</a:t>
          </a:r>
          <a:r>
            <a:rPr lang="zh-CN" sz="2400" kern="1200" dirty="0" smtClean="0"/>
            <a:t>，</a:t>
          </a:r>
          <a:r>
            <a:rPr lang="en-US" sz="2400" kern="1200" dirty="0" smtClean="0"/>
            <a:t>VPI/VCI=3</a:t>
          </a:r>
          <a:r>
            <a:rPr lang="en-US" sz="2400" kern="1200" dirty="0" smtClean="0">
              <a:sym typeface="Wingdings" panose="05000000000000000000" pitchFamily="2" charset="2"/>
            </a:rPr>
            <a:t></a:t>
          </a:r>
          <a:r>
            <a:rPr lang="en-US" sz="2400" kern="1200" dirty="0" smtClean="0"/>
            <a:t>A</a:t>
          </a:r>
          <a:r>
            <a:rPr lang="zh-CN" sz="2400" kern="1200" dirty="0" smtClean="0"/>
            <a:t>，</a:t>
          </a:r>
          <a:r>
            <a:rPr lang="en-US" sz="2400" kern="1200" dirty="0" smtClean="0"/>
            <a:t>VPI/VCI=4</a:t>
          </a:r>
          <a:r>
            <a:rPr lang="en-US" sz="2400" kern="1200" dirty="0" smtClean="0">
              <a:sym typeface="Wingdings" panose="05000000000000000000" pitchFamily="2" charset="2"/>
            </a:rPr>
            <a:t></a:t>
          </a:r>
          <a:r>
            <a:rPr lang="en-US" sz="2400" kern="1200" dirty="0" smtClean="0"/>
            <a:t>B</a:t>
          </a:r>
          <a:r>
            <a:rPr lang="zh-CN" sz="2400" kern="1200" dirty="0" smtClean="0"/>
            <a:t>，</a:t>
          </a:r>
          <a:r>
            <a:rPr lang="en-US" sz="2400" kern="1200" dirty="0" smtClean="0"/>
            <a:t>VPI/VCI=1</a:t>
          </a:r>
          <a:r>
            <a:rPr lang="en-US" sz="2400" kern="1200" dirty="0" smtClean="0">
              <a:sym typeface="Wingdings" panose="05000000000000000000" pitchFamily="2" charset="2"/>
            </a:rPr>
            <a:t></a:t>
          </a:r>
          <a:r>
            <a:rPr lang="en-US" sz="2400" kern="1200" dirty="0" smtClean="0"/>
            <a:t>C</a:t>
          </a:r>
          <a:r>
            <a:rPr lang="zh-CN" sz="2400" kern="1200" dirty="0" smtClean="0"/>
            <a:t>，</a:t>
          </a:r>
          <a:r>
            <a:rPr lang="en-US" sz="2400" kern="1200" dirty="0" smtClean="0"/>
            <a:t>VPI/VCI=6</a:t>
          </a:r>
          <a:endParaRPr lang="zh-CN" altLang="en-US" sz="2400" kern="1200" dirty="0"/>
        </a:p>
      </dsp:txBody>
      <dsp:txXfrm>
        <a:off x="0" y="2155986"/>
        <a:ext cx="5508250" cy="2214922"/>
      </dsp:txXfrm>
    </dsp:sp>
    <dsp:sp modelId="{E9D0CE0B-1428-4009-A37A-68A7781F856A}">
      <dsp:nvSpPr>
        <dsp:cNvPr id="0" name=""/>
        <dsp:cNvSpPr/>
      </dsp:nvSpPr>
      <dsp:spPr>
        <a:xfrm>
          <a:off x="147514" y="1579377"/>
          <a:ext cx="4376343" cy="615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4" tIns="0" rIns="21223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source uses the circuit to send cell</a:t>
          </a:r>
          <a:endParaRPr lang="zh-CN" altLang="en-US" sz="2400" kern="1200" dirty="0"/>
        </a:p>
      </dsp:txBody>
      <dsp:txXfrm>
        <a:off x="177569" y="1609432"/>
        <a:ext cx="4316233" cy="555573"/>
      </dsp:txXfrm>
    </dsp:sp>
    <dsp:sp modelId="{4FA74DA9-9EDF-4335-93B3-66843FD1BDE5}">
      <dsp:nvSpPr>
        <dsp:cNvPr id="0" name=""/>
        <dsp:cNvSpPr/>
      </dsp:nvSpPr>
      <dsp:spPr>
        <a:xfrm>
          <a:off x="0" y="4275858"/>
          <a:ext cx="802145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262CE-8A7F-4FD4-AC10-3E9E911A6733}">
      <dsp:nvSpPr>
        <dsp:cNvPr id="0" name=""/>
        <dsp:cNvSpPr/>
      </dsp:nvSpPr>
      <dsp:spPr>
        <a:xfrm>
          <a:off x="0" y="4328867"/>
          <a:ext cx="5615015" cy="49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4" tIns="0" rIns="21223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circuit will be torn down immediately</a:t>
          </a:r>
          <a:endParaRPr lang="zh-CN" altLang="en-US" sz="2400" kern="1200" dirty="0"/>
        </a:p>
      </dsp:txBody>
      <dsp:txXfrm>
        <a:off x="24272" y="4353139"/>
        <a:ext cx="5566471" cy="448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85534"/>
          <a:ext cx="7881059" cy="11711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58" tIns="208280" rIns="6116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Using existing telephone line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rate of 1 to 6 Mbps will be offered by depending on the distance</a:t>
          </a:r>
          <a:endParaRPr lang="zh-CN" altLang="en-US" sz="2000" kern="1200" dirty="0"/>
        </a:p>
      </dsp:txBody>
      <dsp:txXfrm>
        <a:off x="0" y="185534"/>
        <a:ext cx="7881059" cy="1171121"/>
      </dsp:txXfrm>
    </dsp:sp>
    <dsp:sp modelId="{94065E94-3F98-40B3-97E9-617B884C382A}">
      <dsp:nvSpPr>
        <dsp:cNvPr id="0" name=""/>
        <dsp:cNvSpPr/>
      </dsp:nvSpPr>
      <dsp:spPr>
        <a:xfrm>
          <a:off x="394052" y="38078"/>
          <a:ext cx="5516741" cy="294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20" tIns="0" rIns="2085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Digital Subscriber Line</a:t>
          </a:r>
          <a:endParaRPr lang="zh-CN" altLang="en-US" sz="2000" kern="1200" dirty="0"/>
        </a:p>
      </dsp:txBody>
      <dsp:txXfrm>
        <a:off x="408448" y="52474"/>
        <a:ext cx="5487949" cy="266119"/>
      </dsp:txXfrm>
    </dsp:sp>
    <dsp:sp modelId="{CFA61258-7A85-4859-9F4A-0646D0707758}">
      <dsp:nvSpPr>
        <dsp:cNvPr id="0" name=""/>
        <dsp:cNvSpPr/>
      </dsp:nvSpPr>
      <dsp:spPr>
        <a:xfrm>
          <a:off x="0" y="1558058"/>
          <a:ext cx="7881059" cy="8205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58" tIns="208280" rIns="6116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Using existing cable television infrastructure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Date rate of up to 52Mbps will be shared among a set of users</a:t>
          </a:r>
          <a:endParaRPr lang="zh-CN" altLang="en-US" sz="2000" kern="1200" dirty="0"/>
        </a:p>
      </dsp:txBody>
      <dsp:txXfrm>
        <a:off x="0" y="1558058"/>
        <a:ext cx="7881059" cy="820543"/>
      </dsp:txXfrm>
    </dsp:sp>
    <dsp:sp modelId="{9080C703-F88C-4D71-AE02-F10D9A6B4843}">
      <dsp:nvSpPr>
        <dsp:cNvPr id="0" name=""/>
        <dsp:cNvSpPr/>
      </dsp:nvSpPr>
      <dsp:spPr>
        <a:xfrm>
          <a:off x="415733" y="1410602"/>
          <a:ext cx="5516741" cy="294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20" tIns="0" rIns="2085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Cable Modem</a:t>
          </a:r>
          <a:endParaRPr lang="zh-CN" altLang="en-US" sz="2000" kern="1200" dirty="0"/>
        </a:p>
      </dsp:txBody>
      <dsp:txXfrm>
        <a:off x="430129" y="1424998"/>
        <a:ext cx="5487949" cy="266119"/>
      </dsp:txXfrm>
    </dsp:sp>
    <dsp:sp modelId="{FC120A89-880E-4F99-8FFC-6170CD78210A}">
      <dsp:nvSpPr>
        <dsp:cNvPr id="0" name=""/>
        <dsp:cNvSpPr/>
      </dsp:nvSpPr>
      <dsp:spPr>
        <a:xfrm>
          <a:off x="0" y="2580004"/>
          <a:ext cx="7881059" cy="20784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58" tIns="208280" rIns="6116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Wi-Fi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WiMAX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Either access or backhaul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Cellular Communication Systems(</a:t>
          </a:r>
          <a:r>
            <a:rPr lang="en-US" altLang="zh-CN" sz="2000" kern="1200" dirty="0" smtClean="0"/>
            <a:t>3G and 4G)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无线上网卡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手机共享热点</a:t>
          </a:r>
          <a:endParaRPr lang="zh-CN" altLang="en-US" sz="2000" kern="1200" dirty="0"/>
        </a:p>
      </dsp:txBody>
      <dsp:txXfrm>
        <a:off x="0" y="2580004"/>
        <a:ext cx="7881059" cy="2078455"/>
      </dsp:txXfrm>
    </dsp:sp>
    <dsp:sp modelId="{1BB51B47-09BD-4222-9A37-83045E8D9BC3}">
      <dsp:nvSpPr>
        <dsp:cNvPr id="0" name=""/>
        <dsp:cNvSpPr/>
      </dsp:nvSpPr>
      <dsp:spPr>
        <a:xfrm>
          <a:off x="415733" y="2432549"/>
          <a:ext cx="5516741" cy="294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520" tIns="0" rIns="2085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Wireless Access</a:t>
          </a:r>
          <a:endParaRPr lang="zh-CN" altLang="en-US" sz="2000" kern="1200" dirty="0"/>
        </a:p>
      </dsp:txBody>
      <dsp:txXfrm>
        <a:off x="430129" y="2446945"/>
        <a:ext cx="5487949" cy="2661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89D42-B5A9-4254-9A32-B0A851B95BF6}">
      <dsp:nvSpPr>
        <dsp:cNvPr id="0" name=""/>
        <dsp:cNvSpPr/>
      </dsp:nvSpPr>
      <dsp:spPr>
        <a:xfrm>
          <a:off x="0" y="156068"/>
          <a:ext cx="7172236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645" tIns="166624" rIns="55664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AAL5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 the sending side, it accepts a block of data(up to 64kbytes)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divides the block into cells and transfers the cells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 the receiving side</a:t>
          </a:r>
          <a:r>
            <a:rPr lang="zh-CN" sz="2000" kern="1200" dirty="0" smtClean="0"/>
            <a:t>，</a:t>
          </a:r>
          <a:r>
            <a:rPr lang="en-US" sz="2000" kern="1200" dirty="0" smtClean="0"/>
            <a:t>it accepts incoming cells</a:t>
          </a:r>
          <a:r>
            <a:rPr lang="zh-CN" sz="2000" kern="1200" dirty="0" smtClean="0"/>
            <a:t>，</a:t>
          </a:r>
          <a:r>
            <a:rPr lang="en-US" sz="2000" kern="1200" dirty="0" smtClean="0"/>
            <a:t>extracts data and delivers the original block</a:t>
          </a:r>
          <a:endParaRPr lang="zh-CN" altLang="en-US" sz="2000" kern="1200" dirty="0"/>
        </a:p>
      </dsp:txBody>
      <dsp:txXfrm>
        <a:off x="0" y="156068"/>
        <a:ext cx="7172236" cy="2167200"/>
      </dsp:txXfrm>
    </dsp:sp>
    <dsp:sp modelId="{13507320-87BA-49F4-9B20-470D7E944BE7}">
      <dsp:nvSpPr>
        <dsp:cNvPr id="0" name=""/>
        <dsp:cNvSpPr/>
      </dsp:nvSpPr>
      <dsp:spPr>
        <a:xfrm>
          <a:off x="358611" y="37988"/>
          <a:ext cx="5020565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65" tIns="0" rIns="18976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ATM Adaptation Layer(</a:t>
          </a:r>
          <a:r>
            <a:rPr lang="en-US" altLang="zh-CN" sz="2000" kern="1200" dirty="0" smtClean="0"/>
            <a:t>AAL)</a:t>
          </a:r>
          <a:endParaRPr lang="zh-CN" altLang="en-US" sz="2000" kern="1200" dirty="0"/>
        </a:p>
      </dsp:txBody>
      <dsp:txXfrm>
        <a:off x="370139" y="49516"/>
        <a:ext cx="4997509" cy="213104"/>
      </dsp:txXfrm>
    </dsp:sp>
    <dsp:sp modelId="{3B7D3D25-074D-4B5D-93D5-B0AF44389911}">
      <dsp:nvSpPr>
        <dsp:cNvPr id="0" name=""/>
        <dsp:cNvSpPr/>
      </dsp:nvSpPr>
      <dsp:spPr>
        <a:xfrm>
          <a:off x="0" y="2484548"/>
          <a:ext cx="7172236" cy="445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645" tIns="166624" rIns="55664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Cell Label Switching</a:t>
          </a:r>
          <a:endParaRPr lang="zh-CN" altLang="en-US" sz="2000" kern="1200" dirty="0"/>
        </a:p>
      </dsp:txBody>
      <dsp:txXfrm>
        <a:off x="0" y="2484548"/>
        <a:ext cx="7172236" cy="445997"/>
      </dsp:txXfrm>
    </dsp:sp>
    <dsp:sp modelId="{A69D80E0-755A-4971-91BB-230BF558BBC5}">
      <dsp:nvSpPr>
        <dsp:cNvPr id="0" name=""/>
        <dsp:cNvSpPr/>
      </dsp:nvSpPr>
      <dsp:spPr>
        <a:xfrm>
          <a:off x="358611" y="2366468"/>
          <a:ext cx="5020565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65" tIns="0" rIns="18976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ATM</a:t>
          </a:r>
          <a:endParaRPr lang="zh-CN" altLang="en-US" sz="2000" kern="1200" dirty="0"/>
        </a:p>
      </dsp:txBody>
      <dsp:txXfrm>
        <a:off x="370139" y="2377996"/>
        <a:ext cx="4997509" cy="213104"/>
      </dsp:txXfrm>
    </dsp:sp>
    <dsp:sp modelId="{3F63FF0A-CACE-4739-A166-AC217DEED03A}">
      <dsp:nvSpPr>
        <dsp:cNvPr id="0" name=""/>
        <dsp:cNvSpPr/>
      </dsp:nvSpPr>
      <dsp:spPr>
        <a:xfrm>
          <a:off x="0" y="3091826"/>
          <a:ext cx="7172236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90516-93EE-4732-9045-F1E88A345BB8}">
      <dsp:nvSpPr>
        <dsp:cNvPr id="0" name=""/>
        <dsp:cNvSpPr/>
      </dsp:nvSpPr>
      <dsp:spPr>
        <a:xfrm>
          <a:off x="358611" y="2973746"/>
          <a:ext cx="5020565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765" tIns="0" rIns="18976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Physical Layer</a:t>
          </a:r>
          <a:endParaRPr lang="zh-CN" altLang="en-US" sz="2000" kern="1200" dirty="0"/>
        </a:p>
      </dsp:txBody>
      <dsp:txXfrm>
        <a:off x="370139" y="2985274"/>
        <a:ext cx="4997509" cy="21310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610987"/>
          <a:ext cx="7016963" cy="24191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594" tIns="333248" rIns="5445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Connection Setup Latency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Lack Of Efficient Broadcast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ATM’s overhead is higher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High cost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Complexity</a:t>
          </a:r>
          <a:endParaRPr lang="zh-CN" altLang="en-US" sz="2400" kern="1200" dirty="0"/>
        </a:p>
      </dsp:txBody>
      <dsp:txXfrm>
        <a:off x="0" y="610987"/>
        <a:ext cx="7016963" cy="2419191"/>
      </dsp:txXfrm>
    </dsp:sp>
    <dsp:sp modelId="{94065E94-3F98-40B3-97E9-617B884C382A}">
      <dsp:nvSpPr>
        <dsp:cNvPr id="0" name=""/>
        <dsp:cNvSpPr/>
      </dsp:nvSpPr>
      <dsp:spPr>
        <a:xfrm>
          <a:off x="32190" y="47273"/>
          <a:ext cx="4911874" cy="641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657" tIns="0" rIns="18565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Critique</a:t>
          </a:r>
          <a:endParaRPr lang="zh-CN" altLang="en-US" sz="2400" b="0" kern="1200" dirty="0"/>
        </a:p>
      </dsp:txBody>
      <dsp:txXfrm>
        <a:off x="63507" y="78590"/>
        <a:ext cx="4849240" cy="57890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27D30-3EF5-403B-97F1-CEF5B2E4A71C}">
      <dsp:nvSpPr>
        <dsp:cNvPr id="0" name=""/>
        <dsp:cNvSpPr/>
      </dsp:nvSpPr>
      <dsp:spPr>
        <a:xfrm rot="21300000">
          <a:off x="1616473" y="772402"/>
          <a:ext cx="4435397" cy="388047"/>
        </a:xfrm>
        <a:prstGeom prst="mathMinus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05B7FE6E-5EC3-4329-A3C5-18D71D453712}">
      <dsp:nvSpPr>
        <dsp:cNvPr id="0" name=""/>
        <dsp:cNvSpPr/>
      </dsp:nvSpPr>
      <dsp:spPr>
        <a:xfrm>
          <a:off x="1164882" y="96642"/>
          <a:ext cx="1811140" cy="773140"/>
        </a:xfrm>
        <a:prstGeom prst="down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E7EC39D9-A15C-410B-A65D-1C15857B74B8}">
      <dsp:nvSpPr>
        <dsp:cNvPr id="0" name=""/>
        <dsp:cNvSpPr/>
      </dsp:nvSpPr>
      <dsp:spPr>
        <a:xfrm>
          <a:off x="3463600" y="0"/>
          <a:ext cx="3655113" cy="811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Cambria Math" pitchFamily="18" charset="0"/>
              <a:ea typeface="Cambria Math" pitchFamily="18" charset="0"/>
            </a:rPr>
            <a:t>ATM’s overhead is </a:t>
          </a:r>
          <a:r>
            <a:rPr lang="en-US" altLang="zh-CN" sz="1700" kern="12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rPr>
            <a:t>higher than 10 percent</a:t>
          </a:r>
          <a:endParaRPr lang="zh-CN" altLang="en-US" sz="1700" kern="1200" dirty="0">
            <a:solidFill>
              <a:srgbClr val="C00000"/>
            </a:solidFill>
          </a:endParaRPr>
        </a:p>
      </dsp:txBody>
      <dsp:txXfrm>
        <a:off x="3463600" y="0"/>
        <a:ext cx="3655113" cy="811797"/>
      </dsp:txXfrm>
    </dsp:sp>
    <dsp:sp modelId="{2D224995-6CF2-4608-B94B-53CDCAFBF4B8}">
      <dsp:nvSpPr>
        <dsp:cNvPr id="0" name=""/>
        <dsp:cNvSpPr/>
      </dsp:nvSpPr>
      <dsp:spPr>
        <a:xfrm>
          <a:off x="4918391" y="1063068"/>
          <a:ext cx="1358999" cy="773140"/>
        </a:xfrm>
        <a:prstGeom prst="up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D8AF3600-F2FC-4255-A98F-7DB099DF5271}">
      <dsp:nvSpPr>
        <dsp:cNvPr id="0" name=""/>
        <dsp:cNvSpPr/>
      </dsp:nvSpPr>
      <dsp:spPr>
        <a:xfrm>
          <a:off x="159562" y="1121054"/>
          <a:ext cx="4435247" cy="811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Cambria Math" pitchFamily="18" charset="0"/>
              <a:ea typeface="Cambria Math" pitchFamily="18" charset="0"/>
            </a:rPr>
            <a:t>Ethernet’s overhead is </a:t>
          </a:r>
          <a:r>
            <a:rPr lang="en-US" altLang="zh-CN" sz="1700" kern="1200" dirty="0" smtClean="0">
              <a:solidFill>
                <a:srgbClr val="7030A0"/>
              </a:solidFill>
              <a:latin typeface="Cambria Math" pitchFamily="18" charset="0"/>
              <a:ea typeface="Cambria Math" pitchFamily="18" charset="0"/>
            </a:rPr>
            <a:t>lower than 1 percent</a:t>
          </a:r>
          <a:endParaRPr lang="zh-CN" altLang="en-US" sz="1700" kern="1200" dirty="0">
            <a:solidFill>
              <a:srgbClr val="7030A0"/>
            </a:solidFill>
          </a:endParaRPr>
        </a:p>
      </dsp:txBody>
      <dsp:txXfrm>
        <a:off x="159562" y="1121054"/>
        <a:ext cx="4435247" cy="81179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2EE87-35AE-49AC-B3E0-E5EEE7103D16}">
      <dsp:nvSpPr>
        <dsp:cNvPr id="0" name=""/>
        <dsp:cNvSpPr/>
      </dsp:nvSpPr>
      <dsp:spPr>
        <a:xfrm>
          <a:off x="0" y="391657"/>
          <a:ext cx="7229364" cy="9029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374904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Not a network system</a:t>
          </a:r>
          <a:endParaRPr lang="zh-CN" altLang="en-US" sz="2400" kern="1200" dirty="0"/>
        </a:p>
      </dsp:txBody>
      <dsp:txXfrm>
        <a:off x="0" y="391657"/>
        <a:ext cx="7229364" cy="902901"/>
      </dsp:txXfrm>
    </dsp:sp>
    <dsp:sp modelId="{6E91E04E-0652-4BF7-AF08-D076C0D6AA7A}">
      <dsp:nvSpPr>
        <dsp:cNvPr id="0" name=""/>
        <dsp:cNvSpPr/>
      </dsp:nvSpPr>
      <dsp:spPr>
        <a:xfrm>
          <a:off x="330309" y="0"/>
          <a:ext cx="6694253" cy="632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 extra feature in conventional Internet routers</a:t>
          </a:r>
          <a:endParaRPr lang="zh-CN" altLang="en-US" sz="2400" kern="1200" dirty="0"/>
        </a:p>
      </dsp:txBody>
      <dsp:txXfrm>
        <a:off x="361180" y="30871"/>
        <a:ext cx="6632511" cy="570661"/>
      </dsp:txXfrm>
    </dsp:sp>
    <dsp:sp modelId="{B1106278-5D2F-40FD-84BD-088BADC4BD62}">
      <dsp:nvSpPr>
        <dsp:cNvPr id="0" name=""/>
        <dsp:cNvSpPr/>
      </dsp:nvSpPr>
      <dsp:spPr>
        <a:xfrm>
          <a:off x="0" y="1657439"/>
          <a:ext cx="7229364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374904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Accepts Internet packets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Wrap the packet with a label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Send the resulting packet across a label switched path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Unwrap the packet</a:t>
          </a:r>
          <a:endParaRPr lang="zh-CN" sz="2400" kern="1200" dirty="0"/>
        </a:p>
      </dsp:txBody>
      <dsp:txXfrm>
        <a:off x="0" y="1657439"/>
        <a:ext cx="7229364" cy="2438100"/>
      </dsp:txXfrm>
    </dsp:sp>
    <dsp:sp modelId="{6B127404-3731-4600-92F3-5BDDA867C573}">
      <dsp:nvSpPr>
        <dsp:cNvPr id="0" name=""/>
        <dsp:cNvSpPr/>
      </dsp:nvSpPr>
      <dsp:spPr>
        <a:xfrm>
          <a:off x="361468" y="1391759"/>
          <a:ext cx="506055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 MPLS router</a:t>
          </a:r>
          <a:endParaRPr lang="zh-CN" altLang="en-US" sz="2400" kern="1200" dirty="0"/>
        </a:p>
      </dsp:txBody>
      <dsp:txXfrm>
        <a:off x="387407" y="1417698"/>
        <a:ext cx="5008676" cy="479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13D1-961D-4BBA-94DE-0F1465FD64A3}">
      <dsp:nvSpPr>
        <dsp:cNvPr id="0" name=""/>
        <dsp:cNvSpPr/>
      </dsp:nvSpPr>
      <dsp:spPr>
        <a:xfrm>
          <a:off x="0" y="327646"/>
          <a:ext cx="7229364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374904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Interfacing the </a:t>
          </a:r>
          <a:r>
            <a:rPr lang="en-US" sz="2400" b="1" kern="1200" dirty="0" smtClean="0"/>
            <a:t>IP Telephony</a:t>
          </a:r>
          <a:r>
            <a:rPr lang="en-US" sz="2400" kern="1200" dirty="0" smtClean="0"/>
            <a:t> with the existing Public Switch Telephone Network(</a:t>
          </a:r>
          <a:r>
            <a:rPr lang="en-US" sz="2400" b="1" kern="1200" dirty="0" smtClean="0"/>
            <a:t>PSTN</a:t>
          </a:r>
          <a:r>
            <a:rPr lang="en-US" sz="2400" kern="1200" dirty="0" smtClean="0"/>
            <a:t>)</a:t>
          </a:r>
          <a:endParaRPr lang="zh-CN" altLang="en-US" sz="2400" kern="1200" dirty="0"/>
        </a:p>
      </dsp:txBody>
      <dsp:txXfrm>
        <a:off x="0" y="327646"/>
        <a:ext cx="7229364" cy="1219050"/>
      </dsp:txXfrm>
    </dsp:sp>
    <dsp:sp modelId="{B2D57A7D-6E5D-441A-A1F9-A73737BDAE64}">
      <dsp:nvSpPr>
        <dsp:cNvPr id="0" name=""/>
        <dsp:cNvSpPr/>
      </dsp:nvSpPr>
      <dsp:spPr>
        <a:xfrm>
          <a:off x="361468" y="61966"/>
          <a:ext cx="506055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  thorny issue</a:t>
          </a:r>
          <a:endParaRPr lang="zh-CN" altLang="en-US" sz="2400" kern="1200" dirty="0"/>
        </a:p>
      </dsp:txBody>
      <dsp:txXfrm>
        <a:off x="387407" y="87905"/>
        <a:ext cx="5008676" cy="479482"/>
      </dsp:txXfrm>
    </dsp:sp>
    <dsp:sp modelId="{54D65DC1-6783-4272-9881-265F7E3C08D2}">
      <dsp:nvSpPr>
        <dsp:cNvPr id="0" name=""/>
        <dsp:cNvSpPr/>
      </dsp:nvSpPr>
      <dsp:spPr>
        <a:xfrm>
          <a:off x="0" y="1909576"/>
          <a:ext cx="7229364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374904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created by IETF</a:t>
          </a:r>
          <a:endParaRPr lang="zh-CN" altLang="en-US" sz="2400" kern="1200" dirty="0"/>
        </a:p>
      </dsp:txBody>
      <dsp:txXfrm>
        <a:off x="0" y="1909576"/>
        <a:ext cx="7229364" cy="893025"/>
      </dsp:txXfrm>
    </dsp:sp>
    <dsp:sp modelId="{0516F5A1-0BB0-4BDD-B7B2-E367CF613CC1}">
      <dsp:nvSpPr>
        <dsp:cNvPr id="0" name=""/>
        <dsp:cNvSpPr/>
      </dsp:nvSpPr>
      <dsp:spPr>
        <a:xfrm>
          <a:off x="361468" y="1643896"/>
          <a:ext cx="506055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Session Initiation Protocol(SIP)</a:t>
          </a:r>
          <a:endParaRPr lang="zh-CN" altLang="en-US" sz="2400" kern="1200" dirty="0"/>
        </a:p>
      </dsp:txBody>
      <dsp:txXfrm>
        <a:off x="387407" y="1669835"/>
        <a:ext cx="5008676" cy="479482"/>
      </dsp:txXfrm>
    </dsp:sp>
    <dsp:sp modelId="{57A776D8-4AD8-46B4-95F2-65FCA529A54E}">
      <dsp:nvSpPr>
        <dsp:cNvPr id="0" name=""/>
        <dsp:cNvSpPr/>
      </dsp:nvSpPr>
      <dsp:spPr>
        <a:xfrm>
          <a:off x="0" y="3165482"/>
          <a:ext cx="7229364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374904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created by ITU</a:t>
          </a:r>
          <a:endParaRPr lang="zh-CN" altLang="en-US" sz="2400" kern="1200" dirty="0"/>
        </a:p>
      </dsp:txBody>
      <dsp:txXfrm>
        <a:off x="0" y="3165482"/>
        <a:ext cx="7229364" cy="893025"/>
      </dsp:txXfrm>
    </dsp:sp>
    <dsp:sp modelId="{D8D85770-57B6-4CC7-9599-00D7203C6CCE}">
      <dsp:nvSpPr>
        <dsp:cNvPr id="0" name=""/>
        <dsp:cNvSpPr/>
      </dsp:nvSpPr>
      <dsp:spPr>
        <a:xfrm>
          <a:off x="361468" y="2899802"/>
          <a:ext cx="506055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H.323 Standard</a:t>
          </a:r>
          <a:endParaRPr lang="zh-CN" altLang="en-US" sz="2400" kern="1200" dirty="0"/>
        </a:p>
      </dsp:txBody>
      <dsp:txXfrm>
        <a:off x="387407" y="2925741"/>
        <a:ext cx="5008676" cy="4794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70FA-1CF9-46F3-90EA-EBCFE3038A34}">
      <dsp:nvSpPr>
        <dsp:cNvPr id="0" name=""/>
        <dsp:cNvSpPr/>
      </dsp:nvSpPr>
      <dsp:spPr>
        <a:xfrm>
          <a:off x="0" y="1413811"/>
          <a:ext cx="7229364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079" tIns="1353820" rIns="5610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works with arbitrary vendor’s equipment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OpenFlow</a:t>
          </a:r>
          <a:r>
            <a:rPr lang="en-US" sz="2400" kern="1200" dirty="0" smtClean="0"/>
            <a:t> </a:t>
          </a:r>
          <a:endParaRPr lang="zh-CN" altLang="en-US" sz="2400" kern="1200" dirty="0"/>
        </a:p>
      </dsp:txBody>
      <dsp:txXfrm>
        <a:off x="0" y="1413811"/>
        <a:ext cx="7229364" cy="2252250"/>
      </dsp:txXfrm>
    </dsp:sp>
    <dsp:sp modelId="{98D821BC-B571-4405-A0D1-1D6E8B67C179}">
      <dsp:nvSpPr>
        <dsp:cNvPr id="0" name=""/>
        <dsp:cNvSpPr/>
      </dsp:nvSpPr>
      <dsp:spPr>
        <a:xfrm>
          <a:off x="447060" y="400205"/>
          <a:ext cx="5060554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77" tIns="0" rIns="1912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 management software</a:t>
          </a:r>
          <a:endParaRPr lang="zh-CN" altLang="en-US" sz="2400" kern="1200" dirty="0"/>
        </a:p>
      </dsp:txBody>
      <dsp:txXfrm>
        <a:off x="540728" y="493873"/>
        <a:ext cx="4873218" cy="173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747707"/>
          <a:ext cx="6944955" cy="1127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006" tIns="229108" rIns="5390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dish size of less than 3 meters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Incuring</a:t>
          </a:r>
          <a:r>
            <a:rPr lang="en-US" sz="2400" kern="1200" dirty="0" smtClean="0"/>
            <a:t> </a:t>
          </a:r>
          <a:r>
            <a:rPr lang="en-US" sz="2400" kern="1200" dirty="0" smtClean="0"/>
            <a:t>long delays</a:t>
          </a:r>
          <a:endParaRPr lang="zh-CN" altLang="en-US" sz="2400" kern="1200" dirty="0"/>
        </a:p>
      </dsp:txBody>
      <dsp:txXfrm>
        <a:off x="0" y="747707"/>
        <a:ext cx="6944955" cy="1127899"/>
      </dsp:txXfrm>
    </dsp:sp>
    <dsp:sp modelId="{94065E94-3F98-40B3-97E9-617B884C382A}">
      <dsp:nvSpPr>
        <dsp:cNvPr id="0" name=""/>
        <dsp:cNvSpPr/>
      </dsp:nvSpPr>
      <dsp:spPr>
        <a:xfrm>
          <a:off x="0" y="79791"/>
          <a:ext cx="4861468" cy="629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2" tIns="0" rIns="183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Very Small Aperture Satellite</a:t>
          </a:r>
          <a:endParaRPr lang="zh-CN" altLang="en-US" sz="2400" kern="1200" dirty="0"/>
        </a:p>
      </dsp:txBody>
      <dsp:txXfrm>
        <a:off x="30745" y="110536"/>
        <a:ext cx="4799978" cy="568320"/>
      </dsp:txXfrm>
    </dsp:sp>
    <dsp:sp modelId="{C6C21C8D-CE5A-4037-9F44-DCB57DEABAF1}">
      <dsp:nvSpPr>
        <dsp:cNvPr id="0" name=""/>
        <dsp:cNvSpPr/>
      </dsp:nvSpPr>
      <dsp:spPr>
        <a:xfrm>
          <a:off x="0" y="2680311"/>
          <a:ext cx="6944955" cy="1569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006" tIns="229108" rIns="53900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Using existing power line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Although much research has been done, it has not enjoyed widespread deployment</a:t>
          </a:r>
          <a:endParaRPr lang="zh-CN" altLang="en-US" sz="2400" kern="1200" dirty="0"/>
        </a:p>
      </dsp:txBody>
      <dsp:txXfrm>
        <a:off x="0" y="2680311"/>
        <a:ext cx="6944955" cy="1569846"/>
      </dsp:txXfrm>
    </dsp:sp>
    <dsp:sp modelId="{E5BAB995-08B6-4BF7-B771-27B38BCB0F5F}">
      <dsp:nvSpPr>
        <dsp:cNvPr id="0" name=""/>
        <dsp:cNvSpPr/>
      </dsp:nvSpPr>
      <dsp:spPr>
        <a:xfrm>
          <a:off x="17306" y="1960240"/>
          <a:ext cx="4861468" cy="717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2" tIns="0" rIns="1837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Power Line Communication</a:t>
          </a:r>
          <a:r>
            <a:rPr lang="zh-CN" sz="2400" kern="1200" dirty="0" smtClean="0"/>
            <a:t>（</a:t>
          </a:r>
          <a:r>
            <a:rPr lang="en-US" sz="2400" kern="1200" dirty="0" smtClean="0"/>
            <a:t>PLC</a:t>
          </a:r>
          <a:r>
            <a:rPr lang="zh-CN" sz="2400" kern="1200" dirty="0" smtClean="0"/>
            <a:t>）</a:t>
          </a:r>
          <a:endParaRPr lang="zh-CN" altLang="en-US" sz="2400" kern="1200" dirty="0"/>
        </a:p>
      </dsp:txBody>
      <dsp:txXfrm>
        <a:off x="52324" y="1995258"/>
        <a:ext cx="4791432" cy="647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64410-0B92-4745-9F3D-950E1CF11A44}">
      <dsp:nvSpPr>
        <dsp:cNvPr id="0" name=""/>
        <dsp:cNvSpPr/>
      </dsp:nvSpPr>
      <dsp:spPr>
        <a:xfrm>
          <a:off x="0" y="304218"/>
          <a:ext cx="60960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04140" rIns="47311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bus network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Dominating the LAN market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Ethernet technologies had ever changed</a:t>
          </a:r>
          <a:endParaRPr lang="zh-CN" sz="2400" kern="1200" dirty="0"/>
        </a:p>
      </dsp:txBody>
      <dsp:txXfrm>
        <a:off x="0" y="304218"/>
        <a:ext cx="6096000" cy="1732500"/>
      </dsp:txXfrm>
    </dsp:sp>
    <dsp:sp modelId="{97A3129E-13C5-4970-9107-1FD0BAA8E158}">
      <dsp:nvSpPr>
        <dsp:cNvPr id="0" name=""/>
        <dsp:cNvSpPr/>
      </dsp:nvSpPr>
      <dsp:spPr>
        <a:xfrm>
          <a:off x="304800" y="40969"/>
          <a:ext cx="4267200" cy="337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Ethernet</a:t>
          </a:r>
          <a:endParaRPr lang="zh-CN" altLang="en-US" sz="2400" kern="1200" dirty="0"/>
        </a:p>
      </dsp:txBody>
      <dsp:txXfrm>
        <a:off x="321253" y="57422"/>
        <a:ext cx="4234294" cy="304143"/>
      </dsp:txXfrm>
    </dsp:sp>
    <dsp:sp modelId="{A47944F5-C366-43C6-A416-9E1845E0995D}">
      <dsp:nvSpPr>
        <dsp:cNvPr id="0" name=""/>
        <dsp:cNvSpPr/>
      </dsp:nvSpPr>
      <dsp:spPr>
        <a:xfrm>
          <a:off x="0" y="2202901"/>
          <a:ext cx="6096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04140" rIns="47311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IEEE802.5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ring network </a:t>
          </a:r>
          <a:endParaRPr 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Its throughput is 16Mbps</a:t>
          </a:r>
          <a:endParaRPr lang="zh-CN" sz="2400" kern="1200" dirty="0"/>
        </a:p>
      </dsp:txBody>
      <dsp:txXfrm>
        <a:off x="0" y="2202901"/>
        <a:ext cx="6096000" cy="1417500"/>
      </dsp:txXfrm>
    </dsp:sp>
    <dsp:sp modelId="{2CFE5EA1-4654-41B6-AA47-93240F9A2581}">
      <dsp:nvSpPr>
        <dsp:cNvPr id="0" name=""/>
        <dsp:cNvSpPr/>
      </dsp:nvSpPr>
      <dsp:spPr>
        <a:xfrm>
          <a:off x="304800" y="2063718"/>
          <a:ext cx="4267200" cy="212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IBM Token Ring</a:t>
          </a:r>
          <a:endParaRPr lang="zh-CN" sz="2400" kern="1200" dirty="0"/>
        </a:p>
      </dsp:txBody>
      <dsp:txXfrm>
        <a:off x="315197" y="2074115"/>
        <a:ext cx="4246406" cy="192188"/>
      </dsp:txXfrm>
    </dsp:sp>
    <dsp:sp modelId="{88C6BD9F-1E97-4865-9573-23EFF374E3D6}">
      <dsp:nvSpPr>
        <dsp:cNvPr id="0" name=""/>
        <dsp:cNvSpPr/>
      </dsp:nvSpPr>
      <dsp:spPr>
        <a:xfrm>
          <a:off x="0" y="3890144"/>
          <a:ext cx="6096000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104140" rIns="47311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Another ring network</a:t>
          </a:r>
          <a:endParaRPr lang="zh-CN" sz="2400" kern="1200" dirty="0"/>
        </a:p>
      </dsp:txBody>
      <dsp:txXfrm>
        <a:off x="0" y="3890144"/>
        <a:ext cx="6096000" cy="614250"/>
      </dsp:txXfrm>
    </dsp:sp>
    <dsp:sp modelId="{A501ED3F-164C-4760-A02B-1A0BCA7DFC6B}">
      <dsp:nvSpPr>
        <dsp:cNvPr id="0" name=""/>
        <dsp:cNvSpPr/>
      </dsp:nvSpPr>
      <dsp:spPr>
        <a:xfrm>
          <a:off x="304800" y="3647401"/>
          <a:ext cx="4843272" cy="316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Fiber Distributed Data Interconnect</a:t>
          </a:r>
          <a:endParaRPr lang="zh-CN" sz="2400" kern="1200" dirty="0"/>
        </a:p>
      </dsp:txBody>
      <dsp:txXfrm>
        <a:off x="320252" y="3662853"/>
        <a:ext cx="4812368" cy="285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64410-0B92-4745-9F3D-950E1CF11A44}">
      <dsp:nvSpPr>
        <dsp:cNvPr id="0" name=""/>
        <dsp:cNvSpPr/>
      </dsp:nvSpPr>
      <dsp:spPr>
        <a:xfrm>
          <a:off x="0" y="304860"/>
          <a:ext cx="6952684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606" tIns="395732" rIns="5396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The frame will pass completely around the ring while it is being sent</a:t>
          </a:r>
          <a:endParaRPr lang="zh-C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The frame pass from the sender to the next computer</a:t>
          </a:r>
          <a:r>
            <a:rPr lang="zh-CN" altLang="en-US" sz="1900" kern="1200" dirty="0" smtClean="0"/>
            <a:t>，</a:t>
          </a:r>
          <a:r>
            <a:rPr lang="en-US" altLang="zh-CN" sz="1900" kern="1200" dirty="0" smtClean="0"/>
            <a:t>then to the next one and so on, until back at the sender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All stations forwards bits around the ring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The computer destined will make a copy of the frame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The sender can compare the data being received to the data being sent</a:t>
          </a:r>
          <a:endParaRPr lang="zh-CN" altLang="en-US" sz="1900" kern="1200" dirty="0"/>
        </a:p>
      </dsp:txBody>
      <dsp:txXfrm>
        <a:off x="0" y="304860"/>
        <a:ext cx="6952684" cy="2872800"/>
      </dsp:txXfrm>
    </dsp:sp>
    <dsp:sp modelId="{97A3129E-13C5-4970-9107-1FD0BAA8E158}">
      <dsp:nvSpPr>
        <dsp:cNvPr id="0" name=""/>
        <dsp:cNvSpPr/>
      </dsp:nvSpPr>
      <dsp:spPr>
        <a:xfrm>
          <a:off x="347634" y="24420"/>
          <a:ext cx="486687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6" tIns="0" rIns="1839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IBM Token Ring</a:t>
          </a:r>
          <a:endParaRPr lang="zh-CN" altLang="en-US" sz="1900" kern="1200" dirty="0"/>
        </a:p>
      </dsp:txBody>
      <dsp:txXfrm>
        <a:off x="375014" y="51800"/>
        <a:ext cx="481211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64410-0B92-4745-9F3D-950E1CF11A44}">
      <dsp:nvSpPr>
        <dsp:cNvPr id="0" name=""/>
        <dsp:cNvSpPr/>
      </dsp:nvSpPr>
      <dsp:spPr>
        <a:xfrm>
          <a:off x="0" y="269852"/>
          <a:ext cx="4392488" cy="5831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906" tIns="270764" rIns="3409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It is usually used to connect LANs</a:t>
          </a:r>
          <a:endParaRPr lang="zh-CN" altLang="en-US" sz="2000" kern="1200" dirty="0"/>
        </a:p>
      </dsp:txBody>
      <dsp:txXfrm>
        <a:off x="0" y="269852"/>
        <a:ext cx="4392488" cy="583117"/>
      </dsp:txXfrm>
    </dsp:sp>
    <dsp:sp modelId="{97A3129E-13C5-4970-9107-1FD0BAA8E158}">
      <dsp:nvSpPr>
        <dsp:cNvPr id="0" name=""/>
        <dsp:cNvSpPr/>
      </dsp:nvSpPr>
      <dsp:spPr>
        <a:xfrm>
          <a:off x="219624" y="18932"/>
          <a:ext cx="307474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18" tIns="0" rIns="1162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Core  LAN</a:t>
          </a:r>
          <a:endParaRPr lang="zh-CN" altLang="en-US" sz="2000" kern="1200" dirty="0"/>
        </a:p>
      </dsp:txBody>
      <dsp:txXfrm>
        <a:off x="244122" y="43430"/>
        <a:ext cx="3025745" cy="452844"/>
      </dsp:txXfrm>
    </dsp:sp>
    <dsp:sp modelId="{6E982E95-0959-4EAC-8C79-C771FD3C50FD}">
      <dsp:nvSpPr>
        <dsp:cNvPr id="0" name=""/>
        <dsp:cNvSpPr/>
      </dsp:nvSpPr>
      <dsp:spPr>
        <a:xfrm>
          <a:off x="0" y="1175706"/>
          <a:ext cx="4392488" cy="19560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906" tIns="270764" rIns="3409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First 100M LAN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Its transmission medium is fiber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pair of counter-rotating rings to provide redundancy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200Km</a:t>
          </a:r>
        </a:p>
      </dsp:txBody>
      <dsp:txXfrm>
        <a:off x="0" y="1175706"/>
        <a:ext cx="4392488" cy="1956088"/>
      </dsp:txXfrm>
    </dsp:sp>
    <dsp:sp modelId="{24552B1D-7C54-448E-AA32-563F3D3D8174}">
      <dsp:nvSpPr>
        <dsp:cNvPr id="0" name=""/>
        <dsp:cNvSpPr/>
      </dsp:nvSpPr>
      <dsp:spPr>
        <a:xfrm>
          <a:off x="298713" y="944770"/>
          <a:ext cx="307474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18" tIns="0" rIns="1162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Another Token Ring</a:t>
          </a:r>
          <a:endParaRPr lang="zh-CN" altLang="en-US" sz="2000" kern="1200" dirty="0"/>
        </a:p>
      </dsp:txBody>
      <dsp:txXfrm>
        <a:off x="323211" y="969268"/>
        <a:ext cx="3025745" cy="452844"/>
      </dsp:txXfrm>
    </dsp:sp>
    <dsp:sp modelId="{F663066C-5A51-4060-AEE3-C4C6635458F9}">
      <dsp:nvSpPr>
        <dsp:cNvPr id="0" name=""/>
        <dsp:cNvSpPr/>
      </dsp:nvSpPr>
      <dsp:spPr>
        <a:xfrm>
          <a:off x="0" y="3494498"/>
          <a:ext cx="4392488" cy="8407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906" tIns="270764" rIns="34090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The reverse path can form a closed ring</a:t>
          </a:r>
        </a:p>
      </dsp:txBody>
      <dsp:txXfrm>
        <a:off x="0" y="3494498"/>
        <a:ext cx="4392488" cy="840777"/>
      </dsp:txXfrm>
    </dsp:sp>
    <dsp:sp modelId="{25169A1B-04CF-4F72-A319-441B52D96E83}">
      <dsp:nvSpPr>
        <dsp:cNvPr id="0" name=""/>
        <dsp:cNvSpPr/>
      </dsp:nvSpPr>
      <dsp:spPr>
        <a:xfrm>
          <a:off x="284042" y="3243578"/>
          <a:ext cx="307474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18" tIns="0" rIns="11621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Self-healing Mechanism </a:t>
          </a:r>
        </a:p>
      </dsp:txBody>
      <dsp:txXfrm>
        <a:off x="308540" y="3268076"/>
        <a:ext cx="3025745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64410-0B92-4745-9F3D-950E1CF11A44}">
      <dsp:nvSpPr>
        <dsp:cNvPr id="0" name=""/>
        <dsp:cNvSpPr/>
      </dsp:nvSpPr>
      <dsp:spPr>
        <a:xfrm>
          <a:off x="0" y="265369"/>
          <a:ext cx="6096000" cy="8307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</a:t>
          </a:r>
          <a:r>
            <a:rPr lang="en-US" sz="2000" kern="1200" dirty="0" smtClean="0"/>
            <a:t>he first packet switched WANs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56Kbps</a:t>
          </a:r>
          <a:endParaRPr lang="zh-CN" altLang="en-US" sz="2000" kern="1200" dirty="0"/>
        </a:p>
      </dsp:txBody>
      <dsp:txXfrm>
        <a:off x="0" y="265369"/>
        <a:ext cx="6096000" cy="830733"/>
      </dsp:txXfrm>
    </dsp:sp>
    <dsp:sp modelId="{97A3129E-13C5-4970-9107-1FD0BAA8E158}">
      <dsp:nvSpPr>
        <dsp:cNvPr id="0" name=""/>
        <dsp:cNvSpPr/>
      </dsp:nvSpPr>
      <dsp:spPr>
        <a:xfrm>
          <a:off x="304800" y="136779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ARPANET</a:t>
          </a:r>
          <a:endParaRPr lang="zh-CN" altLang="en-US" sz="2000" kern="1200" dirty="0"/>
        </a:p>
      </dsp:txBody>
      <dsp:txXfrm>
        <a:off x="320636" y="152615"/>
        <a:ext cx="4235528" cy="292730"/>
      </dsp:txXfrm>
    </dsp:sp>
    <dsp:sp modelId="{94709400-C2EC-40C9-B930-CB6B2F566620}">
      <dsp:nvSpPr>
        <dsp:cNvPr id="0" name=""/>
        <dsp:cNvSpPr/>
      </dsp:nvSpPr>
      <dsp:spPr>
        <a:xfrm>
          <a:off x="0" y="1351258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9156E-43C0-4719-8C26-26B9E29138A7}">
      <dsp:nvSpPr>
        <dsp:cNvPr id="0" name=""/>
        <dsp:cNvSpPr/>
      </dsp:nvSpPr>
      <dsp:spPr>
        <a:xfrm>
          <a:off x="304800" y="1189056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X.25</a:t>
          </a:r>
          <a:endParaRPr lang="zh-CN" altLang="en-US" sz="2000" kern="1200" dirty="0"/>
        </a:p>
      </dsp:txBody>
      <dsp:txXfrm>
        <a:off x="320636" y="1204892"/>
        <a:ext cx="4235528" cy="292730"/>
      </dsp:txXfrm>
    </dsp:sp>
    <dsp:sp modelId="{1953466A-009B-42FA-A062-5778D22B5322}">
      <dsp:nvSpPr>
        <dsp:cNvPr id="0" name=""/>
        <dsp:cNvSpPr/>
      </dsp:nvSpPr>
      <dsp:spPr>
        <a:xfrm>
          <a:off x="0" y="1849730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29108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</dsp:txBody>
      <dsp:txXfrm>
        <a:off x="0" y="1849730"/>
        <a:ext cx="6096000" cy="276929"/>
      </dsp:txXfrm>
    </dsp:sp>
    <dsp:sp modelId="{22D3841F-9801-4419-83A3-97E357DC67EE}">
      <dsp:nvSpPr>
        <dsp:cNvPr id="0" name=""/>
        <dsp:cNvSpPr/>
      </dsp:nvSpPr>
      <dsp:spPr>
        <a:xfrm>
          <a:off x="304800" y="1687529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Frame Relay</a:t>
          </a:r>
          <a:endParaRPr lang="zh-CN" altLang="en-US" sz="2000" kern="1200" dirty="0"/>
        </a:p>
      </dsp:txBody>
      <dsp:txXfrm>
        <a:off x="320636" y="1703365"/>
        <a:ext cx="4235528" cy="292730"/>
      </dsp:txXfrm>
    </dsp:sp>
    <dsp:sp modelId="{DEF115FE-D649-420D-8D3D-B9F11780AEE3}">
      <dsp:nvSpPr>
        <dsp:cNvPr id="0" name=""/>
        <dsp:cNvSpPr/>
      </dsp:nvSpPr>
      <dsp:spPr>
        <a:xfrm>
          <a:off x="0" y="2348203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C4745-CCD7-4575-B661-F60FE1588CEC}">
      <dsp:nvSpPr>
        <dsp:cNvPr id="0" name=""/>
        <dsp:cNvSpPr/>
      </dsp:nvSpPr>
      <dsp:spPr>
        <a:xfrm>
          <a:off x="304800" y="2186002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SMDS</a:t>
          </a:r>
          <a:endParaRPr lang="zh-CN" altLang="en-US" sz="2000" kern="1200" dirty="0"/>
        </a:p>
      </dsp:txBody>
      <dsp:txXfrm>
        <a:off x="320636" y="2201838"/>
        <a:ext cx="4235528" cy="292730"/>
      </dsp:txXfrm>
    </dsp:sp>
    <dsp:sp modelId="{287CBDCC-1D06-4789-A36F-561F7D0CD088}">
      <dsp:nvSpPr>
        <dsp:cNvPr id="0" name=""/>
        <dsp:cNvSpPr/>
      </dsp:nvSpPr>
      <dsp:spPr>
        <a:xfrm>
          <a:off x="0" y="2846676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37FB6-B025-4F2F-AF51-9E75D7DCBD30}">
      <dsp:nvSpPr>
        <dsp:cNvPr id="0" name=""/>
        <dsp:cNvSpPr/>
      </dsp:nvSpPr>
      <dsp:spPr>
        <a:xfrm>
          <a:off x="304800" y="2684474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ATM</a:t>
          </a:r>
        </a:p>
      </dsp:txBody>
      <dsp:txXfrm>
        <a:off x="320636" y="2700310"/>
        <a:ext cx="4235528" cy="292730"/>
      </dsp:txXfrm>
    </dsp:sp>
    <dsp:sp modelId="{A39D2285-EACB-4566-A453-DBB9CA811FD4}">
      <dsp:nvSpPr>
        <dsp:cNvPr id="0" name=""/>
        <dsp:cNvSpPr/>
      </dsp:nvSpPr>
      <dsp:spPr>
        <a:xfrm>
          <a:off x="0" y="3345149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B678-65BA-4074-87E5-694AC6345F38}">
      <dsp:nvSpPr>
        <dsp:cNvPr id="0" name=""/>
        <dsp:cNvSpPr/>
      </dsp:nvSpPr>
      <dsp:spPr>
        <a:xfrm>
          <a:off x="304800" y="3182947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MPLS</a:t>
          </a:r>
        </a:p>
      </dsp:txBody>
      <dsp:txXfrm>
        <a:off x="320636" y="3198783"/>
        <a:ext cx="4235528" cy="292730"/>
      </dsp:txXfrm>
    </dsp:sp>
    <dsp:sp modelId="{DD7E6B6F-9326-4935-9A77-426818440459}">
      <dsp:nvSpPr>
        <dsp:cNvPr id="0" name=""/>
        <dsp:cNvSpPr/>
      </dsp:nvSpPr>
      <dsp:spPr>
        <a:xfrm>
          <a:off x="0" y="3843621"/>
          <a:ext cx="6096000" cy="27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27AB0-ABBA-488C-84A3-3D88472158CB}">
      <dsp:nvSpPr>
        <dsp:cNvPr id="0" name=""/>
        <dsp:cNvSpPr/>
      </dsp:nvSpPr>
      <dsp:spPr>
        <a:xfrm>
          <a:off x="304800" y="3681420"/>
          <a:ext cx="4267200" cy="3244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ISDN</a:t>
          </a:r>
        </a:p>
      </dsp:txBody>
      <dsp:txXfrm>
        <a:off x="320636" y="3697256"/>
        <a:ext cx="4235528" cy="292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64410-0B92-4745-9F3D-950E1CF11A44}">
      <dsp:nvSpPr>
        <dsp:cNvPr id="0" name=""/>
        <dsp:cNvSpPr/>
      </dsp:nvSpPr>
      <dsp:spPr>
        <a:xfrm>
          <a:off x="0" y="293310"/>
          <a:ext cx="6096000" cy="21985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CCITT X.25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Based to unreliable circuit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Traditional WAN design-an X.25 network </a:t>
          </a:r>
          <a:r>
            <a:rPr lang="en-US" altLang="zh-CN" sz="1800" kern="1200" dirty="0" smtClean="0"/>
            <a:t>consists of two or more X.25 packet switches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Connecting ASCII terminals to remote timesharing computers</a:t>
          </a:r>
          <a:endParaRPr lang="zh-CN" altLang="en-US" sz="1800" kern="1200" dirty="0"/>
        </a:p>
      </dsp:txBody>
      <dsp:txXfrm>
        <a:off x="0" y="293310"/>
        <a:ext cx="6096000" cy="2198556"/>
      </dsp:txXfrm>
    </dsp:sp>
    <dsp:sp modelId="{97A3129E-13C5-4970-9107-1FD0BAA8E158}">
      <dsp:nvSpPr>
        <dsp:cNvPr id="0" name=""/>
        <dsp:cNvSpPr/>
      </dsp:nvSpPr>
      <dsp:spPr>
        <a:xfrm>
          <a:off x="296698" y="0"/>
          <a:ext cx="4267200" cy="540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X.25</a:t>
          </a:r>
          <a:endParaRPr lang="zh-CN" altLang="en-US" sz="2000" kern="1200" dirty="0"/>
        </a:p>
      </dsp:txBody>
      <dsp:txXfrm>
        <a:off x="323085" y="26387"/>
        <a:ext cx="4214426" cy="487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0B4C-0822-480C-AEAD-65CE2C13A684}">
      <dsp:nvSpPr>
        <dsp:cNvPr id="0" name=""/>
        <dsp:cNvSpPr/>
      </dsp:nvSpPr>
      <dsp:spPr>
        <a:xfrm>
          <a:off x="0" y="25459"/>
          <a:ext cx="4075892" cy="1546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335" tIns="458216" rIns="3163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Packet Layer Protocol(</a:t>
          </a:r>
          <a:r>
            <a:rPr lang="en-US" altLang="zh-CN" sz="2000" kern="1200" dirty="0" smtClean="0"/>
            <a:t>PLP)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Switched Virtual Call(SVC)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Permanent Virtual Call(PVC)</a:t>
          </a:r>
          <a:endParaRPr lang="zh-CN" altLang="en-US" sz="2000" kern="1200" dirty="0"/>
        </a:p>
      </dsp:txBody>
      <dsp:txXfrm>
        <a:off x="0" y="25459"/>
        <a:ext cx="4075892" cy="1546710"/>
      </dsp:txXfrm>
    </dsp:sp>
    <dsp:sp modelId="{357AFC85-703F-47F9-BFDB-2A64AB82913D}">
      <dsp:nvSpPr>
        <dsp:cNvPr id="0" name=""/>
        <dsp:cNvSpPr/>
      </dsp:nvSpPr>
      <dsp:spPr>
        <a:xfrm>
          <a:off x="203794" y="72158"/>
          <a:ext cx="2853124" cy="351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41" tIns="0" rIns="10784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Network Layer</a:t>
          </a:r>
          <a:endParaRPr lang="zh-CN" altLang="en-US" sz="2000" kern="1200" dirty="0"/>
        </a:p>
      </dsp:txBody>
      <dsp:txXfrm>
        <a:off x="220968" y="89332"/>
        <a:ext cx="2818776" cy="317473"/>
      </dsp:txXfrm>
    </dsp:sp>
    <dsp:sp modelId="{3B7D3D25-074D-4B5D-93D5-B0AF44389911}">
      <dsp:nvSpPr>
        <dsp:cNvPr id="0" name=""/>
        <dsp:cNvSpPr/>
      </dsp:nvSpPr>
      <dsp:spPr>
        <a:xfrm>
          <a:off x="0" y="2116490"/>
          <a:ext cx="4075892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335" tIns="458216" rIns="3163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Link Access Procedure-Balance (LAPB)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Frame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Slide window protocol </a:t>
          </a:r>
          <a:r>
            <a:rPr lang="en-US" altLang="zh-CN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</a:rPr>
            <a:t>Using Go-Back-N</a:t>
          </a:r>
          <a:endParaRPr lang="zh-CN" altLang="en-US" sz="2000" kern="1200" dirty="0"/>
        </a:p>
      </dsp:txBody>
      <dsp:txXfrm>
        <a:off x="0" y="2116490"/>
        <a:ext cx="4075892" cy="2211300"/>
      </dsp:txXfrm>
    </dsp:sp>
    <dsp:sp modelId="{A69D80E0-755A-4971-91BB-230BF558BBC5}">
      <dsp:nvSpPr>
        <dsp:cNvPr id="0" name=""/>
        <dsp:cNvSpPr/>
      </dsp:nvSpPr>
      <dsp:spPr>
        <a:xfrm>
          <a:off x="203794" y="1717970"/>
          <a:ext cx="2853124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841" tIns="0" rIns="10784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Datalink Layer</a:t>
          </a:r>
          <a:endParaRPr lang="zh-CN" altLang="en-US" sz="2000" kern="1200" dirty="0"/>
        </a:p>
      </dsp:txBody>
      <dsp:txXfrm>
        <a:off x="242702" y="1756878"/>
        <a:ext cx="2775308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834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22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85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27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18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69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9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044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1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3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95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20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32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90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33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53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29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84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28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10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96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78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3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1.png"/><Relationship Id="rId9" Type="http://schemas.microsoft.com/office/2007/relationships/diagramDrawing" Target="../diagrams/drawing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1.png"/><Relationship Id="rId9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1.png"/><Relationship Id="rId9" Type="http://schemas.microsoft.com/office/2007/relationships/diagramDrawing" Target="../diagrams/drawing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1.png"/><Relationship Id="rId9" Type="http://schemas.microsoft.com/office/2007/relationships/diagramDrawing" Target="../diagrams/drawing1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13" Type="http://schemas.microsoft.com/office/2007/relationships/diagramDrawing" Target="../diagrams/drawing2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1.xml"/><Relationship Id="rId12" Type="http://schemas.openxmlformats.org/officeDocument/2006/relationships/diagramColors" Target="../diagrams/colors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11" Type="http://schemas.openxmlformats.org/officeDocument/2006/relationships/diagramQuickStyle" Target="../diagrams/quickStyle22.xml"/><Relationship Id="rId5" Type="http://schemas.openxmlformats.org/officeDocument/2006/relationships/diagramLayout" Target="../diagrams/layout21.xml"/><Relationship Id="rId10" Type="http://schemas.openxmlformats.org/officeDocument/2006/relationships/diagramLayout" Target="../diagrams/layout22.xml"/><Relationship Id="rId4" Type="http://schemas.openxmlformats.org/officeDocument/2006/relationships/diagramData" Target="../diagrams/data21.xml"/><Relationship Id="rId9" Type="http://schemas.openxmlformats.org/officeDocument/2006/relationships/diagramData" Target="../diagrams/data2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Connection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290878539"/>
              </p:ext>
            </p:extLst>
          </p:nvPr>
        </p:nvGraphicFramePr>
        <p:xfrm>
          <a:off x="1083429" y="1828805"/>
          <a:ext cx="6944955" cy="426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763717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III-Chapter 19  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5" y="1124744"/>
            <a:ext cx="7344817" cy="721692"/>
            <a:chOff x="777205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59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</a:rPr>
                <a:t>Sliding Window Protocol Using Go-Back-N</a:t>
              </a:r>
              <a:endParaRPr lang="zh-CN" altLang="en-US" sz="28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30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60141322"/>
              </p:ext>
            </p:extLst>
          </p:nvPr>
        </p:nvGraphicFramePr>
        <p:xfrm>
          <a:off x="994671" y="1846435"/>
          <a:ext cx="3427819" cy="485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 descr="GoBackN协议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90" y="1911512"/>
            <a:ext cx="4902038" cy="475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9189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X.25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25390639"/>
              </p:ext>
            </p:extLst>
          </p:nvPr>
        </p:nvGraphicFramePr>
        <p:xfrm>
          <a:off x="1543958" y="1850742"/>
          <a:ext cx="6196394" cy="489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48415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Frame Relay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52097991"/>
              </p:ext>
            </p:extLst>
          </p:nvPr>
        </p:nvGraphicFramePr>
        <p:xfrm>
          <a:off x="1403648" y="20064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22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293096"/>
            <a:ext cx="4320480" cy="271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Switched Multi-megabit Data Service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249924410"/>
              </p:ext>
            </p:extLst>
          </p:nvPr>
        </p:nvGraphicFramePr>
        <p:xfrm>
          <a:off x="1083429" y="1828806"/>
          <a:ext cx="6440899" cy="282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5094114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Asynchronous Transfer Mode (ATM)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3061508357"/>
              </p:ext>
            </p:extLst>
          </p:nvPr>
        </p:nvGraphicFramePr>
        <p:xfrm>
          <a:off x="1083429" y="1828806"/>
          <a:ext cx="6984871" cy="426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262316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2"/>
            <a:ext cx="5070475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ATM Switch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1546037719"/>
              </p:ext>
            </p:extLst>
          </p:nvPr>
        </p:nvGraphicFramePr>
        <p:xfrm>
          <a:off x="775486" y="1811205"/>
          <a:ext cx="7665035" cy="291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9922771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Asynchronous Transfer Mode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148935801"/>
              </p:ext>
            </p:extLst>
          </p:nvPr>
        </p:nvGraphicFramePr>
        <p:xfrm>
          <a:off x="775486" y="1811205"/>
          <a:ext cx="7665035" cy="449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320244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45" y="3909697"/>
            <a:ext cx="37465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ATM Connection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3509998311"/>
              </p:ext>
            </p:extLst>
          </p:nvPr>
        </p:nvGraphicFramePr>
        <p:xfrm>
          <a:off x="775487" y="1811205"/>
          <a:ext cx="3748490" cy="385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8" name="Group 1"/>
          <p:cNvGrpSpPr>
            <a:grpSpLocks/>
          </p:cNvGrpSpPr>
          <p:nvPr/>
        </p:nvGrpSpPr>
        <p:grpSpPr bwMode="auto">
          <a:xfrm>
            <a:off x="4570545" y="2563157"/>
            <a:ext cx="3814762" cy="1104900"/>
            <a:chOff x="0" y="0"/>
            <a:chExt cx="5400" cy="1740"/>
          </a:xfrm>
        </p:grpSpPr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-5400000">
              <a:off x="3817" y="510"/>
              <a:ext cx="569" cy="1110"/>
            </a:xfrm>
            <a:prstGeom prst="can">
              <a:avLst>
                <a:gd name="adj" fmla="val 4877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indent="133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VP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 rot="-5400000">
              <a:off x="3816" y="-109"/>
              <a:ext cx="571" cy="1110"/>
            </a:xfrm>
            <a:prstGeom prst="can">
              <a:avLst>
                <a:gd name="adj" fmla="val 48599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indent="133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VP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 rot="16200000" flipH="1">
              <a:off x="1713" y="-482"/>
              <a:ext cx="1741" cy="2706"/>
            </a:xfrm>
            <a:prstGeom prst="can">
              <a:avLst>
                <a:gd name="adj" fmla="val 34288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传输信道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TP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-5400000">
              <a:off x="777" y="-109"/>
              <a:ext cx="571" cy="1110"/>
            </a:xfrm>
            <a:prstGeom prst="can">
              <a:avLst>
                <a:gd name="adj" fmla="val 48599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VP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 rot="-5400000">
              <a:off x="757" y="510"/>
              <a:ext cx="571" cy="1110"/>
            </a:xfrm>
            <a:prstGeom prst="can">
              <a:avLst>
                <a:gd name="adj" fmla="val 48599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VP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0" y="317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0" y="473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0" y="960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0" y="1116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4680" y="317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4680" y="473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"/>
            <p:cNvSpPr>
              <a:spLocks noChangeShapeType="1"/>
            </p:cNvSpPr>
            <p:nvPr/>
          </p:nvSpPr>
          <p:spPr bwMode="auto">
            <a:xfrm>
              <a:off x="4680" y="960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4680" y="1116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4462588" y="2384404"/>
            <a:ext cx="60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sz="1400" dirty="0"/>
              <a:t>VC1</a:t>
            </a:r>
            <a:endParaRPr lang="zh-CN" altLang="en-US" sz="1400" dirty="0"/>
          </a:p>
        </p:txBody>
      </p:sp>
      <p:sp>
        <p:nvSpPr>
          <p:cNvPr id="35" name="矩形 37"/>
          <p:cNvSpPr>
            <a:spLocks noChangeArrowheads="1"/>
          </p:cNvSpPr>
          <p:nvPr/>
        </p:nvSpPr>
        <p:spPr bwMode="auto">
          <a:xfrm>
            <a:off x="4421156" y="2791073"/>
            <a:ext cx="60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sz="1400" dirty="0"/>
              <a:t>VC2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02434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15" y="5157545"/>
            <a:ext cx="40290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The </a:t>
              </a: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Mechanism Of ATM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75688965"/>
              </p:ext>
            </p:extLst>
          </p:nvPr>
        </p:nvGraphicFramePr>
        <p:xfrm>
          <a:off x="1083429" y="1828805"/>
          <a:ext cx="7670041" cy="376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417397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/>
                <a:t>An Example Trip Through An ATM Network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1217024978"/>
              </p:ext>
            </p:extLst>
          </p:nvPr>
        </p:nvGraphicFramePr>
        <p:xfrm>
          <a:off x="395536" y="1872386"/>
          <a:ext cx="8021451" cy="490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0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420" y="3311414"/>
            <a:ext cx="442277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79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Main Broadband Access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64691428"/>
              </p:ext>
            </p:extLst>
          </p:nvPr>
        </p:nvGraphicFramePr>
        <p:xfrm>
          <a:off x="546890" y="1821240"/>
          <a:ext cx="7881059" cy="469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74244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ATM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57332321"/>
              </p:ext>
            </p:extLst>
          </p:nvPr>
        </p:nvGraphicFramePr>
        <p:xfrm>
          <a:off x="712132" y="1868050"/>
          <a:ext cx="7172236" cy="333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2259"/>
          <p:cNvGrpSpPr>
            <a:grpSpLocks/>
          </p:cNvGrpSpPr>
          <p:nvPr/>
        </p:nvGrpSpPr>
        <p:grpSpPr bwMode="auto">
          <a:xfrm>
            <a:off x="1907704" y="5275663"/>
            <a:ext cx="4752528" cy="1287437"/>
            <a:chOff x="0" y="0"/>
            <a:chExt cx="6660" cy="1406"/>
          </a:xfrm>
        </p:grpSpPr>
        <p:grpSp>
          <p:nvGrpSpPr>
            <p:cNvPr id="18" name="Group 2260"/>
            <p:cNvGrpSpPr>
              <a:grpSpLocks/>
            </p:cNvGrpSpPr>
            <p:nvPr/>
          </p:nvGrpSpPr>
          <p:grpSpPr bwMode="auto">
            <a:xfrm>
              <a:off x="1620" y="469"/>
              <a:ext cx="1080" cy="937"/>
              <a:chOff x="0" y="0"/>
              <a:chExt cx="1080" cy="937"/>
            </a:xfrm>
          </p:grpSpPr>
          <p:sp>
            <p:nvSpPr>
              <p:cNvPr id="43" name="Rectangle 22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ATM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4" name="Rectangle 2262"/>
              <p:cNvSpPr>
                <a:spLocks noChangeArrowheads="1"/>
              </p:cNvSpPr>
              <p:nvPr/>
            </p:nvSpPr>
            <p:spPr bwMode="auto">
              <a:xfrm>
                <a:off x="0" y="469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9" name="Group 2263"/>
            <p:cNvGrpSpPr>
              <a:grpSpLocks/>
            </p:cNvGrpSpPr>
            <p:nvPr/>
          </p:nvGrpSpPr>
          <p:grpSpPr bwMode="auto">
            <a:xfrm>
              <a:off x="0" y="0"/>
              <a:ext cx="1080" cy="1406"/>
              <a:chOff x="0" y="0"/>
              <a:chExt cx="1080" cy="1406"/>
            </a:xfrm>
          </p:grpSpPr>
          <p:grpSp>
            <p:nvGrpSpPr>
              <p:cNvPr id="39" name="Group 2264"/>
              <p:cNvGrpSpPr>
                <a:grpSpLocks/>
              </p:cNvGrpSpPr>
              <p:nvPr/>
            </p:nvGrpSpPr>
            <p:grpSpPr bwMode="auto">
              <a:xfrm>
                <a:off x="0" y="0"/>
                <a:ext cx="1080" cy="938"/>
                <a:chOff x="0" y="0"/>
                <a:chExt cx="1080" cy="938"/>
              </a:xfrm>
            </p:grpSpPr>
            <p:sp>
              <p:nvSpPr>
                <p:cNvPr id="41" name="Rectangle 22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AAL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42" name="Rectangle 2266"/>
                <p:cNvSpPr>
                  <a:spLocks noChangeArrowheads="1"/>
                </p:cNvSpPr>
                <p:nvPr/>
              </p:nvSpPr>
              <p:spPr bwMode="auto">
                <a:xfrm>
                  <a:off x="0" y="469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ATM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Rectangle 2267"/>
              <p:cNvSpPr>
                <a:spLocks noChangeArrowheads="1"/>
              </p:cNvSpPr>
              <p:nvPr/>
            </p:nvSpPr>
            <p:spPr bwMode="auto">
              <a:xfrm>
                <a:off x="0" y="938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0" name="Group 2268"/>
            <p:cNvGrpSpPr>
              <a:grpSpLocks/>
            </p:cNvGrpSpPr>
            <p:nvPr/>
          </p:nvGrpSpPr>
          <p:grpSpPr bwMode="auto">
            <a:xfrm>
              <a:off x="5580" y="0"/>
              <a:ext cx="1080" cy="1406"/>
              <a:chOff x="0" y="0"/>
              <a:chExt cx="1080" cy="1406"/>
            </a:xfrm>
          </p:grpSpPr>
          <p:grpSp>
            <p:nvGrpSpPr>
              <p:cNvPr id="35" name="Group 2269"/>
              <p:cNvGrpSpPr>
                <a:grpSpLocks/>
              </p:cNvGrpSpPr>
              <p:nvPr/>
            </p:nvGrpSpPr>
            <p:grpSpPr bwMode="auto">
              <a:xfrm>
                <a:off x="0" y="0"/>
                <a:ext cx="1080" cy="938"/>
                <a:chOff x="0" y="0"/>
                <a:chExt cx="1080" cy="938"/>
              </a:xfrm>
            </p:grpSpPr>
            <p:sp>
              <p:nvSpPr>
                <p:cNvPr id="37" name="Rectangle 22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AAL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38" name="Rectangle 2271"/>
                <p:cNvSpPr>
                  <a:spLocks noChangeArrowheads="1"/>
                </p:cNvSpPr>
                <p:nvPr/>
              </p:nvSpPr>
              <p:spPr bwMode="auto">
                <a:xfrm>
                  <a:off x="0" y="469"/>
                  <a:ext cx="1080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ATM</a:t>
                  </a:r>
                  <a:endParaRPr lang="zh-CN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36" name="Rectangle 2272"/>
              <p:cNvSpPr>
                <a:spLocks noChangeArrowheads="1"/>
              </p:cNvSpPr>
              <p:nvPr/>
            </p:nvSpPr>
            <p:spPr bwMode="auto">
              <a:xfrm>
                <a:off x="0" y="938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21" name="Group 2273"/>
            <p:cNvGrpSpPr>
              <a:grpSpLocks/>
            </p:cNvGrpSpPr>
            <p:nvPr/>
          </p:nvGrpSpPr>
          <p:grpSpPr bwMode="auto">
            <a:xfrm>
              <a:off x="3780" y="469"/>
              <a:ext cx="1080" cy="937"/>
              <a:chOff x="0" y="0"/>
              <a:chExt cx="1080" cy="937"/>
            </a:xfrm>
          </p:grpSpPr>
          <p:sp>
            <p:nvSpPr>
              <p:cNvPr id="33" name="Rectangle 22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0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ATM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Rectangle 2275"/>
              <p:cNvSpPr>
                <a:spLocks noChangeArrowheads="1"/>
              </p:cNvSpPr>
              <p:nvPr/>
            </p:nvSpPr>
            <p:spPr bwMode="auto">
              <a:xfrm>
                <a:off x="0" y="469"/>
                <a:ext cx="108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Physical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22" name="Line 2276"/>
            <p:cNvCxnSpPr/>
            <p:nvPr/>
          </p:nvCxnSpPr>
          <p:spPr bwMode="auto">
            <a:xfrm>
              <a:off x="540" y="312"/>
              <a:ext cx="0" cy="7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Line 2277"/>
            <p:cNvCxnSpPr/>
            <p:nvPr/>
          </p:nvCxnSpPr>
          <p:spPr bwMode="auto">
            <a:xfrm>
              <a:off x="252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Line 2278"/>
            <p:cNvCxnSpPr/>
            <p:nvPr/>
          </p:nvCxnSpPr>
          <p:spPr bwMode="auto">
            <a:xfrm>
              <a:off x="2520" y="1094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2279"/>
            <p:cNvCxnSpPr/>
            <p:nvPr/>
          </p:nvCxnSpPr>
          <p:spPr bwMode="auto">
            <a:xfrm flipV="1">
              <a:off x="396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Line 2280"/>
            <p:cNvCxnSpPr/>
            <p:nvPr/>
          </p:nvCxnSpPr>
          <p:spPr bwMode="auto">
            <a:xfrm>
              <a:off x="3960" y="625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Line 2281"/>
            <p:cNvCxnSpPr/>
            <p:nvPr/>
          </p:nvCxnSpPr>
          <p:spPr bwMode="auto">
            <a:xfrm>
              <a:off x="468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Line 2282"/>
            <p:cNvCxnSpPr/>
            <p:nvPr/>
          </p:nvCxnSpPr>
          <p:spPr bwMode="auto">
            <a:xfrm>
              <a:off x="4680" y="1094"/>
              <a:ext cx="1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Line 2283"/>
            <p:cNvCxnSpPr/>
            <p:nvPr/>
          </p:nvCxnSpPr>
          <p:spPr bwMode="auto">
            <a:xfrm flipV="1">
              <a:off x="5760" y="156"/>
              <a:ext cx="0" cy="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Line 2284"/>
            <p:cNvCxnSpPr/>
            <p:nvPr/>
          </p:nvCxnSpPr>
          <p:spPr bwMode="auto">
            <a:xfrm>
              <a:off x="540" y="1094"/>
              <a:ext cx="12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Line 2285"/>
            <p:cNvCxnSpPr/>
            <p:nvPr/>
          </p:nvCxnSpPr>
          <p:spPr bwMode="auto">
            <a:xfrm flipV="1">
              <a:off x="1800" y="625"/>
              <a:ext cx="0" cy="4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Line 2286"/>
            <p:cNvCxnSpPr/>
            <p:nvPr/>
          </p:nvCxnSpPr>
          <p:spPr bwMode="auto">
            <a:xfrm>
              <a:off x="1800" y="625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989573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 smtClean="0"/>
                <a:t>ATM</a:t>
              </a:r>
              <a:endParaRPr lang="en-US" altLang="zh-CN" sz="3600" b="1" dirty="0"/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039821568"/>
              </p:ext>
            </p:extLst>
          </p:nvPr>
        </p:nvGraphicFramePr>
        <p:xfrm>
          <a:off x="1083429" y="1828806"/>
          <a:ext cx="7016963" cy="325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628478750"/>
              </p:ext>
            </p:extLst>
          </p:nvPr>
        </p:nvGraphicFramePr>
        <p:xfrm>
          <a:off x="611560" y="4906656"/>
          <a:ext cx="7668344" cy="193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2094541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Multiprotocol Label Switching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105263306"/>
              </p:ext>
            </p:extLst>
          </p:nvPr>
        </p:nvGraphicFramePr>
        <p:xfrm>
          <a:off x="1100604" y="2034394"/>
          <a:ext cx="7229364" cy="412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08890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5678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/>
                <a:t>Voice And Video Over IP(VoIP)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3546138647"/>
              </p:ext>
            </p:extLst>
          </p:nvPr>
        </p:nvGraphicFramePr>
        <p:xfrm>
          <a:off x="1100604" y="2034394"/>
          <a:ext cx="7229364" cy="412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015861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/>
                <a:t>Software Defined Networking(SDN</a:t>
              </a:r>
              <a:r>
                <a:rPr lang="en-US" altLang="zh-CN" sz="3600" b="1" dirty="0"/>
                <a:t>) 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654982910"/>
              </p:ext>
            </p:extLst>
          </p:nvPr>
        </p:nvGraphicFramePr>
        <p:xfrm>
          <a:off x="1100604" y="2034394"/>
          <a:ext cx="7229364" cy="412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433424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Other Access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174019716"/>
              </p:ext>
            </p:extLst>
          </p:nvPr>
        </p:nvGraphicFramePr>
        <p:xfrm>
          <a:off x="1083429" y="1828805"/>
          <a:ext cx="6944955" cy="44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13428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LAN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33037776"/>
              </p:ext>
            </p:extLst>
          </p:nvPr>
        </p:nvGraphicFramePr>
        <p:xfrm>
          <a:off x="1543958" y="1881665"/>
          <a:ext cx="6096000" cy="4545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76610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58" y="4797152"/>
            <a:ext cx="3810000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LAN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66333234"/>
              </p:ext>
            </p:extLst>
          </p:nvPr>
        </p:nvGraphicFramePr>
        <p:xfrm>
          <a:off x="1115616" y="1883103"/>
          <a:ext cx="6952684" cy="320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0559258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Fiber Distributed Data Interconnect(FDDI)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89685831"/>
              </p:ext>
            </p:extLst>
          </p:nvPr>
        </p:nvGraphicFramePr>
        <p:xfrm>
          <a:off x="1115616" y="1883103"/>
          <a:ext cx="4392488" cy="435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97" y="3227508"/>
            <a:ext cx="360362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6561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WAN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67973368"/>
              </p:ext>
            </p:extLst>
          </p:nvPr>
        </p:nvGraphicFramePr>
        <p:xfrm>
          <a:off x="1543958" y="1850740"/>
          <a:ext cx="6096000" cy="4257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316754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74" y="4084638"/>
            <a:ext cx="47625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Past WAN Technologies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13897928"/>
              </p:ext>
            </p:extLst>
          </p:nvPr>
        </p:nvGraphicFramePr>
        <p:xfrm>
          <a:off x="1543958" y="1850742"/>
          <a:ext cx="6096000" cy="251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323881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2800" dirty="0">
                <a:latin typeface="Times New Roman" pitchFamily="18" charset="0"/>
              </a:rPr>
              <a:t>Part </a:t>
            </a:r>
            <a:r>
              <a:rPr lang="en-US" altLang="zh-CN" sz="2800" dirty="0" smtClean="0">
                <a:latin typeface="Times New Roman" pitchFamily="18" charset="0"/>
              </a:rPr>
              <a:t>III-Chapter 19  </a:t>
            </a:r>
            <a:r>
              <a:rPr lang="en-US" altLang="zh-CN" sz="2800" dirty="0">
                <a:latin typeface="Times New Roman" pitchFamily="18" charset="0"/>
              </a:rPr>
              <a:t>Past Networking Technologies</a:t>
            </a:r>
            <a:endParaRPr lang="en-US" altLang="zh-CN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8477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X.25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94855285"/>
              </p:ext>
            </p:extLst>
          </p:nvPr>
        </p:nvGraphicFramePr>
        <p:xfrm>
          <a:off x="578448" y="2051989"/>
          <a:ext cx="4075892" cy="435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图片 16" descr="https://img-blog.csdnimg.cn/2019040516214610.png?x-oss-process=image/watermark,type_ZmFuZ3poZW5naGVpdGk,shadow_10,text_aHR0cHM6Ly9ibG9nLmNzZG4ubmV0L0xpTXViYWlfQ04=,size_16,color_FFFFFF,t_7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460" y="2838416"/>
            <a:ext cx="4132580" cy="296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063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12317</TotalTime>
  <Words>1133</Words>
  <Application>Microsoft Office PowerPoint</Application>
  <PresentationFormat>全屏显示(4:3)</PresentationFormat>
  <Paragraphs>261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Andalus</vt:lpstr>
      <vt:lpstr>方正舒体</vt:lpstr>
      <vt:lpstr>黑体</vt:lpstr>
      <vt:lpstr>宋体</vt:lpstr>
      <vt:lpstr>Arial</vt:lpstr>
      <vt:lpstr>Calibri</vt:lpstr>
      <vt:lpstr>Cambria Math</vt:lpstr>
      <vt:lpstr>MV Boli</vt:lpstr>
      <vt:lpstr>Times New Roman</vt:lpstr>
      <vt:lpstr>Wingdings</vt:lpstr>
      <vt:lpstr>Office 主题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  <vt:lpstr>Part III-Chapter 19  Past Networking Technologies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795</cp:revision>
  <dcterms:created xsi:type="dcterms:W3CDTF">2002-09-19T00:12:14Z</dcterms:created>
  <dcterms:modified xsi:type="dcterms:W3CDTF">2023-11-12T11:59:08Z</dcterms:modified>
</cp:coreProperties>
</file>