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9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0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1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2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3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4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5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26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27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28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29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30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1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4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5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6.xml" ContentType="application/vnd.openxmlformats-officedocument.presentationml.notesSlide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notesSlides/notesSlide37.xml" ContentType="application/vnd.openxmlformats-officedocument.presentationml.notesSlid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notesSlides/notesSlide38.xml" ContentType="application/vnd.openxmlformats-officedocument.presentationml.notesSlide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notesSlides/notesSlide39.xml" ContentType="application/vnd.openxmlformats-officedocument.presentationml.notesSlide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notesSlides/notesSlide40.xml" ContentType="application/vnd.openxmlformats-officedocument.presentationml.notesSlide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notesSlides/notesSlide41.xml" ContentType="application/vnd.openxmlformats-officedocument.presentationml.notesSlide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notesSlides/notesSlide42.xml" ContentType="application/vnd.openxmlformats-officedocument.presentationml.notesSlide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notesSlides/notesSlide45.xml" ContentType="application/vnd.openxmlformats-officedocument.presentationml.notesSlide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notesSlides/notesSlide48.xml" ContentType="application/vnd.openxmlformats-officedocument.presentationml.notesSlide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notesSlides/notesSlide49.xml" ContentType="application/vnd.openxmlformats-officedocument.presentationml.notesSlide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notesSlides/notesSlide50.xml" ContentType="application/vnd.openxmlformats-officedocument.presentationml.notesSlide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notesSlides/notesSlide51.xml" ContentType="application/vnd.openxmlformats-officedocument.presentationml.notesSlide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notesSlides/notesSlide52.xml" ContentType="application/vnd.openxmlformats-officedocument.presentationml.notesSlide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notesSlides/notesSlide53.xml" ContentType="application/vnd.openxmlformats-officedocument.presentationml.notesSlide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notesSlides/notesSlide54.xml" ContentType="application/vnd.openxmlformats-officedocument.presentationml.notesSlide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notesSlides/notesSlide55.xml" ContentType="application/vnd.openxmlformats-officedocument.presentationml.notesSlide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notesSlides/notesSlide56.xml" ContentType="application/vnd.openxmlformats-officedocument.presentationml.notesSlide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notesSlides/notesSlide57.xml" ContentType="application/vnd.openxmlformats-officedocument.presentationml.notesSlide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notesSlides/notesSlide58.xml" ContentType="application/vnd.openxmlformats-officedocument.presentationml.notesSlide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notesSlides/notesSlide59.xml" ContentType="application/vnd.openxmlformats-officedocument.presentationml.notesSlide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9" r:id="rId1"/>
  </p:sldMasterIdLst>
  <p:notesMasterIdLst>
    <p:notesMasterId r:id="rId61"/>
  </p:notesMasterIdLst>
  <p:handoutMasterIdLst>
    <p:handoutMasterId r:id="rId62"/>
  </p:handoutMasterIdLst>
  <p:sldIdLst>
    <p:sldId id="1072" r:id="rId2"/>
    <p:sldId id="1138" r:id="rId3"/>
    <p:sldId id="1139" r:id="rId4"/>
    <p:sldId id="1197" r:id="rId5"/>
    <p:sldId id="1142" r:id="rId6"/>
    <p:sldId id="1143" r:id="rId7"/>
    <p:sldId id="1144" r:id="rId8"/>
    <p:sldId id="1145" r:id="rId9"/>
    <p:sldId id="1147" r:id="rId10"/>
    <p:sldId id="1191" r:id="rId11"/>
    <p:sldId id="1148" r:id="rId12"/>
    <p:sldId id="1149" r:id="rId13"/>
    <p:sldId id="1198" r:id="rId14"/>
    <p:sldId id="1150" r:id="rId15"/>
    <p:sldId id="1151" r:id="rId16"/>
    <p:sldId id="1152" r:id="rId17"/>
    <p:sldId id="1154" r:id="rId18"/>
    <p:sldId id="1155" r:id="rId19"/>
    <p:sldId id="1156" r:id="rId20"/>
    <p:sldId id="1158" r:id="rId21"/>
    <p:sldId id="1159" r:id="rId22"/>
    <p:sldId id="1160" r:id="rId23"/>
    <p:sldId id="1161" r:id="rId24"/>
    <p:sldId id="1157" r:id="rId25"/>
    <p:sldId id="1163" r:id="rId26"/>
    <p:sldId id="1164" r:id="rId27"/>
    <p:sldId id="1165" r:id="rId28"/>
    <p:sldId id="1166" r:id="rId29"/>
    <p:sldId id="1153" r:id="rId30"/>
    <p:sldId id="1192" r:id="rId31"/>
    <p:sldId id="1189" r:id="rId32"/>
    <p:sldId id="1167" r:id="rId33"/>
    <p:sldId id="1168" r:id="rId34"/>
    <p:sldId id="1169" r:id="rId35"/>
    <p:sldId id="1170" r:id="rId36"/>
    <p:sldId id="1171" r:id="rId37"/>
    <p:sldId id="1172" r:id="rId38"/>
    <p:sldId id="1173" r:id="rId39"/>
    <p:sldId id="1174" r:id="rId40"/>
    <p:sldId id="1175" r:id="rId41"/>
    <p:sldId id="1176" r:id="rId42"/>
    <p:sldId id="1177" r:id="rId43"/>
    <p:sldId id="1178" r:id="rId44"/>
    <p:sldId id="1179" r:id="rId45"/>
    <p:sldId id="1180" r:id="rId46"/>
    <p:sldId id="1181" r:id="rId47"/>
    <p:sldId id="1182" r:id="rId48"/>
    <p:sldId id="1183" r:id="rId49"/>
    <p:sldId id="1184" r:id="rId50"/>
    <p:sldId id="1194" r:id="rId51"/>
    <p:sldId id="1185" r:id="rId52"/>
    <p:sldId id="1199" r:id="rId53"/>
    <p:sldId id="1200" r:id="rId54"/>
    <p:sldId id="1202" r:id="rId55"/>
    <p:sldId id="1203" r:id="rId56"/>
    <p:sldId id="1196" r:id="rId57"/>
    <p:sldId id="1190" r:id="rId58"/>
    <p:sldId id="1186" r:id="rId59"/>
    <p:sldId id="1187" r:id="rId6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17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840" y="-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altLang="zh-CN" sz="2000" dirty="0" smtClean="0"/>
            <a:t>End</a:t>
          </a:r>
          <a:endParaRPr lang="zh-CN" altLang="en-US" sz="2000" dirty="0"/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088D061C-E09B-4FBB-BA37-D47CB146D8AC}">
      <dgm:prSet phldrT="[文本]" custT="1"/>
      <dgm:spPr/>
      <dgm:t>
        <a:bodyPr/>
        <a:lstStyle/>
        <a:p>
          <a:r>
            <a:rPr lang="en-US" sz="2000" dirty="0" smtClean="0"/>
            <a:t>An individual application program to be  an endpoint of communication</a:t>
          </a:r>
          <a:endParaRPr lang="zh-CN" altLang="en-US" sz="2000" dirty="0"/>
        </a:p>
      </dgm:t>
    </dgm:pt>
    <dgm:pt modelId="{275D76F5-4498-434E-81F3-8320CAD25DF1}" type="parTrans" cxnId="{4E93EDEB-7D29-40C6-A0F2-2E5C0B6D3F82}">
      <dgm:prSet/>
      <dgm:spPr/>
      <dgm:t>
        <a:bodyPr/>
        <a:lstStyle/>
        <a:p>
          <a:endParaRPr lang="zh-CN" altLang="en-US"/>
        </a:p>
      </dgm:t>
    </dgm:pt>
    <dgm:pt modelId="{0F775EF4-8E8D-467F-93B6-E8B287AE829A}" type="sibTrans" cxnId="{4E93EDEB-7D29-40C6-A0F2-2E5C0B6D3F82}">
      <dgm:prSet/>
      <dgm:spPr/>
      <dgm:t>
        <a:bodyPr/>
        <a:lstStyle/>
        <a:p>
          <a:endParaRPr lang="zh-CN" altLang="en-US"/>
        </a:p>
      </dgm:t>
    </dgm:pt>
    <dgm:pt modelId="{34F77112-D34E-4D70-A8AC-896D66066C88}">
      <dgm:prSet phldrT="[文本]" custT="1"/>
      <dgm:spPr/>
      <dgm:t>
        <a:bodyPr/>
        <a:lstStyle/>
        <a:p>
          <a:r>
            <a:rPr lang="en-US" sz="2000" dirty="0" smtClean="0"/>
            <a:t>IP treats a computer as an endpoint</a:t>
          </a:r>
          <a:endParaRPr lang="zh-CN" altLang="en-US" sz="2000" dirty="0"/>
        </a:p>
      </dgm:t>
    </dgm:pt>
    <dgm:pt modelId="{94DC8BE6-4173-4ED8-88D9-4F2CF8B3A9DA}" type="parTrans" cxnId="{4E14A71D-8CEA-499D-A68C-B98549CB1419}">
      <dgm:prSet/>
      <dgm:spPr/>
      <dgm:t>
        <a:bodyPr/>
        <a:lstStyle/>
        <a:p>
          <a:endParaRPr lang="zh-CN" altLang="en-US"/>
        </a:p>
      </dgm:t>
    </dgm:pt>
    <dgm:pt modelId="{D013E44B-18DE-468D-8B23-56CE58A5F651}" type="sibTrans" cxnId="{4E14A71D-8CEA-499D-A68C-B98549CB1419}">
      <dgm:prSet/>
      <dgm:spPr/>
      <dgm:t>
        <a:bodyPr/>
        <a:lstStyle/>
        <a:p>
          <a:endParaRPr lang="zh-CN" altLang="en-US"/>
        </a:p>
      </dgm:t>
    </dgm:pt>
    <dgm:pt modelId="{B4A92C72-E592-417F-9BAB-77C4F37ED90A}">
      <dgm:prSet phldrT="[文本]" custT="1"/>
      <dgm:spPr/>
      <dgm:t>
        <a:bodyPr/>
        <a:lstStyle/>
        <a:p>
          <a:r>
            <a:rPr lang="en-US" altLang="zh-CN" sz="2000" dirty="0" smtClean="0">
              <a:ea typeface="黑体" pitchFamily="2" charset="-122"/>
            </a:rPr>
            <a:t>IP cannot distinguish among multiple application programs running on the same computer</a:t>
          </a:r>
          <a:endParaRPr lang="zh-CN" altLang="en-US" sz="2000" dirty="0"/>
        </a:p>
      </dgm:t>
    </dgm:pt>
    <dgm:pt modelId="{4286B0A1-ACFB-4E39-9AD3-1FA4FBC9FF45}" type="parTrans" cxnId="{67E0A799-0D3C-4C66-9BE2-D0B9D96E4687}">
      <dgm:prSet/>
      <dgm:spPr/>
      <dgm:t>
        <a:bodyPr/>
        <a:lstStyle/>
        <a:p>
          <a:endParaRPr lang="zh-CN" altLang="en-US"/>
        </a:p>
      </dgm:t>
    </dgm:pt>
    <dgm:pt modelId="{3E444393-756E-4E60-A639-4CC250AEF7B3}" type="sibTrans" cxnId="{67E0A799-0D3C-4C66-9BE2-D0B9D96E4687}">
      <dgm:prSet/>
      <dgm:spPr/>
      <dgm:t>
        <a:bodyPr/>
        <a:lstStyle/>
        <a:p>
          <a:endParaRPr lang="zh-CN" altLang="en-US"/>
        </a:p>
      </dgm:t>
    </dgm:pt>
    <dgm:pt modelId="{8CC3CFF0-F225-476C-85D1-142B556CC2E8}">
      <dgm:prSet phldrT="[文本]" custT="1"/>
      <dgm:spPr/>
      <dgm:t>
        <a:bodyPr/>
        <a:lstStyle/>
        <a:p>
          <a:r>
            <a:rPr lang="en-US" sz="2000" b="1" dirty="0" smtClean="0"/>
            <a:t>TCP/IP Transport Protocols</a:t>
          </a:r>
          <a:endParaRPr lang="zh-CN" altLang="en-US" sz="2000" dirty="0"/>
        </a:p>
      </dgm:t>
    </dgm:pt>
    <dgm:pt modelId="{287499A8-5818-47B4-813E-B4C67689C80E}" type="parTrans" cxnId="{4A33364B-FFEC-4A50-95DF-8BE2B6EDED62}">
      <dgm:prSet/>
      <dgm:spPr/>
      <dgm:t>
        <a:bodyPr/>
        <a:lstStyle/>
        <a:p>
          <a:endParaRPr lang="zh-CN" altLang="en-US"/>
        </a:p>
      </dgm:t>
    </dgm:pt>
    <dgm:pt modelId="{8A4FF616-952C-4584-A55D-0CF315F5610E}" type="sibTrans" cxnId="{4A33364B-FFEC-4A50-95DF-8BE2B6EDED62}">
      <dgm:prSet/>
      <dgm:spPr/>
      <dgm:t>
        <a:bodyPr/>
        <a:lstStyle/>
        <a:p>
          <a:endParaRPr lang="zh-CN" altLang="en-US"/>
        </a:p>
      </dgm:t>
    </dgm:pt>
    <dgm:pt modelId="{7E5668D3-CA48-4CD5-ADFA-3B67C075D16E}">
      <dgm:prSet phldrT="[文本]" custT="1"/>
      <dgm:spPr/>
      <dgm:t>
        <a:bodyPr/>
        <a:lstStyle/>
        <a:p>
          <a:r>
            <a:rPr lang="en-US" sz="2000" dirty="0" smtClean="0"/>
            <a:t>They can identify application program</a:t>
          </a:r>
          <a:endParaRPr lang="zh-CN" altLang="en-US" sz="2000" dirty="0"/>
        </a:p>
      </dgm:t>
    </dgm:pt>
    <dgm:pt modelId="{BC155628-349D-49EC-B8D9-B1282D4073A9}" type="parTrans" cxnId="{C921EA8B-6923-4A5C-A090-98EF0712BADD}">
      <dgm:prSet/>
      <dgm:spPr/>
      <dgm:t>
        <a:bodyPr/>
        <a:lstStyle/>
        <a:p>
          <a:endParaRPr lang="zh-CN" altLang="en-US"/>
        </a:p>
      </dgm:t>
    </dgm:pt>
    <dgm:pt modelId="{33ACB8AF-A044-4754-BD78-B646BF55B818}" type="sibTrans" cxnId="{C921EA8B-6923-4A5C-A090-98EF0712BADD}">
      <dgm:prSet/>
      <dgm:spPr/>
      <dgm:t>
        <a:bodyPr/>
        <a:lstStyle/>
        <a:p>
          <a:endParaRPr lang="zh-CN" altLang="en-US"/>
        </a:p>
      </dgm:t>
    </dgm:pt>
    <dgm:pt modelId="{D39D8262-BC96-4A84-ACD0-B2C1077B149B}">
      <dgm:prSet phldrT="[文本]" custT="1"/>
      <dgm:spPr/>
      <dgm:t>
        <a:bodyPr/>
        <a:lstStyle/>
        <a:p>
          <a:r>
            <a:rPr lang="en-US" sz="2000" dirty="0" smtClean="0"/>
            <a:t>Session layer of OSI model</a:t>
          </a:r>
          <a:endParaRPr lang="zh-CN" altLang="en-US" sz="2000" dirty="0"/>
        </a:p>
      </dgm:t>
    </dgm:pt>
    <dgm:pt modelId="{4195D2C2-F11F-4FE0-9464-FE2B1570FA8F}" type="parTrans" cxnId="{DD535C2F-C50D-4002-9EEF-F06B8A046D2D}">
      <dgm:prSet/>
      <dgm:spPr/>
      <dgm:t>
        <a:bodyPr/>
        <a:lstStyle/>
        <a:p>
          <a:endParaRPr lang="zh-CN" altLang="en-US"/>
        </a:p>
      </dgm:t>
    </dgm:pt>
    <dgm:pt modelId="{BECB63A0-6AE8-4BCF-AC7D-6932146A86CC}" type="sibTrans" cxnId="{DD535C2F-C50D-4002-9EEF-F06B8A046D2D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EE9D6F-5A4B-44CE-9049-A85C4020013E}" type="pres">
      <dgm:prSet presAssocID="{BF7D410B-DC7F-47D1-B6C8-EED3154B3F23}" presName="spaceBetweenRectangles" presStyleCnt="0"/>
      <dgm:spPr/>
    </dgm:pt>
    <dgm:pt modelId="{73DE23E4-A71E-4379-A710-B84AF51079D2}" type="pres">
      <dgm:prSet presAssocID="{34F77112-D34E-4D70-A8AC-896D66066C88}" presName="parentLin" presStyleCnt="0"/>
      <dgm:spPr/>
    </dgm:pt>
    <dgm:pt modelId="{B6C9640F-C505-4AC4-B1B6-B95E1FF74DA2}" type="pres">
      <dgm:prSet presAssocID="{34F77112-D34E-4D70-A8AC-896D66066C88}" presName="parentLeftMargin" presStyleLbl="node1" presStyleIdx="0" presStyleCnt="3" custScaleX="131650"/>
      <dgm:spPr/>
      <dgm:t>
        <a:bodyPr/>
        <a:lstStyle/>
        <a:p>
          <a:endParaRPr lang="zh-CN" altLang="en-US"/>
        </a:p>
      </dgm:t>
    </dgm:pt>
    <dgm:pt modelId="{8FE7EBB3-5A96-42F5-8822-30CB75085DA4}" type="pres">
      <dgm:prSet presAssocID="{34F77112-D34E-4D70-A8AC-896D66066C8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EDCC2A-6B57-4DAD-9B36-8A13CF70F305}" type="pres">
      <dgm:prSet presAssocID="{34F77112-D34E-4D70-A8AC-896D66066C88}" presName="negativeSpace" presStyleCnt="0"/>
      <dgm:spPr/>
    </dgm:pt>
    <dgm:pt modelId="{88B58651-DBE3-4648-AC2C-4F0597A53425}" type="pres">
      <dgm:prSet presAssocID="{34F77112-D34E-4D70-A8AC-896D66066C8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FD3F7D-581A-4904-8654-A224FE05C3C4}" type="pres">
      <dgm:prSet presAssocID="{D013E44B-18DE-468D-8B23-56CE58A5F651}" presName="spaceBetweenRectangles" presStyleCnt="0"/>
      <dgm:spPr/>
    </dgm:pt>
    <dgm:pt modelId="{010B13BA-44FD-449E-8C77-39A6DCDABE24}" type="pres">
      <dgm:prSet presAssocID="{8CC3CFF0-F225-476C-85D1-142B556CC2E8}" presName="parentLin" presStyleCnt="0"/>
      <dgm:spPr/>
    </dgm:pt>
    <dgm:pt modelId="{79E23F94-6077-4404-A61A-605A1461DAE6}" type="pres">
      <dgm:prSet presAssocID="{8CC3CFF0-F225-476C-85D1-142B556CC2E8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920684C6-4C62-458D-9AC7-43EAD5E8E5FB}" type="pres">
      <dgm:prSet presAssocID="{8CC3CFF0-F225-476C-85D1-142B556CC2E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90B8C7-0B50-4066-8FFC-EF36D9CF324D}" type="pres">
      <dgm:prSet presAssocID="{8CC3CFF0-F225-476C-85D1-142B556CC2E8}" presName="negativeSpace" presStyleCnt="0"/>
      <dgm:spPr/>
    </dgm:pt>
    <dgm:pt modelId="{2A0E646C-D7F3-47C5-8870-5E20EE8E74AA}" type="pres">
      <dgm:prSet presAssocID="{8CC3CFF0-F225-476C-85D1-142B556CC2E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DD9E6CA-7DB9-4AFD-8422-1EB251D39E3D}" type="presOf" srcId="{D39D8262-BC96-4A84-ACD0-B2C1077B149B}" destId="{2AF60504-7C4F-4D87-9522-D6DA2C52F377}" srcOrd="0" destOrd="1" presId="urn:microsoft.com/office/officeart/2005/8/layout/list1"/>
    <dgm:cxn modelId="{C921EA8B-6923-4A5C-A090-98EF0712BADD}" srcId="{8CC3CFF0-F225-476C-85D1-142B556CC2E8}" destId="{7E5668D3-CA48-4CD5-ADFA-3B67C075D16E}" srcOrd="0" destOrd="0" parTransId="{BC155628-349D-49EC-B8D9-B1282D4073A9}" sibTransId="{33ACB8AF-A044-4754-BD78-B646BF55B818}"/>
    <dgm:cxn modelId="{4A33364B-FFEC-4A50-95DF-8BE2B6EDED62}" srcId="{4C5A2210-4CB7-40D1-ACEF-013E4DF890A5}" destId="{8CC3CFF0-F225-476C-85D1-142B556CC2E8}" srcOrd="2" destOrd="0" parTransId="{287499A8-5818-47B4-813E-B4C67689C80E}" sibTransId="{8A4FF616-952C-4584-A55D-0CF315F5610E}"/>
    <dgm:cxn modelId="{4E14A71D-8CEA-499D-A68C-B98549CB1419}" srcId="{4C5A2210-4CB7-40D1-ACEF-013E4DF890A5}" destId="{34F77112-D34E-4D70-A8AC-896D66066C88}" srcOrd="1" destOrd="0" parTransId="{94DC8BE6-4173-4ED8-88D9-4F2CF8B3A9DA}" sibTransId="{D013E44B-18DE-468D-8B23-56CE58A5F651}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DD535C2F-C50D-4002-9EEF-F06B8A046D2D}" srcId="{7A0207DA-8C4A-408B-BF04-944A6975A91F}" destId="{D39D8262-BC96-4A84-ACD0-B2C1077B149B}" srcOrd="1" destOrd="0" parTransId="{4195D2C2-F11F-4FE0-9464-FE2B1570FA8F}" sibTransId="{BECB63A0-6AE8-4BCF-AC7D-6932146A86CC}"/>
    <dgm:cxn modelId="{67E0A799-0D3C-4C66-9BE2-D0B9D96E4687}" srcId="{34F77112-D34E-4D70-A8AC-896D66066C88}" destId="{B4A92C72-E592-417F-9BAB-77C4F37ED90A}" srcOrd="0" destOrd="0" parTransId="{4286B0A1-ACFB-4E39-9AD3-1FA4FBC9FF45}" sibTransId="{3E444393-756E-4E60-A639-4CC250AEF7B3}"/>
    <dgm:cxn modelId="{44056B9F-5609-4268-A70B-0673909A2D7A}" type="presOf" srcId="{088D061C-E09B-4FBB-BA37-D47CB146D8AC}" destId="{2AF60504-7C4F-4D87-9522-D6DA2C52F377}" srcOrd="0" destOrd="0" presId="urn:microsoft.com/office/officeart/2005/8/layout/list1"/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4E93EDEB-7D29-40C6-A0F2-2E5C0B6D3F82}" srcId="{7A0207DA-8C4A-408B-BF04-944A6975A91F}" destId="{088D061C-E09B-4FBB-BA37-D47CB146D8AC}" srcOrd="0" destOrd="0" parTransId="{275D76F5-4498-434E-81F3-8320CAD25DF1}" sibTransId="{0F775EF4-8E8D-467F-93B6-E8B287AE829A}"/>
    <dgm:cxn modelId="{D94FE1DF-5415-4693-B176-B8E3F79E7CAA}" type="presOf" srcId="{34F77112-D34E-4D70-A8AC-896D66066C88}" destId="{B6C9640F-C505-4AC4-B1B6-B95E1FF74DA2}" srcOrd="0" destOrd="0" presId="urn:microsoft.com/office/officeart/2005/8/layout/list1"/>
    <dgm:cxn modelId="{926F6460-A3DE-4729-A78F-854B58798DF5}" type="presOf" srcId="{8CC3CFF0-F225-476C-85D1-142B556CC2E8}" destId="{79E23F94-6077-4404-A61A-605A1461DAE6}" srcOrd="0" destOrd="0" presId="urn:microsoft.com/office/officeart/2005/8/layout/list1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89201711-ECCD-47BB-9BE7-E8EAFFC9B0A8}" type="presOf" srcId="{7E5668D3-CA48-4CD5-ADFA-3B67C075D16E}" destId="{2A0E646C-D7F3-47C5-8870-5E20EE8E74AA}" srcOrd="0" destOrd="0" presId="urn:microsoft.com/office/officeart/2005/8/layout/list1"/>
    <dgm:cxn modelId="{36991FB3-5587-481C-920F-84FE76626573}" type="presOf" srcId="{34F77112-D34E-4D70-A8AC-896D66066C88}" destId="{8FE7EBB3-5A96-42F5-8822-30CB75085DA4}" srcOrd="1" destOrd="0" presId="urn:microsoft.com/office/officeart/2005/8/layout/list1"/>
    <dgm:cxn modelId="{FE29D2DE-8EC9-484D-867B-F381E19472E6}" type="presOf" srcId="{B4A92C72-E592-417F-9BAB-77C4F37ED90A}" destId="{88B58651-DBE3-4648-AC2C-4F0597A53425}" srcOrd="0" destOrd="0" presId="urn:microsoft.com/office/officeart/2005/8/layout/list1"/>
    <dgm:cxn modelId="{674C19B5-CFAF-416A-B72D-E7A735A55DC0}" type="presOf" srcId="{8CC3CFF0-F225-476C-85D1-142B556CC2E8}" destId="{920684C6-4C62-458D-9AC7-43EAD5E8E5FB}" srcOrd="1" destOrd="0" presId="urn:microsoft.com/office/officeart/2005/8/layout/list1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  <dgm:cxn modelId="{82C81D30-E1F4-409A-877A-C40924CF756E}" type="presParOf" srcId="{0F9FD764-3A34-43DB-A582-8EA39410D6B9}" destId="{91EE9D6F-5A4B-44CE-9049-A85C4020013E}" srcOrd="3" destOrd="0" presId="urn:microsoft.com/office/officeart/2005/8/layout/list1"/>
    <dgm:cxn modelId="{B9973513-1A6C-4AA7-86DF-FFD2A98A4348}" type="presParOf" srcId="{0F9FD764-3A34-43DB-A582-8EA39410D6B9}" destId="{73DE23E4-A71E-4379-A710-B84AF51079D2}" srcOrd="4" destOrd="0" presId="urn:microsoft.com/office/officeart/2005/8/layout/list1"/>
    <dgm:cxn modelId="{3BD19795-9AF5-484B-9D28-F30C4CAD3DDE}" type="presParOf" srcId="{73DE23E4-A71E-4379-A710-B84AF51079D2}" destId="{B6C9640F-C505-4AC4-B1B6-B95E1FF74DA2}" srcOrd="0" destOrd="0" presId="urn:microsoft.com/office/officeart/2005/8/layout/list1"/>
    <dgm:cxn modelId="{44935F72-FB77-4D2D-BC8A-4242A081A387}" type="presParOf" srcId="{73DE23E4-A71E-4379-A710-B84AF51079D2}" destId="{8FE7EBB3-5A96-42F5-8822-30CB75085DA4}" srcOrd="1" destOrd="0" presId="urn:microsoft.com/office/officeart/2005/8/layout/list1"/>
    <dgm:cxn modelId="{AF656F0B-AA2C-43D9-97C5-6E75F5F6B876}" type="presParOf" srcId="{0F9FD764-3A34-43DB-A582-8EA39410D6B9}" destId="{96EDCC2A-6B57-4DAD-9B36-8A13CF70F305}" srcOrd="5" destOrd="0" presId="urn:microsoft.com/office/officeart/2005/8/layout/list1"/>
    <dgm:cxn modelId="{687A72F6-9837-4310-9E50-E15991A66EEB}" type="presParOf" srcId="{0F9FD764-3A34-43DB-A582-8EA39410D6B9}" destId="{88B58651-DBE3-4648-AC2C-4F0597A53425}" srcOrd="6" destOrd="0" presId="urn:microsoft.com/office/officeart/2005/8/layout/list1"/>
    <dgm:cxn modelId="{97445D84-CC3B-4249-A6E9-1122E3340ADA}" type="presParOf" srcId="{0F9FD764-3A34-43DB-A582-8EA39410D6B9}" destId="{1EFD3F7D-581A-4904-8654-A224FE05C3C4}" srcOrd="7" destOrd="0" presId="urn:microsoft.com/office/officeart/2005/8/layout/list1"/>
    <dgm:cxn modelId="{CD4BD299-3C96-40B7-AF83-29DB4C8362B6}" type="presParOf" srcId="{0F9FD764-3A34-43DB-A582-8EA39410D6B9}" destId="{010B13BA-44FD-449E-8C77-39A6DCDABE24}" srcOrd="8" destOrd="0" presId="urn:microsoft.com/office/officeart/2005/8/layout/list1"/>
    <dgm:cxn modelId="{FCFAE3CD-B880-43D7-BCEA-A974C3405616}" type="presParOf" srcId="{010B13BA-44FD-449E-8C77-39A6DCDABE24}" destId="{79E23F94-6077-4404-A61A-605A1461DAE6}" srcOrd="0" destOrd="0" presId="urn:microsoft.com/office/officeart/2005/8/layout/list1"/>
    <dgm:cxn modelId="{9190FDA2-04B1-4993-B3C7-18788080F60E}" type="presParOf" srcId="{010B13BA-44FD-449E-8C77-39A6DCDABE24}" destId="{920684C6-4C62-458D-9AC7-43EAD5E8E5FB}" srcOrd="1" destOrd="0" presId="urn:microsoft.com/office/officeart/2005/8/layout/list1"/>
    <dgm:cxn modelId="{808E9732-B6C4-4700-B214-66C0CFED3FE6}" type="presParOf" srcId="{0F9FD764-3A34-43DB-A582-8EA39410D6B9}" destId="{6190B8C7-0B50-4066-8FFC-EF36D9CF324D}" srcOrd="9" destOrd="0" presId="urn:microsoft.com/office/officeart/2005/8/layout/list1"/>
    <dgm:cxn modelId="{7989D282-09E5-451A-8F68-499B2307BE3F}" type="presParOf" srcId="{0F9FD764-3A34-43DB-A582-8EA39410D6B9}" destId="{2A0E646C-D7F3-47C5-8870-5E20EE8E74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9B8132-83B6-4FD6-ADE1-A2C8A61DF881}">
      <dgm:prSet phldrT="[文本]"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TCP provides reliable transport service in Internet</a:t>
          </a:r>
          <a:endParaRPr lang="zh-CN" altLang="en-US" sz="2400" dirty="0"/>
        </a:p>
      </dgm:t>
    </dgm:pt>
    <dgm:pt modelId="{10D4164D-0869-45B6-A7DB-F2B84B4AA1F2}" type="parTrans" cxnId="{76347202-6ECD-4C42-9F7A-ECF9C2E7B5DF}">
      <dgm:prSet/>
      <dgm:spPr/>
      <dgm:t>
        <a:bodyPr/>
        <a:lstStyle/>
        <a:p>
          <a:endParaRPr lang="zh-CN" altLang="en-US"/>
        </a:p>
      </dgm:t>
    </dgm:pt>
    <dgm:pt modelId="{482E3279-289F-4800-B987-5AEC95C90989}" type="sibTrans" cxnId="{76347202-6ECD-4C42-9F7A-ECF9C2E7B5DF}">
      <dgm:prSet/>
      <dgm:spPr/>
      <dgm:t>
        <a:bodyPr/>
        <a:lstStyle/>
        <a:p>
          <a:endParaRPr lang="zh-CN" altLang="en-US"/>
        </a:p>
      </dgm:t>
    </dgm:pt>
    <dgm:pt modelId="{ADC15292-4AEA-433B-A550-F21C3C059BB8}">
      <dgm:prSet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Most internet applications are built to use TCP</a:t>
          </a:r>
          <a:endParaRPr lang="zh-CN" altLang="en-US" sz="2400" dirty="0"/>
        </a:p>
      </dgm:t>
    </dgm:pt>
    <dgm:pt modelId="{83C667EE-D724-49D0-B0EC-9000087659C2}" type="parTrans" cxnId="{1D73CF22-D93F-4CE4-B7F4-BB2956F84FFD}">
      <dgm:prSet/>
      <dgm:spPr/>
      <dgm:t>
        <a:bodyPr/>
        <a:lstStyle/>
        <a:p>
          <a:endParaRPr lang="zh-CN" altLang="en-US"/>
        </a:p>
      </dgm:t>
    </dgm:pt>
    <dgm:pt modelId="{9AFD730D-91EB-45C3-8F8C-F2BF2CB948C9}" type="sibTrans" cxnId="{1D73CF22-D93F-4CE4-B7F4-BB2956F84FFD}">
      <dgm:prSet/>
      <dgm:spPr/>
      <dgm:t>
        <a:bodyPr/>
        <a:lstStyle/>
        <a:p>
          <a:endParaRPr lang="zh-CN" altLang="en-US"/>
        </a:p>
      </dgm:t>
    </dgm:pt>
    <dgm:pt modelId="{AEC17111-291D-47AB-8D69-3490675BBD9F}">
      <dgm:prSet phldrT="[文本]" custT="1"/>
      <dgm:spPr/>
      <dgm:t>
        <a:bodyPr/>
        <a:lstStyle/>
        <a:p>
          <a:r>
            <a:rPr lang="en-US" altLang="zh-CN" sz="2400" b="1" dirty="0" smtClean="0"/>
            <a:t>Reliable P</a:t>
          </a:r>
          <a:r>
            <a:rPr lang="en-US" sz="2400" dirty="0" smtClean="0"/>
            <a:t>ackets </a:t>
          </a:r>
          <a:r>
            <a:rPr lang="en-US" altLang="zh-CN" sz="2400" b="1" dirty="0" smtClean="0"/>
            <a:t>Transport</a:t>
          </a:r>
          <a:endParaRPr lang="zh-CN" altLang="en-US" sz="2400" dirty="0"/>
        </a:p>
      </dgm:t>
    </dgm:pt>
    <dgm:pt modelId="{69903BE8-17C9-46F6-BAB9-82E6B17B4218}" type="parTrans" cxnId="{901B8A8E-BCDC-477D-B563-EC4807E6220B}">
      <dgm:prSet/>
      <dgm:spPr/>
      <dgm:t>
        <a:bodyPr/>
        <a:lstStyle/>
        <a:p>
          <a:endParaRPr lang="zh-CN" altLang="en-US"/>
        </a:p>
      </dgm:t>
    </dgm:pt>
    <dgm:pt modelId="{E26A4005-3529-489C-BC9F-DEDFA560A63F}" type="sibTrans" cxnId="{901B8A8E-BCDC-477D-B563-EC4807E6220B}">
      <dgm:prSet/>
      <dgm:spPr/>
      <dgm:t>
        <a:bodyPr/>
        <a:lstStyle/>
        <a:p>
          <a:endParaRPr lang="zh-CN" altLang="en-US"/>
        </a:p>
      </dgm:t>
    </dgm:pt>
    <dgm:pt modelId="{C660ADBB-13F3-4C4B-B7A4-18E39429144D}">
      <dgm:prSet phldrT="[文本]" custT="1"/>
      <dgm:spPr/>
      <dgm:t>
        <a:bodyPr/>
        <a:lstStyle/>
        <a:p>
          <a:r>
            <a:rPr lang="en-US" sz="2400" dirty="0" smtClean="0"/>
            <a:t>No loss</a:t>
          </a:r>
          <a:endParaRPr lang="zh-CN" altLang="en-US" sz="2400" dirty="0"/>
        </a:p>
      </dgm:t>
    </dgm:pt>
    <dgm:pt modelId="{9169A4AC-BA88-4901-8C04-675D6C3E3DA3}" type="parTrans" cxnId="{A1935B32-6E43-434D-936F-E7BC8B846787}">
      <dgm:prSet/>
      <dgm:spPr/>
      <dgm:t>
        <a:bodyPr/>
        <a:lstStyle/>
        <a:p>
          <a:endParaRPr lang="zh-CN" altLang="en-US"/>
        </a:p>
      </dgm:t>
    </dgm:pt>
    <dgm:pt modelId="{16C40126-1518-4DFB-A8A2-441447E2CA79}" type="sibTrans" cxnId="{A1935B32-6E43-434D-936F-E7BC8B846787}">
      <dgm:prSet/>
      <dgm:spPr/>
      <dgm:t>
        <a:bodyPr/>
        <a:lstStyle/>
        <a:p>
          <a:endParaRPr lang="zh-CN" altLang="en-US"/>
        </a:p>
      </dgm:t>
    </dgm:pt>
    <dgm:pt modelId="{3C5D01AB-93E2-47AF-8091-0E892A9F9CAE}">
      <dgm:prSet custT="1"/>
      <dgm:spPr/>
      <dgm:t>
        <a:bodyPr/>
        <a:lstStyle/>
        <a:p>
          <a:r>
            <a:rPr lang="en-US" sz="2400" dirty="0" smtClean="0"/>
            <a:t>No delay</a:t>
          </a:r>
          <a:endParaRPr lang="zh-CN" sz="2400" dirty="0"/>
        </a:p>
      </dgm:t>
    </dgm:pt>
    <dgm:pt modelId="{61E219E1-E7B4-4E47-A5AA-2F5A9177896B}" type="parTrans" cxnId="{00073DBA-08F8-4734-8F10-A8169AE5858B}">
      <dgm:prSet/>
      <dgm:spPr/>
      <dgm:t>
        <a:bodyPr/>
        <a:lstStyle/>
        <a:p>
          <a:endParaRPr lang="zh-CN" altLang="en-US"/>
        </a:p>
      </dgm:t>
    </dgm:pt>
    <dgm:pt modelId="{01A0314F-5EE6-49F9-8774-D93E6D32A848}" type="sibTrans" cxnId="{00073DBA-08F8-4734-8F10-A8169AE5858B}">
      <dgm:prSet/>
      <dgm:spPr/>
      <dgm:t>
        <a:bodyPr/>
        <a:lstStyle/>
        <a:p>
          <a:endParaRPr lang="zh-CN" altLang="en-US"/>
        </a:p>
      </dgm:t>
    </dgm:pt>
    <dgm:pt modelId="{F2EB9424-5A25-453C-9B45-373CDBA3F4B1}">
      <dgm:prSet custT="1"/>
      <dgm:spPr/>
      <dgm:t>
        <a:bodyPr/>
        <a:lstStyle/>
        <a:p>
          <a:r>
            <a:rPr lang="en-US" sz="2400" dirty="0" smtClean="0"/>
            <a:t>No duplication</a:t>
          </a:r>
          <a:endParaRPr lang="zh-CN" sz="2400" dirty="0"/>
        </a:p>
      </dgm:t>
    </dgm:pt>
    <dgm:pt modelId="{572C51D8-ADFF-4E84-B71E-7C67547BC8A3}" type="parTrans" cxnId="{B7C96F7A-56EE-4BFD-8F76-A06D15BF7B6D}">
      <dgm:prSet/>
      <dgm:spPr/>
      <dgm:t>
        <a:bodyPr/>
        <a:lstStyle/>
        <a:p>
          <a:endParaRPr lang="zh-CN" altLang="en-US"/>
        </a:p>
      </dgm:t>
    </dgm:pt>
    <dgm:pt modelId="{E3D0ABA9-14D4-45BD-BB7A-8C8BA002E26A}" type="sibTrans" cxnId="{B7C96F7A-56EE-4BFD-8F76-A06D15BF7B6D}">
      <dgm:prSet/>
      <dgm:spPr/>
      <dgm:t>
        <a:bodyPr/>
        <a:lstStyle/>
        <a:p>
          <a:endParaRPr lang="zh-CN" altLang="en-US"/>
        </a:p>
      </dgm:t>
    </dgm:pt>
    <dgm:pt modelId="{DB80B288-BE3A-46B8-9813-5383843582AD}">
      <dgm:prSet custT="1"/>
      <dgm:spPr/>
      <dgm:t>
        <a:bodyPr/>
        <a:lstStyle/>
        <a:p>
          <a:r>
            <a:rPr lang="en-US" sz="2400" dirty="0" smtClean="0"/>
            <a:t>No out-of-order</a:t>
          </a:r>
          <a:endParaRPr lang="zh-CN" altLang="en-US" sz="2400" dirty="0"/>
        </a:p>
      </dgm:t>
    </dgm:pt>
    <dgm:pt modelId="{018B6084-8F97-4223-8952-4C715F64CECB}" type="parTrans" cxnId="{F6A55FCF-4BFA-499A-9DC2-9454F88D779D}">
      <dgm:prSet/>
      <dgm:spPr/>
      <dgm:t>
        <a:bodyPr/>
        <a:lstStyle/>
        <a:p>
          <a:endParaRPr lang="zh-CN" altLang="en-US"/>
        </a:p>
      </dgm:t>
    </dgm:pt>
    <dgm:pt modelId="{B432CE9F-1520-4842-AC0E-42CC68361337}" type="sibTrans" cxnId="{F6A55FCF-4BFA-499A-9DC2-9454F88D779D}">
      <dgm:prSet/>
      <dgm:spPr/>
      <dgm:t>
        <a:bodyPr/>
        <a:lstStyle/>
        <a:p>
          <a:endParaRPr lang="zh-CN" altLang="en-US"/>
        </a:p>
      </dgm:t>
    </dgm:pt>
    <dgm:pt modelId="{DE32AC79-0D04-4519-B683-892CE12BE714}">
      <dgm:prSet phldrT="[文本]" custT="1"/>
      <dgm:spPr/>
      <dgm:t>
        <a:bodyPr/>
        <a:lstStyle/>
        <a:p>
          <a:r>
            <a:rPr lang="en-US" sz="2400" dirty="0" smtClean="0"/>
            <a:t>The data is divided into many packets to be sent</a:t>
          </a:r>
          <a:endParaRPr lang="zh-CN" altLang="en-US" sz="2400" dirty="0"/>
        </a:p>
      </dgm:t>
    </dgm:pt>
    <dgm:pt modelId="{DAEACB3B-2D3C-4C88-A37E-8ADB5D9495F1}" type="parTrans" cxnId="{60F190E3-C28A-4676-A02F-2FE732F2D3B5}">
      <dgm:prSet/>
      <dgm:spPr/>
      <dgm:t>
        <a:bodyPr/>
        <a:lstStyle/>
        <a:p>
          <a:endParaRPr lang="zh-CN" altLang="en-US"/>
        </a:p>
      </dgm:t>
    </dgm:pt>
    <dgm:pt modelId="{94AEF3E0-22FC-4626-B30C-B3A3CABAF2A9}" type="sibTrans" cxnId="{60F190E3-C28A-4676-A02F-2FE732F2D3B5}">
      <dgm:prSet/>
      <dgm:spPr/>
      <dgm:t>
        <a:bodyPr/>
        <a:lstStyle/>
        <a:p>
          <a:endParaRPr lang="zh-CN" altLang="en-US"/>
        </a:p>
      </dgm:t>
    </dgm:pt>
    <dgm:pt modelId="{78499708-5E5F-4AF8-9A5D-9CA591C3F577}">
      <dgm:prSet phldrT="[文本]" custT="1"/>
      <dgm:spPr/>
      <dgm:t>
        <a:bodyPr/>
        <a:lstStyle/>
        <a:p>
          <a:r>
            <a:rPr lang="en-US" sz="2400" dirty="0" smtClean="0"/>
            <a:t>The packets must be delivered in exactly the same order</a:t>
          </a:r>
          <a:endParaRPr lang="zh-CN" altLang="en-US" sz="2400" dirty="0"/>
        </a:p>
      </dgm:t>
    </dgm:pt>
    <dgm:pt modelId="{E0E2BD8E-FD67-4457-8360-8310134DC6FB}" type="parTrans" cxnId="{3318D1F1-813B-4589-8AA2-008BE1FF4426}">
      <dgm:prSet/>
      <dgm:spPr/>
      <dgm:t>
        <a:bodyPr/>
        <a:lstStyle/>
        <a:p>
          <a:endParaRPr lang="zh-CN" altLang="en-US"/>
        </a:p>
      </dgm:t>
    </dgm:pt>
    <dgm:pt modelId="{4B24926C-00BA-409C-B98C-33958D947D7D}" type="sibTrans" cxnId="{3318D1F1-813B-4589-8AA2-008BE1FF4426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0E4D6C-D71E-40A2-82E8-93E38D86AEDB}" type="pres">
      <dgm:prSet presAssocID="{AEC17111-291D-47AB-8D69-3490675BBD9F}" presName="parentLin" presStyleCnt="0"/>
      <dgm:spPr/>
    </dgm:pt>
    <dgm:pt modelId="{BDCEC217-26FF-4305-95D3-6EA96E63CD7F}" type="pres">
      <dgm:prSet presAssocID="{AEC17111-291D-47AB-8D69-3490675BBD9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AC4E7AC-9229-4A00-B8B4-0D2B898D78DD}" type="pres">
      <dgm:prSet presAssocID="{AEC17111-291D-47AB-8D69-3490675BBD9F}" presName="parentText" presStyleLbl="node1" presStyleIdx="0" presStyleCnt="2" custScaleY="28538" custLinFactNeighborX="-40712" custLinFactNeighborY="-2468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99B3A-018C-4987-A5AE-44438FCBEF71}" type="pres">
      <dgm:prSet presAssocID="{AEC17111-291D-47AB-8D69-3490675BBD9F}" presName="negativeSpace" presStyleCnt="0"/>
      <dgm:spPr/>
    </dgm:pt>
    <dgm:pt modelId="{C997646B-1962-440C-BA2B-82F32E78A711}" type="pres">
      <dgm:prSet presAssocID="{AEC17111-291D-47AB-8D69-3490675BBD9F}" presName="childText" presStyleLbl="conFgAcc1" presStyleIdx="0" presStyleCnt="2" custScaleY="80153" custLinFactNeighborY="19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7678CF-C759-456D-A771-F662CA68E4E4}" type="pres">
      <dgm:prSet presAssocID="{E26A4005-3529-489C-BC9F-DEDFA560A63F}" presName="spaceBetweenRectangles" presStyleCnt="0"/>
      <dgm:spPr/>
    </dgm:pt>
    <dgm:pt modelId="{34FBBA96-62CE-43D1-BBB6-2FF1447A3BDA}" type="pres">
      <dgm:prSet presAssocID="{F29B8132-83B6-4FD6-ADE1-A2C8A61DF881}" presName="parentLin" presStyleCnt="0"/>
      <dgm:spPr/>
    </dgm:pt>
    <dgm:pt modelId="{8450E303-D6EA-409B-BDEA-26ACE5E3EB7B}" type="pres">
      <dgm:prSet presAssocID="{F29B8132-83B6-4FD6-ADE1-A2C8A61DF88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E39D616-5329-4C39-84F6-AB6372CD0AD4}" type="pres">
      <dgm:prSet presAssocID="{F29B8132-83B6-4FD6-ADE1-A2C8A61DF881}" presName="parentText" presStyleLbl="node1" presStyleIdx="1" presStyleCnt="2" custScaleX="142857" custScaleY="45137" custLinFactNeighborX="-55023" custLinFactNeighborY="-2836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A475C3-10EC-45D8-BE32-83D369CC70C3}" type="pres">
      <dgm:prSet presAssocID="{F29B8132-83B6-4FD6-ADE1-A2C8A61DF881}" presName="negativeSpace" presStyleCnt="0"/>
      <dgm:spPr/>
    </dgm:pt>
    <dgm:pt modelId="{2431E956-F7D2-4879-BE69-4D2831E2A91C}" type="pres">
      <dgm:prSet presAssocID="{F29B8132-83B6-4FD6-ADE1-A2C8A61DF881}" presName="childText" presStyleLbl="conFgAcc1" presStyleIdx="1" presStyleCnt="2" custScaleY="516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3E9B2D-5321-49FF-9549-2D136B280019}" type="presOf" srcId="{F29B8132-83B6-4FD6-ADE1-A2C8A61DF881}" destId="{8450E303-D6EA-409B-BDEA-26ACE5E3EB7B}" srcOrd="0" destOrd="0" presId="urn:microsoft.com/office/officeart/2005/8/layout/list1"/>
    <dgm:cxn modelId="{32E1958F-75F9-4685-99E7-2941825C5F55}" type="presOf" srcId="{3C5D01AB-93E2-47AF-8091-0E892A9F9CAE}" destId="{C997646B-1962-440C-BA2B-82F32E78A711}" srcOrd="0" destOrd="3" presId="urn:microsoft.com/office/officeart/2005/8/layout/list1"/>
    <dgm:cxn modelId="{F5BDF5C2-5708-4ECA-87F3-C02A0AEFC72C}" type="presOf" srcId="{ADC15292-4AEA-433B-A550-F21C3C059BB8}" destId="{2431E956-F7D2-4879-BE69-4D2831E2A91C}" srcOrd="0" destOrd="0" presId="urn:microsoft.com/office/officeart/2005/8/layout/list1"/>
    <dgm:cxn modelId="{00073DBA-08F8-4734-8F10-A8169AE5858B}" srcId="{78499708-5E5F-4AF8-9A5D-9CA591C3F577}" destId="{3C5D01AB-93E2-47AF-8091-0E892A9F9CAE}" srcOrd="1" destOrd="0" parTransId="{61E219E1-E7B4-4E47-A5AA-2F5A9177896B}" sibTransId="{01A0314F-5EE6-49F9-8774-D93E6D32A848}"/>
    <dgm:cxn modelId="{60F190E3-C28A-4676-A02F-2FE732F2D3B5}" srcId="{AEC17111-291D-47AB-8D69-3490675BBD9F}" destId="{DE32AC79-0D04-4519-B683-892CE12BE714}" srcOrd="0" destOrd="0" parTransId="{DAEACB3B-2D3C-4C88-A37E-8ADB5D9495F1}" sibTransId="{94AEF3E0-22FC-4626-B30C-B3A3CABAF2A9}"/>
    <dgm:cxn modelId="{6C9137BF-6DDF-4F13-A783-45D9730E1431}" type="presOf" srcId="{C660ADBB-13F3-4C4B-B7A4-18E39429144D}" destId="{C997646B-1962-440C-BA2B-82F32E78A711}" srcOrd="0" destOrd="2" presId="urn:microsoft.com/office/officeart/2005/8/layout/list1"/>
    <dgm:cxn modelId="{8981A0E1-7886-4B1A-B713-B587B81C0012}" type="presOf" srcId="{7601C665-37B0-40CD-BA35-6A27D62700D9}" destId="{FBE445EE-CDE8-4C99-A04D-33FE5BD85C8D}" srcOrd="0" destOrd="0" presId="urn:microsoft.com/office/officeart/2005/8/layout/list1"/>
    <dgm:cxn modelId="{B7C96F7A-56EE-4BFD-8F76-A06D15BF7B6D}" srcId="{78499708-5E5F-4AF8-9A5D-9CA591C3F577}" destId="{F2EB9424-5A25-453C-9B45-373CDBA3F4B1}" srcOrd="2" destOrd="0" parTransId="{572C51D8-ADFF-4E84-B71E-7C67547BC8A3}" sibTransId="{E3D0ABA9-14D4-45BD-BB7A-8C8BA002E26A}"/>
    <dgm:cxn modelId="{266C2860-86B7-477D-A9D0-5D28B69A40CF}" type="presOf" srcId="{DE32AC79-0D04-4519-B683-892CE12BE714}" destId="{C997646B-1962-440C-BA2B-82F32E78A711}" srcOrd="0" destOrd="0" presId="urn:microsoft.com/office/officeart/2005/8/layout/list1"/>
    <dgm:cxn modelId="{0C6209AB-C42A-498C-B443-E7754AA67F03}" type="presOf" srcId="{AEC17111-291D-47AB-8D69-3490675BBD9F}" destId="{DAC4E7AC-9229-4A00-B8B4-0D2B898D78DD}" srcOrd="1" destOrd="0" presId="urn:microsoft.com/office/officeart/2005/8/layout/list1"/>
    <dgm:cxn modelId="{1D73CF22-D93F-4CE4-B7F4-BB2956F84FFD}" srcId="{F29B8132-83B6-4FD6-ADE1-A2C8A61DF881}" destId="{ADC15292-4AEA-433B-A550-F21C3C059BB8}" srcOrd="0" destOrd="0" parTransId="{83C667EE-D724-49D0-B0EC-9000087659C2}" sibTransId="{9AFD730D-91EB-45C3-8F8C-F2BF2CB948C9}"/>
    <dgm:cxn modelId="{27B6D243-1FD0-4846-9876-F1314C591390}" type="presOf" srcId="{F2EB9424-5A25-453C-9B45-373CDBA3F4B1}" destId="{C997646B-1962-440C-BA2B-82F32E78A711}" srcOrd="0" destOrd="4" presId="urn:microsoft.com/office/officeart/2005/8/layout/list1"/>
    <dgm:cxn modelId="{9CB25CE4-0534-4B97-9BE3-501CEEA264C2}" type="presOf" srcId="{F29B8132-83B6-4FD6-ADE1-A2C8A61DF881}" destId="{AE39D616-5329-4C39-84F6-AB6372CD0AD4}" srcOrd="1" destOrd="0" presId="urn:microsoft.com/office/officeart/2005/8/layout/list1"/>
    <dgm:cxn modelId="{901B8A8E-BCDC-477D-B563-EC4807E6220B}" srcId="{7601C665-37B0-40CD-BA35-6A27D62700D9}" destId="{AEC17111-291D-47AB-8D69-3490675BBD9F}" srcOrd="0" destOrd="0" parTransId="{69903BE8-17C9-46F6-BAB9-82E6B17B4218}" sibTransId="{E26A4005-3529-489C-BC9F-DEDFA560A63F}"/>
    <dgm:cxn modelId="{3318D1F1-813B-4589-8AA2-008BE1FF4426}" srcId="{AEC17111-291D-47AB-8D69-3490675BBD9F}" destId="{78499708-5E5F-4AF8-9A5D-9CA591C3F577}" srcOrd="1" destOrd="0" parTransId="{E0E2BD8E-FD67-4457-8360-8310134DC6FB}" sibTransId="{4B24926C-00BA-409C-B98C-33958D947D7D}"/>
    <dgm:cxn modelId="{76347202-6ECD-4C42-9F7A-ECF9C2E7B5DF}" srcId="{7601C665-37B0-40CD-BA35-6A27D62700D9}" destId="{F29B8132-83B6-4FD6-ADE1-A2C8A61DF881}" srcOrd="1" destOrd="0" parTransId="{10D4164D-0869-45B6-A7DB-F2B84B4AA1F2}" sibTransId="{482E3279-289F-4800-B987-5AEC95C90989}"/>
    <dgm:cxn modelId="{A1935B32-6E43-434D-936F-E7BC8B846787}" srcId="{78499708-5E5F-4AF8-9A5D-9CA591C3F577}" destId="{C660ADBB-13F3-4C4B-B7A4-18E39429144D}" srcOrd="0" destOrd="0" parTransId="{9169A4AC-BA88-4901-8C04-675D6C3E3DA3}" sibTransId="{16C40126-1518-4DFB-A8A2-441447E2CA79}"/>
    <dgm:cxn modelId="{87F4015F-5F18-48A3-A4C4-5E32836C0316}" type="presOf" srcId="{AEC17111-291D-47AB-8D69-3490675BBD9F}" destId="{BDCEC217-26FF-4305-95D3-6EA96E63CD7F}" srcOrd="0" destOrd="0" presId="urn:microsoft.com/office/officeart/2005/8/layout/list1"/>
    <dgm:cxn modelId="{B4FD1C81-C13D-406E-A089-9186F834717A}" type="presOf" srcId="{78499708-5E5F-4AF8-9A5D-9CA591C3F577}" destId="{C997646B-1962-440C-BA2B-82F32E78A711}" srcOrd="0" destOrd="1" presId="urn:microsoft.com/office/officeart/2005/8/layout/list1"/>
    <dgm:cxn modelId="{91FF198A-09DC-4250-94AD-757456467478}" type="presOf" srcId="{DB80B288-BE3A-46B8-9813-5383843582AD}" destId="{C997646B-1962-440C-BA2B-82F32E78A711}" srcOrd="0" destOrd="5" presId="urn:microsoft.com/office/officeart/2005/8/layout/list1"/>
    <dgm:cxn modelId="{F6A55FCF-4BFA-499A-9DC2-9454F88D779D}" srcId="{78499708-5E5F-4AF8-9A5D-9CA591C3F577}" destId="{DB80B288-BE3A-46B8-9813-5383843582AD}" srcOrd="3" destOrd="0" parTransId="{018B6084-8F97-4223-8952-4C715F64CECB}" sibTransId="{B432CE9F-1520-4842-AC0E-42CC68361337}"/>
    <dgm:cxn modelId="{D53C4898-5C9C-4D1D-968D-6BD2001B1585}" type="presParOf" srcId="{FBE445EE-CDE8-4C99-A04D-33FE5BD85C8D}" destId="{740E4D6C-D71E-40A2-82E8-93E38D86AEDB}" srcOrd="0" destOrd="0" presId="urn:microsoft.com/office/officeart/2005/8/layout/list1"/>
    <dgm:cxn modelId="{5457B5B7-EF1D-4790-8641-682341DB3435}" type="presParOf" srcId="{740E4D6C-D71E-40A2-82E8-93E38D86AEDB}" destId="{BDCEC217-26FF-4305-95D3-6EA96E63CD7F}" srcOrd="0" destOrd="0" presId="urn:microsoft.com/office/officeart/2005/8/layout/list1"/>
    <dgm:cxn modelId="{7DB2E282-9630-4BBD-ADCA-DA4AE04CC089}" type="presParOf" srcId="{740E4D6C-D71E-40A2-82E8-93E38D86AEDB}" destId="{DAC4E7AC-9229-4A00-B8B4-0D2B898D78DD}" srcOrd="1" destOrd="0" presId="urn:microsoft.com/office/officeart/2005/8/layout/list1"/>
    <dgm:cxn modelId="{C237BB26-6157-4CA2-84BA-2289A6566FF5}" type="presParOf" srcId="{FBE445EE-CDE8-4C99-A04D-33FE5BD85C8D}" destId="{8AA99B3A-018C-4987-A5AE-44438FCBEF71}" srcOrd="1" destOrd="0" presId="urn:microsoft.com/office/officeart/2005/8/layout/list1"/>
    <dgm:cxn modelId="{79F645D6-99F5-4DC1-8855-76DE8C198D95}" type="presParOf" srcId="{FBE445EE-CDE8-4C99-A04D-33FE5BD85C8D}" destId="{C997646B-1962-440C-BA2B-82F32E78A711}" srcOrd="2" destOrd="0" presId="urn:microsoft.com/office/officeart/2005/8/layout/list1"/>
    <dgm:cxn modelId="{E541469B-7D65-4197-B174-D322F2F4C36A}" type="presParOf" srcId="{FBE445EE-CDE8-4C99-A04D-33FE5BD85C8D}" destId="{3C7678CF-C759-456D-A771-F662CA68E4E4}" srcOrd="3" destOrd="0" presId="urn:microsoft.com/office/officeart/2005/8/layout/list1"/>
    <dgm:cxn modelId="{AB651727-5EA3-4119-975B-7A39BE7681D2}" type="presParOf" srcId="{FBE445EE-CDE8-4C99-A04D-33FE5BD85C8D}" destId="{34FBBA96-62CE-43D1-BBB6-2FF1447A3BDA}" srcOrd="4" destOrd="0" presId="urn:microsoft.com/office/officeart/2005/8/layout/list1"/>
    <dgm:cxn modelId="{D839BD1C-891C-43FC-A708-85EB4EFFBBDD}" type="presParOf" srcId="{34FBBA96-62CE-43D1-BBB6-2FF1447A3BDA}" destId="{8450E303-D6EA-409B-BDEA-26ACE5E3EB7B}" srcOrd="0" destOrd="0" presId="urn:microsoft.com/office/officeart/2005/8/layout/list1"/>
    <dgm:cxn modelId="{09446B75-4672-492D-B765-FCDA7EB02C70}" type="presParOf" srcId="{34FBBA96-62CE-43D1-BBB6-2FF1447A3BDA}" destId="{AE39D616-5329-4C39-84F6-AB6372CD0AD4}" srcOrd="1" destOrd="0" presId="urn:microsoft.com/office/officeart/2005/8/layout/list1"/>
    <dgm:cxn modelId="{E07F1D59-A0C4-497F-8575-CD40C23557E7}" type="presParOf" srcId="{FBE445EE-CDE8-4C99-A04D-33FE5BD85C8D}" destId="{B6A475C3-10EC-45D8-BE32-83D369CC70C3}" srcOrd="5" destOrd="0" presId="urn:microsoft.com/office/officeart/2005/8/layout/list1"/>
    <dgm:cxn modelId="{DC768160-37E6-475E-8F88-3CC463456B87}" type="presParOf" srcId="{FBE445EE-CDE8-4C99-A04D-33FE5BD85C8D}" destId="{2431E956-F7D2-4879-BE69-4D2831E2A91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9B8132-83B6-4FD6-ADE1-A2C8A61DF881}">
      <dgm:prSet phldrT="[文本]" custT="1"/>
      <dgm:spPr/>
      <dgm:t>
        <a:bodyPr/>
        <a:lstStyle/>
        <a:p>
          <a:r>
            <a:rPr lang="en-US" sz="2400" dirty="0" smtClean="0"/>
            <a:t>Connection Orientation</a:t>
          </a:r>
          <a:endParaRPr lang="zh-CN" altLang="en-US" sz="2400" dirty="0"/>
        </a:p>
      </dgm:t>
    </dgm:pt>
    <dgm:pt modelId="{10D4164D-0869-45B6-A7DB-F2B84B4AA1F2}" type="parTrans" cxnId="{76347202-6ECD-4C42-9F7A-ECF9C2E7B5DF}">
      <dgm:prSet/>
      <dgm:spPr/>
      <dgm:t>
        <a:bodyPr/>
        <a:lstStyle/>
        <a:p>
          <a:endParaRPr lang="zh-CN" altLang="en-US"/>
        </a:p>
      </dgm:t>
    </dgm:pt>
    <dgm:pt modelId="{482E3279-289F-4800-B987-5AEC95C90989}" type="sibTrans" cxnId="{76347202-6ECD-4C42-9F7A-ECF9C2E7B5DF}">
      <dgm:prSet/>
      <dgm:spPr/>
      <dgm:t>
        <a:bodyPr/>
        <a:lstStyle/>
        <a:p>
          <a:endParaRPr lang="zh-CN" altLang="en-US"/>
        </a:p>
      </dgm:t>
    </dgm:pt>
    <dgm:pt modelId="{EF9BE2B2-44D2-4C08-B6C6-763A1DA282EE}">
      <dgm:prSet custT="1"/>
      <dgm:spPr/>
      <dgm:t>
        <a:bodyPr/>
        <a:lstStyle/>
        <a:p>
          <a:r>
            <a:rPr lang="en-US" sz="2400" smtClean="0"/>
            <a:t>End-To-End Communication</a:t>
          </a:r>
          <a:endParaRPr lang="zh-CN" sz="2400" dirty="0"/>
        </a:p>
      </dgm:t>
    </dgm:pt>
    <dgm:pt modelId="{C14BF6E7-4A18-48CD-8053-8766C079420A}" type="parTrans" cxnId="{AA964D35-ABB3-4833-9D1B-14A8F834A964}">
      <dgm:prSet/>
      <dgm:spPr/>
      <dgm:t>
        <a:bodyPr/>
        <a:lstStyle/>
        <a:p>
          <a:endParaRPr lang="zh-CN" altLang="en-US"/>
        </a:p>
      </dgm:t>
    </dgm:pt>
    <dgm:pt modelId="{9314AF15-5197-4137-BC15-E54773EA3761}" type="sibTrans" cxnId="{AA964D35-ABB3-4833-9D1B-14A8F834A964}">
      <dgm:prSet/>
      <dgm:spPr/>
      <dgm:t>
        <a:bodyPr/>
        <a:lstStyle/>
        <a:p>
          <a:endParaRPr lang="zh-CN" altLang="en-US"/>
        </a:p>
      </dgm:t>
    </dgm:pt>
    <dgm:pt modelId="{1B8C5075-5A18-4A0F-BB60-91033F2DD185}">
      <dgm:prSet custT="1"/>
      <dgm:spPr/>
      <dgm:t>
        <a:bodyPr/>
        <a:lstStyle/>
        <a:p>
          <a:r>
            <a:rPr lang="en-US" sz="2400" dirty="0" smtClean="0"/>
            <a:t>Each TCP connection has exactly two endpoints</a:t>
          </a:r>
          <a:endParaRPr lang="zh-CN" sz="2400" dirty="0"/>
        </a:p>
      </dgm:t>
    </dgm:pt>
    <dgm:pt modelId="{3B6D799B-CE3F-46EB-8548-B1C346D828BA}" type="parTrans" cxnId="{76E545CA-1334-4446-B667-105FACA99561}">
      <dgm:prSet/>
      <dgm:spPr/>
      <dgm:t>
        <a:bodyPr/>
        <a:lstStyle/>
        <a:p>
          <a:endParaRPr lang="zh-CN" altLang="en-US"/>
        </a:p>
      </dgm:t>
    </dgm:pt>
    <dgm:pt modelId="{D90AF16C-C49E-444C-B410-CF8EE2F58551}" type="sibTrans" cxnId="{76E545CA-1334-4446-B667-105FACA99561}">
      <dgm:prSet/>
      <dgm:spPr/>
      <dgm:t>
        <a:bodyPr/>
        <a:lstStyle/>
        <a:p>
          <a:endParaRPr lang="zh-CN" altLang="en-US"/>
        </a:p>
      </dgm:t>
    </dgm:pt>
    <dgm:pt modelId="{ADC15292-4AEA-433B-A550-F21C3C059BB8}">
      <dgm:prSet custT="1"/>
      <dgm:spPr/>
      <dgm:t>
        <a:bodyPr/>
        <a:lstStyle/>
        <a:p>
          <a:r>
            <a:rPr lang="en-US" sz="2400" dirty="0" smtClean="0"/>
            <a:t>Complete Reliability</a:t>
          </a:r>
          <a:endParaRPr lang="zh-CN" altLang="en-US" sz="2400" dirty="0"/>
        </a:p>
      </dgm:t>
    </dgm:pt>
    <dgm:pt modelId="{83C667EE-D724-49D0-B0EC-9000087659C2}" type="parTrans" cxnId="{1D73CF22-D93F-4CE4-B7F4-BB2956F84FFD}">
      <dgm:prSet/>
      <dgm:spPr/>
      <dgm:t>
        <a:bodyPr/>
        <a:lstStyle/>
        <a:p>
          <a:endParaRPr lang="zh-CN" altLang="en-US"/>
        </a:p>
      </dgm:t>
    </dgm:pt>
    <dgm:pt modelId="{9AFD730D-91EB-45C3-8F8C-F2BF2CB948C9}" type="sibTrans" cxnId="{1D73CF22-D93F-4CE4-B7F4-BB2956F84FFD}">
      <dgm:prSet/>
      <dgm:spPr/>
      <dgm:t>
        <a:bodyPr/>
        <a:lstStyle/>
        <a:p>
          <a:endParaRPr lang="zh-CN" altLang="en-US"/>
        </a:p>
      </dgm:t>
    </dgm:pt>
    <dgm:pt modelId="{CC2BDDCF-F12B-4D4A-B4B2-2632D2BB8DA0}">
      <dgm:prSet phldrT="[文本]" custT="1"/>
      <dgm:spPr/>
      <dgm:t>
        <a:bodyPr/>
        <a:lstStyle/>
        <a:p>
          <a:r>
            <a:rPr lang="en-US" altLang="zh-CN" sz="2400" dirty="0" smtClean="0"/>
            <a:t>Open</a:t>
          </a:r>
          <a:r>
            <a:rPr lang="en-US" sz="2400" dirty="0" smtClean="0"/>
            <a:t> a connection to a destination</a:t>
          </a:r>
          <a:endParaRPr lang="zh-CN" altLang="en-US" sz="2400" dirty="0"/>
        </a:p>
      </dgm:t>
    </dgm:pt>
    <dgm:pt modelId="{BB3738D5-F3D2-4061-964B-1D7697CB90E1}" type="parTrans" cxnId="{1E30E1AF-96B3-4BEC-ABE5-1BDB81CE4A3B}">
      <dgm:prSet/>
      <dgm:spPr/>
      <dgm:t>
        <a:bodyPr/>
        <a:lstStyle/>
        <a:p>
          <a:endParaRPr lang="zh-CN" altLang="en-US"/>
        </a:p>
      </dgm:t>
    </dgm:pt>
    <dgm:pt modelId="{A5407BA2-2671-4F05-B361-098BDCBAA1E2}" type="sibTrans" cxnId="{1E30E1AF-96B3-4BEC-ABE5-1BDB81CE4A3B}">
      <dgm:prSet/>
      <dgm:spPr/>
      <dgm:t>
        <a:bodyPr/>
        <a:lstStyle/>
        <a:p>
          <a:endParaRPr lang="zh-CN" altLang="en-US"/>
        </a:p>
      </dgm:t>
    </dgm:pt>
    <dgm:pt modelId="{0DFA3F99-5A5F-4004-8C39-892FAC9D19A6}">
      <dgm:prSet phldrT="[文本]" custT="1"/>
      <dgm:spPr/>
      <dgm:t>
        <a:bodyPr/>
        <a:lstStyle/>
        <a:p>
          <a:r>
            <a:rPr lang="en-US" sz="2400" dirty="0" smtClean="0"/>
            <a:t>Use the connection to transfer data</a:t>
          </a:r>
          <a:endParaRPr lang="zh-CN" altLang="en-US" sz="2400" dirty="0"/>
        </a:p>
      </dgm:t>
    </dgm:pt>
    <dgm:pt modelId="{F7F0FB4E-9BD9-4260-A976-5350A29E39FD}" type="parTrans" cxnId="{712283F6-06D7-412A-B371-FDBE172A6E73}">
      <dgm:prSet/>
      <dgm:spPr/>
      <dgm:t>
        <a:bodyPr/>
        <a:lstStyle/>
        <a:p>
          <a:endParaRPr lang="zh-CN" altLang="en-US"/>
        </a:p>
      </dgm:t>
    </dgm:pt>
    <dgm:pt modelId="{C2CC30F4-34A8-47A0-ACBC-4C0B0EE23D43}" type="sibTrans" cxnId="{712283F6-06D7-412A-B371-FDBE172A6E73}">
      <dgm:prSet/>
      <dgm:spPr/>
      <dgm:t>
        <a:bodyPr/>
        <a:lstStyle/>
        <a:p>
          <a:endParaRPr lang="zh-CN" altLang="en-US"/>
        </a:p>
      </dgm:t>
    </dgm:pt>
    <dgm:pt modelId="{3157706F-EB14-44E7-B265-19AFBE3016F5}">
      <dgm:prSet phldrT="[文本]" custT="1"/>
      <dgm:spPr/>
      <dgm:t>
        <a:bodyPr/>
        <a:lstStyle/>
        <a:p>
          <a:r>
            <a:rPr lang="en-US" altLang="zh-CN" sz="2400" dirty="0" smtClean="0"/>
            <a:t>C</a:t>
          </a:r>
          <a:r>
            <a:rPr lang="en-US" sz="2400" dirty="0" smtClean="0"/>
            <a:t>l</a:t>
          </a:r>
          <a:r>
            <a:rPr lang="en-US" altLang="zh-CN" sz="2400" dirty="0" smtClean="0"/>
            <a:t>ose</a:t>
          </a:r>
          <a:r>
            <a:rPr lang="en-US" sz="2400" dirty="0" smtClean="0"/>
            <a:t> the  connection</a:t>
          </a:r>
          <a:endParaRPr lang="zh-CN" altLang="en-US" sz="2400" dirty="0"/>
        </a:p>
      </dgm:t>
    </dgm:pt>
    <dgm:pt modelId="{66A72D88-B06D-40FD-8731-EDCDCB926A60}" type="parTrans" cxnId="{98957793-0F69-4DC0-BF43-1AF11CF2FFBD}">
      <dgm:prSet/>
      <dgm:spPr/>
      <dgm:t>
        <a:bodyPr/>
        <a:lstStyle/>
        <a:p>
          <a:endParaRPr lang="zh-CN" altLang="en-US"/>
        </a:p>
      </dgm:t>
    </dgm:pt>
    <dgm:pt modelId="{AE1E316E-50F2-49A2-848E-A3E48716BEAC}" type="sibTrans" cxnId="{98957793-0F69-4DC0-BF43-1AF11CF2FFBD}">
      <dgm:prSet/>
      <dgm:spPr/>
      <dgm:t>
        <a:bodyPr/>
        <a:lstStyle/>
        <a:p>
          <a:endParaRPr lang="zh-CN" altLang="en-US"/>
        </a:p>
      </dgm:t>
    </dgm:pt>
    <dgm:pt modelId="{32A42824-4B98-468B-B68B-4021C45705E0}">
      <dgm:prSet custT="1"/>
      <dgm:spPr/>
      <dgm:t>
        <a:bodyPr/>
        <a:lstStyle/>
        <a:p>
          <a:r>
            <a:rPr lang="en-US" sz="2400" dirty="0" smtClean="0"/>
            <a:t>The data sent across a connection will be delivered exactly as sent, complete and in order</a:t>
          </a:r>
          <a:endParaRPr lang="zh-CN" altLang="en-US" sz="2400" dirty="0"/>
        </a:p>
      </dgm:t>
    </dgm:pt>
    <dgm:pt modelId="{3DB641E1-D097-4A16-9074-E84B182806DF}" type="parTrans" cxnId="{8DC5C248-E093-4EBD-ADA2-888CEF86EA3B}">
      <dgm:prSet/>
      <dgm:spPr/>
      <dgm:t>
        <a:bodyPr/>
        <a:lstStyle/>
        <a:p>
          <a:endParaRPr lang="zh-CN" altLang="en-US"/>
        </a:p>
      </dgm:t>
    </dgm:pt>
    <dgm:pt modelId="{1316F1A0-387B-48CC-92FA-B597466A0654}" type="sibTrans" cxnId="{8DC5C248-E093-4EBD-ADA2-888CEF86EA3B}">
      <dgm:prSet/>
      <dgm:spPr/>
      <dgm:t>
        <a:bodyPr/>
        <a:lstStyle/>
        <a:p>
          <a:endParaRPr lang="zh-CN" altLang="en-US"/>
        </a:p>
      </dgm:t>
    </dgm:pt>
    <dgm:pt modelId="{76256E28-725A-44F0-A86E-98B68EAC5DD0}">
      <dgm:prSet custT="1"/>
      <dgm:spPr/>
      <dgm:t>
        <a:bodyPr/>
        <a:lstStyle/>
        <a:p>
          <a:r>
            <a:rPr lang="en-US" sz="2400" dirty="0" smtClean="0"/>
            <a:t>No multicast delivery</a:t>
          </a:r>
          <a:endParaRPr lang="zh-CN" sz="2400" dirty="0"/>
        </a:p>
      </dgm:t>
    </dgm:pt>
    <dgm:pt modelId="{9C08F8E1-5A90-4B19-BF75-63F254A4316F}" type="parTrans" cxnId="{225D4B17-D7EE-433B-B4B9-84AC5072C0B2}">
      <dgm:prSet/>
      <dgm:spPr/>
    </dgm:pt>
    <dgm:pt modelId="{16E2034D-6B7F-4B2A-97C7-8BEDF3C582E6}" type="sibTrans" cxnId="{225D4B17-D7EE-433B-B4B9-84AC5072C0B2}">
      <dgm:prSet/>
      <dgm:spPr/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FBBA96-62CE-43D1-BBB6-2FF1447A3BDA}" type="pres">
      <dgm:prSet presAssocID="{F29B8132-83B6-4FD6-ADE1-A2C8A61DF881}" presName="parentLin" presStyleCnt="0"/>
      <dgm:spPr/>
    </dgm:pt>
    <dgm:pt modelId="{8450E303-D6EA-409B-BDEA-26ACE5E3EB7B}" type="pres">
      <dgm:prSet presAssocID="{F29B8132-83B6-4FD6-ADE1-A2C8A61DF88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E39D616-5329-4C39-84F6-AB6372CD0AD4}" type="pres">
      <dgm:prSet presAssocID="{F29B8132-83B6-4FD6-ADE1-A2C8A61DF88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A475C3-10EC-45D8-BE32-83D369CC70C3}" type="pres">
      <dgm:prSet presAssocID="{F29B8132-83B6-4FD6-ADE1-A2C8A61DF881}" presName="negativeSpace" presStyleCnt="0"/>
      <dgm:spPr/>
    </dgm:pt>
    <dgm:pt modelId="{2431E956-F7D2-4879-BE69-4D2831E2A91C}" type="pres">
      <dgm:prSet presAssocID="{F29B8132-83B6-4FD6-ADE1-A2C8A61DF88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9F9DFC-B465-4EDB-84F9-15413BA7B308}" type="pres">
      <dgm:prSet presAssocID="{482E3279-289F-4800-B987-5AEC95C90989}" presName="spaceBetweenRectangles" presStyleCnt="0"/>
      <dgm:spPr/>
    </dgm:pt>
    <dgm:pt modelId="{CA098F4D-F1F4-4142-8FFA-3F46C0B13AA8}" type="pres">
      <dgm:prSet presAssocID="{EF9BE2B2-44D2-4C08-B6C6-763A1DA282EE}" presName="parentLin" presStyleCnt="0"/>
      <dgm:spPr/>
    </dgm:pt>
    <dgm:pt modelId="{446CC0D2-C49D-479C-9F40-C7B186B48EDF}" type="pres">
      <dgm:prSet presAssocID="{EF9BE2B2-44D2-4C08-B6C6-763A1DA282E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E0EE0A1-8374-47BE-A5AB-032EE03E5CB5}" type="pres">
      <dgm:prSet presAssocID="{EF9BE2B2-44D2-4C08-B6C6-763A1DA282E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FC2E43-C97F-4917-903B-6DBB89A1726F}" type="pres">
      <dgm:prSet presAssocID="{EF9BE2B2-44D2-4C08-B6C6-763A1DA282EE}" presName="negativeSpace" presStyleCnt="0"/>
      <dgm:spPr/>
    </dgm:pt>
    <dgm:pt modelId="{512DB381-0D76-419F-99C9-0893D358618F}" type="pres">
      <dgm:prSet presAssocID="{EF9BE2B2-44D2-4C08-B6C6-763A1DA282E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44A8C-2910-4F2F-A5D0-2B0FF63EE070}" type="pres">
      <dgm:prSet presAssocID="{9314AF15-5197-4137-BC15-E54773EA3761}" presName="spaceBetweenRectangles" presStyleCnt="0"/>
      <dgm:spPr/>
    </dgm:pt>
    <dgm:pt modelId="{EED58F6F-988B-406E-BD65-E3FA8E7EA399}" type="pres">
      <dgm:prSet presAssocID="{ADC15292-4AEA-433B-A550-F21C3C059BB8}" presName="parentLin" presStyleCnt="0"/>
      <dgm:spPr/>
    </dgm:pt>
    <dgm:pt modelId="{43649EEC-919B-4276-92FF-CB0F5E6E9F85}" type="pres">
      <dgm:prSet presAssocID="{ADC15292-4AEA-433B-A550-F21C3C059BB8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B52DA533-B5C1-4DBA-A0B8-7B68BF7F1BA3}" type="pres">
      <dgm:prSet presAssocID="{ADC15292-4AEA-433B-A550-F21C3C059BB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F0DE0-C4D5-472E-8409-AC9430636DD0}" type="pres">
      <dgm:prSet presAssocID="{ADC15292-4AEA-433B-A550-F21C3C059BB8}" presName="negativeSpace" presStyleCnt="0"/>
      <dgm:spPr/>
    </dgm:pt>
    <dgm:pt modelId="{C4832343-2B8D-409D-A8BD-15040410B34E}" type="pres">
      <dgm:prSet presAssocID="{ADC15292-4AEA-433B-A550-F21C3C059BB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F3C3B8-966C-4DD2-BE0F-5D425A211843}" type="presOf" srcId="{CC2BDDCF-F12B-4D4A-B4B2-2632D2BB8DA0}" destId="{2431E956-F7D2-4879-BE69-4D2831E2A91C}" srcOrd="0" destOrd="0" presId="urn:microsoft.com/office/officeart/2005/8/layout/list1"/>
    <dgm:cxn modelId="{3B5C3150-ABD5-43D7-8679-98876DCBFF38}" type="presOf" srcId="{ADC15292-4AEA-433B-A550-F21C3C059BB8}" destId="{43649EEC-919B-4276-92FF-CB0F5E6E9F85}" srcOrd="0" destOrd="0" presId="urn:microsoft.com/office/officeart/2005/8/layout/list1"/>
    <dgm:cxn modelId="{031F74E1-68A2-4233-84D9-2BE67F5AD8D6}" type="presOf" srcId="{F29B8132-83B6-4FD6-ADE1-A2C8A61DF881}" destId="{8450E303-D6EA-409B-BDEA-26ACE5E3EB7B}" srcOrd="0" destOrd="0" presId="urn:microsoft.com/office/officeart/2005/8/layout/list1"/>
    <dgm:cxn modelId="{9AC2A4EB-23BC-415D-B7C3-95BFEBB008F5}" type="presOf" srcId="{0DFA3F99-5A5F-4004-8C39-892FAC9D19A6}" destId="{2431E956-F7D2-4879-BE69-4D2831E2A91C}" srcOrd="0" destOrd="1" presId="urn:microsoft.com/office/officeart/2005/8/layout/list1"/>
    <dgm:cxn modelId="{BB8C7798-41D7-4190-8612-A862BD2C17A5}" type="presOf" srcId="{3157706F-EB14-44E7-B265-19AFBE3016F5}" destId="{2431E956-F7D2-4879-BE69-4D2831E2A91C}" srcOrd="0" destOrd="2" presId="urn:microsoft.com/office/officeart/2005/8/layout/list1"/>
    <dgm:cxn modelId="{2F3C0AD5-5869-4FBE-86B3-1872B26C77C6}" type="presOf" srcId="{EF9BE2B2-44D2-4C08-B6C6-763A1DA282EE}" destId="{7E0EE0A1-8374-47BE-A5AB-032EE03E5CB5}" srcOrd="1" destOrd="0" presId="urn:microsoft.com/office/officeart/2005/8/layout/list1"/>
    <dgm:cxn modelId="{225D4B17-D7EE-433B-B4B9-84AC5072C0B2}" srcId="{EF9BE2B2-44D2-4C08-B6C6-763A1DA282EE}" destId="{76256E28-725A-44F0-A86E-98B68EAC5DD0}" srcOrd="1" destOrd="0" parTransId="{9C08F8E1-5A90-4B19-BF75-63F254A4316F}" sibTransId="{16E2034D-6B7F-4B2A-97C7-8BEDF3C582E6}"/>
    <dgm:cxn modelId="{1D73CF22-D93F-4CE4-B7F4-BB2956F84FFD}" srcId="{7601C665-37B0-40CD-BA35-6A27D62700D9}" destId="{ADC15292-4AEA-433B-A550-F21C3C059BB8}" srcOrd="2" destOrd="0" parTransId="{83C667EE-D724-49D0-B0EC-9000087659C2}" sibTransId="{9AFD730D-91EB-45C3-8F8C-F2BF2CB948C9}"/>
    <dgm:cxn modelId="{98957793-0F69-4DC0-BF43-1AF11CF2FFBD}" srcId="{F29B8132-83B6-4FD6-ADE1-A2C8A61DF881}" destId="{3157706F-EB14-44E7-B265-19AFBE3016F5}" srcOrd="2" destOrd="0" parTransId="{66A72D88-B06D-40FD-8731-EDCDCB926A60}" sibTransId="{AE1E316E-50F2-49A2-848E-A3E48716BEAC}"/>
    <dgm:cxn modelId="{1E30E1AF-96B3-4BEC-ABE5-1BDB81CE4A3B}" srcId="{F29B8132-83B6-4FD6-ADE1-A2C8A61DF881}" destId="{CC2BDDCF-F12B-4D4A-B4B2-2632D2BB8DA0}" srcOrd="0" destOrd="0" parTransId="{BB3738D5-F3D2-4061-964B-1D7697CB90E1}" sibTransId="{A5407BA2-2671-4F05-B361-098BDCBAA1E2}"/>
    <dgm:cxn modelId="{54232AD1-2140-456B-A0AF-483F6C41EFFC}" type="presOf" srcId="{7601C665-37B0-40CD-BA35-6A27D62700D9}" destId="{FBE445EE-CDE8-4C99-A04D-33FE5BD85C8D}" srcOrd="0" destOrd="0" presId="urn:microsoft.com/office/officeart/2005/8/layout/list1"/>
    <dgm:cxn modelId="{304C449A-2D8F-4D0C-AEA8-BDBBE9DEEAA9}" type="presOf" srcId="{76256E28-725A-44F0-A86E-98B68EAC5DD0}" destId="{512DB381-0D76-419F-99C9-0893D358618F}" srcOrd="0" destOrd="1" presId="urn:microsoft.com/office/officeart/2005/8/layout/list1"/>
    <dgm:cxn modelId="{76347202-6ECD-4C42-9F7A-ECF9C2E7B5DF}" srcId="{7601C665-37B0-40CD-BA35-6A27D62700D9}" destId="{F29B8132-83B6-4FD6-ADE1-A2C8A61DF881}" srcOrd="0" destOrd="0" parTransId="{10D4164D-0869-45B6-A7DB-F2B84B4AA1F2}" sibTransId="{482E3279-289F-4800-B987-5AEC95C90989}"/>
    <dgm:cxn modelId="{A8F4EEE2-E9F2-40EF-A131-089493EC91D5}" type="presOf" srcId="{EF9BE2B2-44D2-4C08-B6C6-763A1DA282EE}" destId="{446CC0D2-C49D-479C-9F40-C7B186B48EDF}" srcOrd="0" destOrd="0" presId="urn:microsoft.com/office/officeart/2005/8/layout/list1"/>
    <dgm:cxn modelId="{FF48EC3D-EC89-43F5-BDAB-D566877B343E}" type="presOf" srcId="{32A42824-4B98-468B-B68B-4021C45705E0}" destId="{C4832343-2B8D-409D-A8BD-15040410B34E}" srcOrd="0" destOrd="0" presId="urn:microsoft.com/office/officeart/2005/8/layout/list1"/>
    <dgm:cxn modelId="{8DC5C248-E093-4EBD-ADA2-888CEF86EA3B}" srcId="{ADC15292-4AEA-433B-A550-F21C3C059BB8}" destId="{32A42824-4B98-468B-B68B-4021C45705E0}" srcOrd="0" destOrd="0" parTransId="{3DB641E1-D097-4A16-9074-E84B182806DF}" sibTransId="{1316F1A0-387B-48CC-92FA-B597466A0654}"/>
    <dgm:cxn modelId="{712283F6-06D7-412A-B371-FDBE172A6E73}" srcId="{F29B8132-83B6-4FD6-ADE1-A2C8A61DF881}" destId="{0DFA3F99-5A5F-4004-8C39-892FAC9D19A6}" srcOrd="1" destOrd="0" parTransId="{F7F0FB4E-9BD9-4260-A976-5350A29E39FD}" sibTransId="{C2CC30F4-34A8-47A0-ACBC-4C0B0EE23D43}"/>
    <dgm:cxn modelId="{C642DEFB-46B9-4833-B382-3CB7534D6F02}" type="presOf" srcId="{1B8C5075-5A18-4A0F-BB60-91033F2DD185}" destId="{512DB381-0D76-419F-99C9-0893D358618F}" srcOrd="0" destOrd="0" presId="urn:microsoft.com/office/officeart/2005/8/layout/list1"/>
    <dgm:cxn modelId="{76E545CA-1334-4446-B667-105FACA99561}" srcId="{EF9BE2B2-44D2-4C08-B6C6-763A1DA282EE}" destId="{1B8C5075-5A18-4A0F-BB60-91033F2DD185}" srcOrd="0" destOrd="0" parTransId="{3B6D799B-CE3F-46EB-8548-B1C346D828BA}" sibTransId="{D90AF16C-C49E-444C-B410-CF8EE2F58551}"/>
    <dgm:cxn modelId="{E1FD1588-7C62-4D1A-9295-954312A7F635}" type="presOf" srcId="{F29B8132-83B6-4FD6-ADE1-A2C8A61DF881}" destId="{AE39D616-5329-4C39-84F6-AB6372CD0AD4}" srcOrd="1" destOrd="0" presId="urn:microsoft.com/office/officeart/2005/8/layout/list1"/>
    <dgm:cxn modelId="{107B9CA0-3C0B-41FB-B6CA-F7B9EC6FC3E0}" type="presOf" srcId="{ADC15292-4AEA-433B-A550-F21C3C059BB8}" destId="{B52DA533-B5C1-4DBA-A0B8-7B68BF7F1BA3}" srcOrd="1" destOrd="0" presId="urn:microsoft.com/office/officeart/2005/8/layout/list1"/>
    <dgm:cxn modelId="{AA964D35-ABB3-4833-9D1B-14A8F834A964}" srcId="{7601C665-37B0-40CD-BA35-6A27D62700D9}" destId="{EF9BE2B2-44D2-4C08-B6C6-763A1DA282EE}" srcOrd="1" destOrd="0" parTransId="{C14BF6E7-4A18-48CD-8053-8766C079420A}" sibTransId="{9314AF15-5197-4137-BC15-E54773EA3761}"/>
    <dgm:cxn modelId="{AE558070-D39D-48F3-9F61-CC4804D21A2C}" type="presParOf" srcId="{FBE445EE-CDE8-4C99-A04D-33FE5BD85C8D}" destId="{34FBBA96-62CE-43D1-BBB6-2FF1447A3BDA}" srcOrd="0" destOrd="0" presId="urn:microsoft.com/office/officeart/2005/8/layout/list1"/>
    <dgm:cxn modelId="{8A86FDB0-9578-4BFC-B269-3BA40B2655F2}" type="presParOf" srcId="{34FBBA96-62CE-43D1-BBB6-2FF1447A3BDA}" destId="{8450E303-D6EA-409B-BDEA-26ACE5E3EB7B}" srcOrd="0" destOrd="0" presId="urn:microsoft.com/office/officeart/2005/8/layout/list1"/>
    <dgm:cxn modelId="{B90BA010-1A2B-439F-9487-C8E76DD826D2}" type="presParOf" srcId="{34FBBA96-62CE-43D1-BBB6-2FF1447A3BDA}" destId="{AE39D616-5329-4C39-84F6-AB6372CD0AD4}" srcOrd="1" destOrd="0" presId="urn:microsoft.com/office/officeart/2005/8/layout/list1"/>
    <dgm:cxn modelId="{19B8A1E1-DFCE-4155-A9F7-50D8384D9C8F}" type="presParOf" srcId="{FBE445EE-CDE8-4C99-A04D-33FE5BD85C8D}" destId="{B6A475C3-10EC-45D8-BE32-83D369CC70C3}" srcOrd="1" destOrd="0" presId="urn:microsoft.com/office/officeart/2005/8/layout/list1"/>
    <dgm:cxn modelId="{5EC48EBB-6BEC-4073-A581-5D0AD561C8C1}" type="presParOf" srcId="{FBE445EE-CDE8-4C99-A04D-33FE5BD85C8D}" destId="{2431E956-F7D2-4879-BE69-4D2831E2A91C}" srcOrd="2" destOrd="0" presId="urn:microsoft.com/office/officeart/2005/8/layout/list1"/>
    <dgm:cxn modelId="{5A7B8529-7BF7-4AE3-BD85-E297008A83A9}" type="presParOf" srcId="{FBE445EE-CDE8-4C99-A04D-33FE5BD85C8D}" destId="{459F9DFC-B465-4EDB-84F9-15413BA7B308}" srcOrd="3" destOrd="0" presId="urn:microsoft.com/office/officeart/2005/8/layout/list1"/>
    <dgm:cxn modelId="{6F786EB3-9A49-40E1-BB38-2F5CEEA94A95}" type="presParOf" srcId="{FBE445EE-CDE8-4C99-A04D-33FE5BD85C8D}" destId="{CA098F4D-F1F4-4142-8FFA-3F46C0B13AA8}" srcOrd="4" destOrd="0" presId="urn:microsoft.com/office/officeart/2005/8/layout/list1"/>
    <dgm:cxn modelId="{F69A6010-8C75-4EE5-A495-EF68A99C676C}" type="presParOf" srcId="{CA098F4D-F1F4-4142-8FFA-3F46C0B13AA8}" destId="{446CC0D2-C49D-479C-9F40-C7B186B48EDF}" srcOrd="0" destOrd="0" presId="urn:microsoft.com/office/officeart/2005/8/layout/list1"/>
    <dgm:cxn modelId="{D81D217F-B5A3-45EB-9442-8286FDFF95E4}" type="presParOf" srcId="{CA098F4D-F1F4-4142-8FFA-3F46C0B13AA8}" destId="{7E0EE0A1-8374-47BE-A5AB-032EE03E5CB5}" srcOrd="1" destOrd="0" presId="urn:microsoft.com/office/officeart/2005/8/layout/list1"/>
    <dgm:cxn modelId="{43AC6E24-C57F-4656-AC5A-08F7C1AFF9B0}" type="presParOf" srcId="{FBE445EE-CDE8-4C99-A04D-33FE5BD85C8D}" destId="{5FFC2E43-C97F-4917-903B-6DBB89A1726F}" srcOrd="5" destOrd="0" presId="urn:microsoft.com/office/officeart/2005/8/layout/list1"/>
    <dgm:cxn modelId="{C1560F7A-82F6-44E1-ADB6-80038A73B1B7}" type="presParOf" srcId="{FBE445EE-CDE8-4C99-A04D-33FE5BD85C8D}" destId="{512DB381-0D76-419F-99C9-0893D358618F}" srcOrd="6" destOrd="0" presId="urn:microsoft.com/office/officeart/2005/8/layout/list1"/>
    <dgm:cxn modelId="{7728618A-5C64-4852-B0EC-6F0D54A66669}" type="presParOf" srcId="{FBE445EE-CDE8-4C99-A04D-33FE5BD85C8D}" destId="{DFA44A8C-2910-4F2F-A5D0-2B0FF63EE070}" srcOrd="7" destOrd="0" presId="urn:microsoft.com/office/officeart/2005/8/layout/list1"/>
    <dgm:cxn modelId="{81BA9D9D-B2CC-42B2-A355-6B3205086866}" type="presParOf" srcId="{FBE445EE-CDE8-4C99-A04D-33FE5BD85C8D}" destId="{EED58F6F-988B-406E-BD65-E3FA8E7EA399}" srcOrd="8" destOrd="0" presId="urn:microsoft.com/office/officeart/2005/8/layout/list1"/>
    <dgm:cxn modelId="{4F6DE886-9E13-4E13-9C58-E555DC8BA26D}" type="presParOf" srcId="{EED58F6F-988B-406E-BD65-E3FA8E7EA399}" destId="{43649EEC-919B-4276-92FF-CB0F5E6E9F85}" srcOrd="0" destOrd="0" presId="urn:microsoft.com/office/officeart/2005/8/layout/list1"/>
    <dgm:cxn modelId="{CE1BFC11-233B-466C-BE97-D8E0D8FAE4D0}" type="presParOf" srcId="{EED58F6F-988B-406E-BD65-E3FA8E7EA399}" destId="{B52DA533-B5C1-4DBA-A0B8-7B68BF7F1BA3}" srcOrd="1" destOrd="0" presId="urn:microsoft.com/office/officeart/2005/8/layout/list1"/>
    <dgm:cxn modelId="{8A28001A-9995-4C76-BDDD-D8781D507991}" type="presParOf" srcId="{FBE445EE-CDE8-4C99-A04D-33FE5BD85C8D}" destId="{859F0DE0-C4D5-472E-8409-AC9430636DD0}" srcOrd="9" destOrd="0" presId="urn:microsoft.com/office/officeart/2005/8/layout/list1"/>
    <dgm:cxn modelId="{CDD78BA2-066E-42C0-AA8A-D9A315F9C5B3}" type="presParOf" srcId="{FBE445EE-CDE8-4C99-A04D-33FE5BD85C8D}" destId="{C4832343-2B8D-409D-A8BD-15040410B34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9B8132-83B6-4FD6-ADE1-A2C8A61DF881}">
      <dgm:prSet phldrT="[文本]" custT="1"/>
      <dgm:spPr/>
      <dgm:t>
        <a:bodyPr/>
        <a:lstStyle/>
        <a:p>
          <a:r>
            <a:rPr lang="en-US" sz="2800" dirty="0" smtClean="0"/>
            <a:t>Full Duplex Communication</a:t>
          </a:r>
          <a:endParaRPr lang="zh-CN" altLang="en-US" sz="2800" dirty="0"/>
        </a:p>
      </dgm:t>
    </dgm:pt>
    <dgm:pt modelId="{10D4164D-0869-45B6-A7DB-F2B84B4AA1F2}" type="parTrans" cxnId="{76347202-6ECD-4C42-9F7A-ECF9C2E7B5DF}">
      <dgm:prSet/>
      <dgm:spPr/>
      <dgm:t>
        <a:bodyPr/>
        <a:lstStyle/>
        <a:p>
          <a:endParaRPr lang="zh-CN" altLang="en-US"/>
        </a:p>
      </dgm:t>
    </dgm:pt>
    <dgm:pt modelId="{482E3279-289F-4800-B987-5AEC95C90989}" type="sibTrans" cxnId="{76347202-6ECD-4C42-9F7A-ECF9C2E7B5DF}">
      <dgm:prSet/>
      <dgm:spPr/>
      <dgm:t>
        <a:bodyPr/>
        <a:lstStyle/>
        <a:p>
          <a:endParaRPr lang="zh-CN" altLang="en-US"/>
        </a:p>
      </dgm:t>
    </dgm:pt>
    <dgm:pt modelId="{CFC6703F-4E67-4C51-BBD5-291DB6253EF2}">
      <dgm:prSet custT="1"/>
      <dgm:spPr/>
      <dgm:t>
        <a:bodyPr/>
        <a:lstStyle/>
        <a:p>
          <a:pPr rtl="0"/>
          <a:r>
            <a:rPr lang="en-US" sz="2800" dirty="0" smtClean="0"/>
            <a:t>Stream Interface</a:t>
          </a:r>
          <a:endParaRPr lang="zh-CN" sz="2800" dirty="0"/>
        </a:p>
      </dgm:t>
    </dgm:pt>
    <dgm:pt modelId="{AF5404D2-BAE7-49A7-B4FB-5DF363F71A7D}" type="parTrans" cxnId="{91F4D107-7DE3-427F-A318-715BEF68F81C}">
      <dgm:prSet/>
      <dgm:spPr/>
      <dgm:t>
        <a:bodyPr/>
        <a:lstStyle/>
        <a:p>
          <a:endParaRPr lang="zh-CN" altLang="en-US"/>
        </a:p>
      </dgm:t>
    </dgm:pt>
    <dgm:pt modelId="{7CCAB246-B21E-4E4A-A5F8-B6E3D77A1936}" type="sibTrans" cxnId="{91F4D107-7DE3-427F-A318-715BEF68F81C}">
      <dgm:prSet/>
      <dgm:spPr/>
      <dgm:t>
        <a:bodyPr/>
        <a:lstStyle/>
        <a:p>
          <a:endParaRPr lang="zh-CN" altLang="en-US"/>
        </a:p>
      </dgm:t>
    </dgm:pt>
    <dgm:pt modelId="{570DFF83-4E48-4BB8-A6AB-194C88F5D557}">
      <dgm:prSet phldrT="[文本]" custT="1"/>
      <dgm:spPr/>
      <dgm:t>
        <a:bodyPr/>
        <a:lstStyle/>
        <a:p>
          <a:r>
            <a:rPr lang="en-US" altLang="zh-CN" sz="2800" dirty="0" smtClean="0"/>
            <a:t>D</a:t>
          </a:r>
          <a:r>
            <a:rPr lang="en-US" sz="2800" dirty="0" smtClean="0"/>
            <a:t>ata to flows in either direction</a:t>
          </a:r>
          <a:endParaRPr lang="zh-CN" altLang="en-US" sz="2800" dirty="0"/>
        </a:p>
      </dgm:t>
    </dgm:pt>
    <dgm:pt modelId="{8F882740-3AA8-4DAB-A375-26858CCC12B1}" type="parTrans" cxnId="{D65E2C90-8804-41F7-92F8-17D9C8F9CA29}">
      <dgm:prSet/>
      <dgm:spPr/>
      <dgm:t>
        <a:bodyPr/>
        <a:lstStyle/>
        <a:p>
          <a:endParaRPr lang="zh-CN" altLang="en-US"/>
        </a:p>
      </dgm:t>
    </dgm:pt>
    <dgm:pt modelId="{C70CA299-E5F4-4C9A-832C-0F4D510E8E93}" type="sibTrans" cxnId="{D65E2C90-8804-41F7-92F8-17D9C8F9CA29}">
      <dgm:prSet/>
      <dgm:spPr/>
      <dgm:t>
        <a:bodyPr/>
        <a:lstStyle/>
        <a:p>
          <a:endParaRPr lang="zh-CN" altLang="en-US"/>
        </a:p>
      </dgm:t>
    </dgm:pt>
    <dgm:pt modelId="{3592226C-39D5-4DE8-859F-74996A83E01F}">
      <dgm:prSet custT="1"/>
      <dgm:spPr/>
      <dgm:t>
        <a:bodyPr/>
        <a:lstStyle/>
        <a:p>
          <a:pPr rtl="0"/>
          <a:r>
            <a:rPr lang="en-US" sz="2800" dirty="0" smtClean="0"/>
            <a:t>A continuous sequence of octets across a connection</a:t>
          </a:r>
          <a:endParaRPr lang="zh-CN" sz="2800" dirty="0"/>
        </a:p>
      </dgm:t>
    </dgm:pt>
    <dgm:pt modelId="{72D7FE28-A772-4B0E-B6FF-9FDDD0DCBFC6}" type="parTrans" cxnId="{720BEC50-D0DA-4045-9658-B3ECA5F6700A}">
      <dgm:prSet/>
      <dgm:spPr/>
      <dgm:t>
        <a:bodyPr/>
        <a:lstStyle/>
        <a:p>
          <a:endParaRPr lang="zh-CN" altLang="en-US"/>
        </a:p>
      </dgm:t>
    </dgm:pt>
    <dgm:pt modelId="{6F9DE3F4-14BC-42F7-904F-865602B526A2}" type="sibTrans" cxnId="{720BEC50-D0DA-4045-9658-B3ECA5F6700A}">
      <dgm:prSet/>
      <dgm:spPr/>
      <dgm:t>
        <a:bodyPr/>
        <a:lstStyle/>
        <a:p>
          <a:endParaRPr lang="zh-CN" altLang="en-US"/>
        </a:p>
      </dgm:t>
    </dgm:pt>
    <dgm:pt modelId="{5F447D09-DD2F-49B4-B2A0-CDB54D5DE94A}">
      <dgm:prSet phldrT="[文本]" custT="1"/>
      <dgm:spPr/>
      <dgm:t>
        <a:bodyPr/>
        <a:lstStyle/>
        <a:p>
          <a:r>
            <a:rPr lang="en-US" sz="2800" dirty="0" smtClean="0"/>
            <a:t>Application program sends data at any time</a:t>
          </a:r>
          <a:endParaRPr lang="zh-CN" altLang="en-US" sz="2800" dirty="0"/>
        </a:p>
      </dgm:t>
    </dgm:pt>
    <dgm:pt modelId="{AB9C97B8-C59B-46FF-B18A-17DDFDCFD4B9}" type="parTrans" cxnId="{95F90BEA-1677-4FE3-BE24-D137BB1EA28B}">
      <dgm:prSet/>
      <dgm:spPr/>
      <dgm:t>
        <a:bodyPr/>
        <a:lstStyle/>
        <a:p>
          <a:endParaRPr lang="zh-CN" altLang="en-US"/>
        </a:p>
      </dgm:t>
    </dgm:pt>
    <dgm:pt modelId="{D39900B6-D1D2-4DFA-9A41-95FB06C69028}" type="sibTrans" cxnId="{95F90BEA-1677-4FE3-BE24-D137BB1EA28B}">
      <dgm:prSet/>
      <dgm:spPr/>
      <dgm:t>
        <a:bodyPr/>
        <a:lstStyle/>
        <a:p>
          <a:endParaRPr lang="zh-CN" altLang="en-US"/>
        </a:p>
      </dgm:t>
    </dgm:pt>
    <dgm:pt modelId="{1F16E712-E8F7-4E6D-A0E8-BF613AD26C89}">
      <dgm:prSet custT="1"/>
      <dgm:spPr/>
      <dgm:t>
        <a:bodyPr/>
        <a:lstStyle/>
        <a:p>
          <a:r>
            <a:rPr lang="en-US" sz="2800" dirty="0" smtClean="0"/>
            <a:t>TCP does not group data into records or messages</a:t>
          </a:r>
          <a:endParaRPr lang="zh-CN" sz="2800" dirty="0"/>
        </a:p>
      </dgm:t>
    </dgm:pt>
    <dgm:pt modelId="{7AA11854-063A-4C65-904B-4AC14D7ECD7E}" type="parTrans" cxnId="{D912494B-44C2-4A38-9EAB-1772666E13BE}">
      <dgm:prSet/>
      <dgm:spPr/>
      <dgm:t>
        <a:bodyPr/>
        <a:lstStyle/>
        <a:p>
          <a:endParaRPr lang="zh-CN" altLang="en-US"/>
        </a:p>
      </dgm:t>
    </dgm:pt>
    <dgm:pt modelId="{459C3441-CEDF-461A-AFC0-89E43B0C027F}" type="sibTrans" cxnId="{D912494B-44C2-4A38-9EAB-1772666E13BE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FBBA96-62CE-43D1-BBB6-2FF1447A3BDA}" type="pres">
      <dgm:prSet presAssocID="{F29B8132-83B6-4FD6-ADE1-A2C8A61DF881}" presName="parentLin" presStyleCnt="0"/>
      <dgm:spPr/>
    </dgm:pt>
    <dgm:pt modelId="{8450E303-D6EA-409B-BDEA-26ACE5E3EB7B}" type="pres">
      <dgm:prSet presAssocID="{F29B8132-83B6-4FD6-ADE1-A2C8A61DF88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E39D616-5329-4C39-84F6-AB6372CD0AD4}" type="pres">
      <dgm:prSet presAssocID="{F29B8132-83B6-4FD6-ADE1-A2C8A61DF881}" presName="parentText" presStyleLbl="node1" presStyleIdx="0" presStyleCnt="2" custScaleX="1359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A475C3-10EC-45D8-BE32-83D369CC70C3}" type="pres">
      <dgm:prSet presAssocID="{F29B8132-83B6-4FD6-ADE1-A2C8A61DF881}" presName="negativeSpace" presStyleCnt="0"/>
      <dgm:spPr/>
    </dgm:pt>
    <dgm:pt modelId="{2431E956-F7D2-4879-BE69-4D2831E2A91C}" type="pres">
      <dgm:prSet presAssocID="{F29B8132-83B6-4FD6-ADE1-A2C8A61DF881}" presName="childText" presStyleLbl="conFgAcc1" presStyleIdx="0" presStyleCnt="2" custScaleY="943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9F9DFC-B465-4EDB-84F9-15413BA7B308}" type="pres">
      <dgm:prSet presAssocID="{482E3279-289F-4800-B987-5AEC95C90989}" presName="spaceBetweenRectangles" presStyleCnt="0"/>
      <dgm:spPr/>
    </dgm:pt>
    <dgm:pt modelId="{528C77B3-5460-477D-8C25-50D7E91ED74B}" type="pres">
      <dgm:prSet presAssocID="{CFC6703F-4E67-4C51-BBD5-291DB6253EF2}" presName="parentLin" presStyleCnt="0"/>
      <dgm:spPr/>
    </dgm:pt>
    <dgm:pt modelId="{8DDF303A-CD17-41B7-AABA-F6C0E13E2C38}" type="pres">
      <dgm:prSet presAssocID="{CFC6703F-4E67-4C51-BBD5-291DB6253EF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AA08703-F16A-437D-B121-E396474D0A41}" type="pres">
      <dgm:prSet presAssocID="{CFC6703F-4E67-4C51-BBD5-291DB6253EF2}" presName="parentText" presStyleLbl="node1" presStyleIdx="1" presStyleCnt="2" custScaleX="1359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8436D9-B811-4A08-9870-50000FBBE9A0}" type="pres">
      <dgm:prSet presAssocID="{CFC6703F-4E67-4C51-BBD5-291DB6253EF2}" presName="negativeSpace" presStyleCnt="0"/>
      <dgm:spPr/>
    </dgm:pt>
    <dgm:pt modelId="{B0AA9C27-F9B8-4E70-8A9E-3FA42C032792}" type="pres">
      <dgm:prSet presAssocID="{CFC6703F-4E67-4C51-BBD5-291DB6253EF2}" presName="childText" presStyleLbl="conFgAcc1" presStyleIdx="1" presStyleCnt="2" custScaleY="945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1AFBC3-98CD-4427-8360-CC8A438A97D7}" type="presOf" srcId="{1F16E712-E8F7-4E6D-A0E8-BF613AD26C89}" destId="{B0AA9C27-F9B8-4E70-8A9E-3FA42C032792}" srcOrd="0" destOrd="1" presId="urn:microsoft.com/office/officeart/2005/8/layout/list1"/>
    <dgm:cxn modelId="{26E60C8E-CA70-4683-8F60-A9481E5DBEE2}" type="presOf" srcId="{F29B8132-83B6-4FD6-ADE1-A2C8A61DF881}" destId="{AE39D616-5329-4C39-84F6-AB6372CD0AD4}" srcOrd="1" destOrd="0" presId="urn:microsoft.com/office/officeart/2005/8/layout/list1"/>
    <dgm:cxn modelId="{91F4D107-7DE3-427F-A318-715BEF68F81C}" srcId="{7601C665-37B0-40CD-BA35-6A27D62700D9}" destId="{CFC6703F-4E67-4C51-BBD5-291DB6253EF2}" srcOrd="1" destOrd="0" parTransId="{AF5404D2-BAE7-49A7-B4FB-5DF363F71A7D}" sibTransId="{7CCAB246-B21E-4E4A-A5F8-B6E3D77A1936}"/>
    <dgm:cxn modelId="{D65E2C90-8804-41F7-92F8-17D9C8F9CA29}" srcId="{F29B8132-83B6-4FD6-ADE1-A2C8A61DF881}" destId="{570DFF83-4E48-4BB8-A6AB-194C88F5D557}" srcOrd="0" destOrd="0" parTransId="{8F882740-3AA8-4DAB-A375-26858CCC12B1}" sibTransId="{C70CA299-E5F4-4C9A-832C-0F4D510E8E93}"/>
    <dgm:cxn modelId="{EFF2DDEC-895F-4FB4-B2FE-C7BBE3CBAE65}" type="presOf" srcId="{CFC6703F-4E67-4C51-BBD5-291DB6253EF2}" destId="{8DDF303A-CD17-41B7-AABA-F6C0E13E2C38}" srcOrd="0" destOrd="0" presId="urn:microsoft.com/office/officeart/2005/8/layout/list1"/>
    <dgm:cxn modelId="{9ABF66A8-1D76-4AE5-98AC-289A8DBA4158}" type="presOf" srcId="{7601C665-37B0-40CD-BA35-6A27D62700D9}" destId="{FBE445EE-CDE8-4C99-A04D-33FE5BD85C8D}" srcOrd="0" destOrd="0" presId="urn:microsoft.com/office/officeart/2005/8/layout/list1"/>
    <dgm:cxn modelId="{95F90BEA-1677-4FE3-BE24-D137BB1EA28B}" srcId="{F29B8132-83B6-4FD6-ADE1-A2C8A61DF881}" destId="{5F447D09-DD2F-49B4-B2A0-CDB54D5DE94A}" srcOrd="1" destOrd="0" parTransId="{AB9C97B8-C59B-46FF-B18A-17DDFDCFD4B9}" sibTransId="{D39900B6-D1D2-4DFA-9A41-95FB06C69028}"/>
    <dgm:cxn modelId="{93DA17F7-57D5-4589-852B-05B552B1C417}" type="presOf" srcId="{3592226C-39D5-4DE8-859F-74996A83E01F}" destId="{B0AA9C27-F9B8-4E70-8A9E-3FA42C032792}" srcOrd="0" destOrd="0" presId="urn:microsoft.com/office/officeart/2005/8/layout/list1"/>
    <dgm:cxn modelId="{76347202-6ECD-4C42-9F7A-ECF9C2E7B5DF}" srcId="{7601C665-37B0-40CD-BA35-6A27D62700D9}" destId="{F29B8132-83B6-4FD6-ADE1-A2C8A61DF881}" srcOrd="0" destOrd="0" parTransId="{10D4164D-0869-45B6-A7DB-F2B84B4AA1F2}" sibTransId="{482E3279-289F-4800-B987-5AEC95C90989}"/>
    <dgm:cxn modelId="{D912494B-44C2-4A38-9EAB-1772666E13BE}" srcId="{CFC6703F-4E67-4C51-BBD5-291DB6253EF2}" destId="{1F16E712-E8F7-4E6D-A0E8-BF613AD26C89}" srcOrd="1" destOrd="0" parTransId="{7AA11854-063A-4C65-904B-4AC14D7ECD7E}" sibTransId="{459C3441-CEDF-461A-AFC0-89E43B0C027F}"/>
    <dgm:cxn modelId="{720BEC50-D0DA-4045-9658-B3ECA5F6700A}" srcId="{CFC6703F-4E67-4C51-BBD5-291DB6253EF2}" destId="{3592226C-39D5-4DE8-859F-74996A83E01F}" srcOrd="0" destOrd="0" parTransId="{72D7FE28-A772-4B0E-B6FF-9FDDD0DCBFC6}" sibTransId="{6F9DE3F4-14BC-42F7-904F-865602B526A2}"/>
    <dgm:cxn modelId="{B9086E15-CB75-49E1-A45C-DF942898351F}" type="presOf" srcId="{5F447D09-DD2F-49B4-B2A0-CDB54D5DE94A}" destId="{2431E956-F7D2-4879-BE69-4D2831E2A91C}" srcOrd="0" destOrd="1" presId="urn:microsoft.com/office/officeart/2005/8/layout/list1"/>
    <dgm:cxn modelId="{C2843989-1BA8-4080-90D2-B5E312137CCA}" type="presOf" srcId="{570DFF83-4E48-4BB8-A6AB-194C88F5D557}" destId="{2431E956-F7D2-4879-BE69-4D2831E2A91C}" srcOrd="0" destOrd="0" presId="urn:microsoft.com/office/officeart/2005/8/layout/list1"/>
    <dgm:cxn modelId="{29CC74A4-C267-4E80-94BB-9F97CD5AD251}" type="presOf" srcId="{CFC6703F-4E67-4C51-BBD5-291DB6253EF2}" destId="{4AA08703-F16A-437D-B121-E396474D0A41}" srcOrd="1" destOrd="0" presId="urn:microsoft.com/office/officeart/2005/8/layout/list1"/>
    <dgm:cxn modelId="{96D810C2-857A-484A-A639-3D1B71E2A4FF}" type="presOf" srcId="{F29B8132-83B6-4FD6-ADE1-A2C8A61DF881}" destId="{8450E303-D6EA-409B-BDEA-26ACE5E3EB7B}" srcOrd="0" destOrd="0" presId="urn:microsoft.com/office/officeart/2005/8/layout/list1"/>
    <dgm:cxn modelId="{D0C36489-6258-4CF6-98E9-989B4429BEAB}" type="presParOf" srcId="{FBE445EE-CDE8-4C99-A04D-33FE5BD85C8D}" destId="{34FBBA96-62CE-43D1-BBB6-2FF1447A3BDA}" srcOrd="0" destOrd="0" presId="urn:microsoft.com/office/officeart/2005/8/layout/list1"/>
    <dgm:cxn modelId="{895F3AC1-E563-4D3B-885F-33AB1DD0EA59}" type="presParOf" srcId="{34FBBA96-62CE-43D1-BBB6-2FF1447A3BDA}" destId="{8450E303-D6EA-409B-BDEA-26ACE5E3EB7B}" srcOrd="0" destOrd="0" presId="urn:microsoft.com/office/officeart/2005/8/layout/list1"/>
    <dgm:cxn modelId="{8EFA0381-71CD-4EDB-BAAB-114E59EF9613}" type="presParOf" srcId="{34FBBA96-62CE-43D1-BBB6-2FF1447A3BDA}" destId="{AE39D616-5329-4C39-84F6-AB6372CD0AD4}" srcOrd="1" destOrd="0" presId="urn:microsoft.com/office/officeart/2005/8/layout/list1"/>
    <dgm:cxn modelId="{C69AF5CC-4D46-4539-977E-C7D0BCADD1FE}" type="presParOf" srcId="{FBE445EE-CDE8-4C99-A04D-33FE5BD85C8D}" destId="{B6A475C3-10EC-45D8-BE32-83D369CC70C3}" srcOrd="1" destOrd="0" presId="urn:microsoft.com/office/officeart/2005/8/layout/list1"/>
    <dgm:cxn modelId="{00288359-98BB-414C-940B-782D049F8D27}" type="presParOf" srcId="{FBE445EE-CDE8-4C99-A04D-33FE5BD85C8D}" destId="{2431E956-F7D2-4879-BE69-4D2831E2A91C}" srcOrd="2" destOrd="0" presId="urn:microsoft.com/office/officeart/2005/8/layout/list1"/>
    <dgm:cxn modelId="{7F95C0B6-5CB4-48B5-8CB7-092736137DF2}" type="presParOf" srcId="{FBE445EE-CDE8-4C99-A04D-33FE5BD85C8D}" destId="{459F9DFC-B465-4EDB-84F9-15413BA7B308}" srcOrd="3" destOrd="0" presId="urn:microsoft.com/office/officeart/2005/8/layout/list1"/>
    <dgm:cxn modelId="{440F9030-5947-45AD-BC86-F9E5DA63F752}" type="presParOf" srcId="{FBE445EE-CDE8-4C99-A04D-33FE5BD85C8D}" destId="{528C77B3-5460-477D-8C25-50D7E91ED74B}" srcOrd="4" destOrd="0" presId="urn:microsoft.com/office/officeart/2005/8/layout/list1"/>
    <dgm:cxn modelId="{65EC584A-85AE-472D-AEAE-2BF5885F50E3}" type="presParOf" srcId="{528C77B3-5460-477D-8C25-50D7E91ED74B}" destId="{8DDF303A-CD17-41B7-AABA-F6C0E13E2C38}" srcOrd="0" destOrd="0" presId="urn:microsoft.com/office/officeart/2005/8/layout/list1"/>
    <dgm:cxn modelId="{0AF7F3F6-C9CA-4FE3-8A86-753DB93E46CC}" type="presParOf" srcId="{528C77B3-5460-477D-8C25-50D7E91ED74B}" destId="{4AA08703-F16A-437D-B121-E396474D0A41}" srcOrd="1" destOrd="0" presId="urn:microsoft.com/office/officeart/2005/8/layout/list1"/>
    <dgm:cxn modelId="{9F02FBAA-3744-4FA2-8192-3B57AD68C23B}" type="presParOf" srcId="{FBE445EE-CDE8-4C99-A04D-33FE5BD85C8D}" destId="{F28436D9-B811-4A08-9870-50000FBBE9A0}" srcOrd="5" destOrd="0" presId="urn:microsoft.com/office/officeart/2005/8/layout/list1"/>
    <dgm:cxn modelId="{C448B326-638F-4CEF-9952-E4F98D6A73DA}" type="presParOf" srcId="{FBE445EE-CDE8-4C99-A04D-33FE5BD85C8D}" destId="{B0AA9C27-F9B8-4E70-8A9E-3FA42C03279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F65E22-B906-4E05-9BA6-287A4D6450E2}">
      <dgm:prSet custT="1"/>
      <dgm:spPr/>
      <dgm:t>
        <a:bodyPr/>
        <a:lstStyle/>
        <a:p>
          <a:pPr rtl="0"/>
          <a:r>
            <a:rPr lang="en-US" sz="2800" dirty="0" smtClean="0"/>
            <a:t>Reliable Connection Startup</a:t>
          </a:r>
          <a:endParaRPr lang="zh-CN" sz="2800" dirty="0"/>
        </a:p>
      </dgm:t>
    </dgm:pt>
    <dgm:pt modelId="{BB6DDB50-788E-4194-AE9A-9941BF1B37C2}" type="parTrans" cxnId="{2021D3F8-4D43-40D6-AA08-5491AB348B05}">
      <dgm:prSet/>
      <dgm:spPr/>
      <dgm:t>
        <a:bodyPr/>
        <a:lstStyle/>
        <a:p>
          <a:endParaRPr lang="zh-CN" altLang="en-US"/>
        </a:p>
      </dgm:t>
    </dgm:pt>
    <dgm:pt modelId="{DAC0EEA8-FDBF-4134-92E0-D67D02AB7CB7}" type="sibTrans" cxnId="{2021D3F8-4D43-40D6-AA08-5491AB348B05}">
      <dgm:prSet/>
      <dgm:spPr/>
      <dgm:t>
        <a:bodyPr/>
        <a:lstStyle/>
        <a:p>
          <a:endParaRPr lang="zh-CN" altLang="en-US"/>
        </a:p>
      </dgm:t>
    </dgm:pt>
    <dgm:pt modelId="{93D7B8C7-0935-4DBF-BF89-E8663D5586D3}">
      <dgm:prSet custT="1"/>
      <dgm:spPr/>
      <dgm:t>
        <a:bodyPr/>
        <a:lstStyle/>
        <a:p>
          <a:pPr rtl="0"/>
          <a:r>
            <a:rPr lang="en-US" sz="2800" dirty="0" smtClean="0"/>
            <a:t>Graceful Connection  Shutdown</a:t>
          </a:r>
          <a:endParaRPr lang="zh-CN" sz="2800" dirty="0"/>
        </a:p>
      </dgm:t>
    </dgm:pt>
    <dgm:pt modelId="{937C90B2-D2AA-491A-A83B-80DE8624A057}" type="parTrans" cxnId="{752378D0-39B8-499D-8306-B80BF749BED4}">
      <dgm:prSet/>
      <dgm:spPr/>
      <dgm:t>
        <a:bodyPr/>
        <a:lstStyle/>
        <a:p>
          <a:endParaRPr lang="zh-CN" altLang="en-US"/>
        </a:p>
      </dgm:t>
    </dgm:pt>
    <dgm:pt modelId="{D31830D7-E5C3-4CFC-9DA0-DC2CE98E9436}" type="sibTrans" cxnId="{752378D0-39B8-499D-8306-B80BF749BED4}">
      <dgm:prSet/>
      <dgm:spPr/>
      <dgm:t>
        <a:bodyPr/>
        <a:lstStyle/>
        <a:p>
          <a:endParaRPr lang="zh-CN" altLang="en-US"/>
        </a:p>
      </dgm:t>
    </dgm:pt>
    <dgm:pt modelId="{BB0822BC-F0F1-4DDD-B6DA-E5D667D6DEF4}">
      <dgm:prSet custT="1"/>
      <dgm:spPr/>
      <dgm:t>
        <a:bodyPr/>
        <a:lstStyle/>
        <a:p>
          <a:pPr rtl="0"/>
          <a:r>
            <a:rPr lang="en-US" altLang="zh-CN" sz="2800" dirty="0" smtClean="0"/>
            <a:t>Both sides have agreed to shut down the connection</a:t>
          </a:r>
          <a:endParaRPr lang="zh-CN" sz="2800" dirty="0"/>
        </a:p>
      </dgm:t>
    </dgm:pt>
    <dgm:pt modelId="{2691B4B5-A741-47C8-9B58-483152CCD7C5}" type="parTrans" cxnId="{0301EFC8-8018-430C-B89B-7F4A3A87B8CC}">
      <dgm:prSet/>
      <dgm:spPr/>
      <dgm:t>
        <a:bodyPr/>
        <a:lstStyle/>
        <a:p>
          <a:endParaRPr lang="zh-CN" altLang="en-US"/>
        </a:p>
      </dgm:t>
    </dgm:pt>
    <dgm:pt modelId="{A48899C9-2059-40B2-A2CA-B9DA727BED1C}" type="sibTrans" cxnId="{0301EFC8-8018-430C-B89B-7F4A3A87B8CC}">
      <dgm:prSet/>
      <dgm:spPr/>
      <dgm:t>
        <a:bodyPr/>
        <a:lstStyle/>
        <a:p>
          <a:endParaRPr lang="zh-CN" altLang="en-US"/>
        </a:p>
      </dgm:t>
    </dgm:pt>
    <dgm:pt modelId="{EB087DDC-9763-498E-9FD7-5FAA52EBB1E5}">
      <dgm:prSet custT="1"/>
      <dgm:spPr/>
      <dgm:t>
        <a:bodyPr/>
        <a:lstStyle/>
        <a:p>
          <a:pPr rtl="0"/>
          <a:r>
            <a:rPr lang="en-US" altLang="zh-CN" sz="2800" dirty="0" smtClean="0"/>
            <a:t>Two applications reliably start communication</a:t>
          </a:r>
          <a:endParaRPr lang="zh-CN" sz="2800" dirty="0"/>
        </a:p>
      </dgm:t>
    </dgm:pt>
    <dgm:pt modelId="{2CEBEBA2-3346-416C-8384-0FF26A562928}" type="parTrans" cxnId="{791A28B9-E374-4092-ACF1-773591ECFC43}">
      <dgm:prSet/>
      <dgm:spPr/>
      <dgm:t>
        <a:bodyPr/>
        <a:lstStyle/>
        <a:p>
          <a:endParaRPr lang="zh-CN" altLang="en-US"/>
        </a:p>
      </dgm:t>
    </dgm:pt>
    <dgm:pt modelId="{11B12565-9B4E-4FBE-A038-4F0E4E292B76}" type="sibTrans" cxnId="{791A28B9-E374-4092-ACF1-773591ECFC43}">
      <dgm:prSet/>
      <dgm:spPr/>
      <dgm:t>
        <a:bodyPr/>
        <a:lstStyle/>
        <a:p>
          <a:endParaRPr lang="zh-CN" altLang="en-US"/>
        </a:p>
      </dgm:t>
    </dgm:pt>
    <dgm:pt modelId="{4D5A0E84-9D42-413B-A520-7AC168D9E78D}">
      <dgm:prSet custT="1"/>
      <dgm:spPr/>
      <dgm:t>
        <a:bodyPr/>
        <a:lstStyle/>
        <a:p>
          <a:r>
            <a:rPr lang="en-US" sz="2800" dirty="0" smtClean="0"/>
            <a:t>Before closing a connection, TCP ensures that all data has been delivered</a:t>
          </a:r>
          <a:endParaRPr lang="zh-CN" sz="2800" dirty="0"/>
        </a:p>
      </dgm:t>
    </dgm:pt>
    <dgm:pt modelId="{FA20A23A-F06E-4C7E-859B-F42C58735641}" type="parTrans" cxnId="{6144D76C-15B6-4DC2-AB14-09BB1BA27832}">
      <dgm:prSet/>
      <dgm:spPr/>
    </dgm:pt>
    <dgm:pt modelId="{269B9AA3-D9D6-4C30-982C-24FE74DE5820}" type="sibTrans" cxnId="{6144D76C-15B6-4DC2-AB14-09BB1BA27832}">
      <dgm:prSet/>
      <dgm:spPr/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1CC37F-ECC7-4A8F-9B03-A1AC09A2DB81}" type="pres">
      <dgm:prSet presAssocID="{05F65E22-B906-4E05-9BA6-287A4D6450E2}" presName="parentLin" presStyleCnt="0"/>
      <dgm:spPr/>
    </dgm:pt>
    <dgm:pt modelId="{7272917F-A1AE-4561-B15D-1E2519A168C1}" type="pres">
      <dgm:prSet presAssocID="{05F65E22-B906-4E05-9BA6-287A4D6450E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CBBCB83-B9F9-4CEB-90A7-5534B6FF4DE6}" type="pres">
      <dgm:prSet presAssocID="{05F65E22-B906-4E05-9BA6-287A4D6450E2}" presName="parentText" presStyleLbl="node1" presStyleIdx="0" presStyleCnt="2" custScaleX="1359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DFAF5D-A542-41A9-AA1F-FB0B567BF8A3}" type="pres">
      <dgm:prSet presAssocID="{05F65E22-B906-4E05-9BA6-287A4D6450E2}" presName="negativeSpace" presStyleCnt="0"/>
      <dgm:spPr/>
    </dgm:pt>
    <dgm:pt modelId="{82F2F293-4481-4C34-8722-1213664A0BAD}" type="pres">
      <dgm:prSet presAssocID="{05F65E22-B906-4E05-9BA6-287A4D6450E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6C876-6FBF-44B5-89C4-A57CF967AB40}" type="pres">
      <dgm:prSet presAssocID="{DAC0EEA8-FDBF-4134-92E0-D67D02AB7CB7}" presName="spaceBetweenRectangles" presStyleCnt="0"/>
      <dgm:spPr/>
    </dgm:pt>
    <dgm:pt modelId="{3ED0CC69-F971-4D0F-B7AD-E96A73EC6585}" type="pres">
      <dgm:prSet presAssocID="{93D7B8C7-0935-4DBF-BF89-E8663D5586D3}" presName="parentLin" presStyleCnt="0"/>
      <dgm:spPr/>
    </dgm:pt>
    <dgm:pt modelId="{D809837E-EFE4-4299-9B14-1C9856487050}" type="pres">
      <dgm:prSet presAssocID="{93D7B8C7-0935-4DBF-BF89-E8663D5586D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4704C89-B4BA-42B5-BF19-FC2CF1F4E6C6}" type="pres">
      <dgm:prSet presAssocID="{93D7B8C7-0935-4DBF-BF89-E8663D5586D3}" presName="parentText" presStyleLbl="node1" presStyleIdx="1" presStyleCnt="2" custScaleX="10782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D282A8-4AE6-4E45-B1E2-7C7DB6A7E0BA}" type="pres">
      <dgm:prSet presAssocID="{93D7B8C7-0935-4DBF-BF89-E8663D5586D3}" presName="negativeSpace" presStyleCnt="0"/>
      <dgm:spPr/>
    </dgm:pt>
    <dgm:pt modelId="{F1977957-B129-4EE7-804A-78C4CECF528A}" type="pres">
      <dgm:prSet presAssocID="{93D7B8C7-0935-4DBF-BF89-E8663D5586D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91A28B9-E374-4092-ACF1-773591ECFC43}" srcId="{05F65E22-B906-4E05-9BA6-287A4D6450E2}" destId="{EB087DDC-9763-498E-9FD7-5FAA52EBB1E5}" srcOrd="0" destOrd="0" parTransId="{2CEBEBA2-3346-416C-8384-0FF26A562928}" sibTransId="{11B12565-9B4E-4FBE-A038-4F0E4E292B76}"/>
    <dgm:cxn modelId="{2021D3F8-4D43-40D6-AA08-5491AB348B05}" srcId="{7601C665-37B0-40CD-BA35-6A27D62700D9}" destId="{05F65E22-B906-4E05-9BA6-287A4D6450E2}" srcOrd="0" destOrd="0" parTransId="{BB6DDB50-788E-4194-AE9A-9941BF1B37C2}" sibTransId="{DAC0EEA8-FDBF-4134-92E0-D67D02AB7CB7}"/>
    <dgm:cxn modelId="{CD54C883-1014-4DB1-8E54-5BCEC4931D90}" type="presOf" srcId="{EB087DDC-9763-498E-9FD7-5FAA52EBB1E5}" destId="{82F2F293-4481-4C34-8722-1213664A0BAD}" srcOrd="0" destOrd="0" presId="urn:microsoft.com/office/officeart/2005/8/layout/list1"/>
    <dgm:cxn modelId="{6144D76C-15B6-4DC2-AB14-09BB1BA27832}" srcId="{93D7B8C7-0935-4DBF-BF89-E8663D5586D3}" destId="{4D5A0E84-9D42-413B-A520-7AC168D9E78D}" srcOrd="0" destOrd="0" parTransId="{FA20A23A-F06E-4C7E-859B-F42C58735641}" sibTransId="{269B9AA3-D9D6-4C30-982C-24FE74DE5820}"/>
    <dgm:cxn modelId="{63DE87CA-FBCF-4CEF-97ED-9845EDBCF610}" type="presOf" srcId="{93D7B8C7-0935-4DBF-BF89-E8663D5586D3}" destId="{D809837E-EFE4-4299-9B14-1C9856487050}" srcOrd="0" destOrd="0" presId="urn:microsoft.com/office/officeart/2005/8/layout/list1"/>
    <dgm:cxn modelId="{0301EFC8-8018-430C-B89B-7F4A3A87B8CC}" srcId="{93D7B8C7-0935-4DBF-BF89-E8663D5586D3}" destId="{BB0822BC-F0F1-4DDD-B6DA-E5D667D6DEF4}" srcOrd="1" destOrd="0" parTransId="{2691B4B5-A741-47C8-9B58-483152CCD7C5}" sibTransId="{A48899C9-2059-40B2-A2CA-B9DA727BED1C}"/>
    <dgm:cxn modelId="{C68CC128-2E5D-420E-93BA-B80A4743E9D6}" type="presOf" srcId="{4D5A0E84-9D42-413B-A520-7AC168D9E78D}" destId="{F1977957-B129-4EE7-804A-78C4CECF528A}" srcOrd="0" destOrd="0" presId="urn:microsoft.com/office/officeart/2005/8/layout/list1"/>
    <dgm:cxn modelId="{9ABF66A8-1D76-4AE5-98AC-289A8DBA4158}" type="presOf" srcId="{7601C665-37B0-40CD-BA35-6A27D62700D9}" destId="{FBE445EE-CDE8-4C99-A04D-33FE5BD85C8D}" srcOrd="0" destOrd="0" presId="urn:microsoft.com/office/officeart/2005/8/layout/list1"/>
    <dgm:cxn modelId="{A04A0A99-06CE-4819-A604-DB938189DF43}" type="presOf" srcId="{93D7B8C7-0935-4DBF-BF89-E8663D5586D3}" destId="{F4704C89-B4BA-42B5-BF19-FC2CF1F4E6C6}" srcOrd="1" destOrd="0" presId="urn:microsoft.com/office/officeart/2005/8/layout/list1"/>
    <dgm:cxn modelId="{D5DF8789-70C8-49AC-81CB-82A2B7B65E92}" type="presOf" srcId="{05F65E22-B906-4E05-9BA6-287A4D6450E2}" destId="{7CBBCB83-B9F9-4CEB-90A7-5534B6FF4DE6}" srcOrd="1" destOrd="0" presId="urn:microsoft.com/office/officeart/2005/8/layout/list1"/>
    <dgm:cxn modelId="{752378D0-39B8-499D-8306-B80BF749BED4}" srcId="{7601C665-37B0-40CD-BA35-6A27D62700D9}" destId="{93D7B8C7-0935-4DBF-BF89-E8663D5586D3}" srcOrd="1" destOrd="0" parTransId="{937C90B2-D2AA-491A-A83B-80DE8624A057}" sibTransId="{D31830D7-E5C3-4CFC-9DA0-DC2CE98E9436}"/>
    <dgm:cxn modelId="{702847AB-2D5A-4248-A8CA-6F55BCB4B991}" type="presOf" srcId="{BB0822BC-F0F1-4DDD-B6DA-E5D667D6DEF4}" destId="{F1977957-B129-4EE7-804A-78C4CECF528A}" srcOrd="0" destOrd="1" presId="urn:microsoft.com/office/officeart/2005/8/layout/list1"/>
    <dgm:cxn modelId="{E120DC71-0E3C-4802-87FE-0E77A1349D20}" type="presOf" srcId="{05F65E22-B906-4E05-9BA6-287A4D6450E2}" destId="{7272917F-A1AE-4561-B15D-1E2519A168C1}" srcOrd="0" destOrd="0" presId="urn:microsoft.com/office/officeart/2005/8/layout/list1"/>
    <dgm:cxn modelId="{F2BD4870-AC78-4CF9-A5A9-9059B0E9B13B}" type="presParOf" srcId="{FBE445EE-CDE8-4C99-A04D-33FE5BD85C8D}" destId="{C61CC37F-ECC7-4A8F-9B03-A1AC09A2DB81}" srcOrd="0" destOrd="0" presId="urn:microsoft.com/office/officeart/2005/8/layout/list1"/>
    <dgm:cxn modelId="{EA1DCCE4-F02E-4796-9418-971BF57DA912}" type="presParOf" srcId="{C61CC37F-ECC7-4A8F-9B03-A1AC09A2DB81}" destId="{7272917F-A1AE-4561-B15D-1E2519A168C1}" srcOrd="0" destOrd="0" presId="urn:microsoft.com/office/officeart/2005/8/layout/list1"/>
    <dgm:cxn modelId="{DD7C70DD-8224-47E6-B1F6-5A7149F4C267}" type="presParOf" srcId="{C61CC37F-ECC7-4A8F-9B03-A1AC09A2DB81}" destId="{7CBBCB83-B9F9-4CEB-90A7-5534B6FF4DE6}" srcOrd="1" destOrd="0" presId="urn:microsoft.com/office/officeart/2005/8/layout/list1"/>
    <dgm:cxn modelId="{A3574889-7D4C-49EA-9227-42F55BF38501}" type="presParOf" srcId="{FBE445EE-CDE8-4C99-A04D-33FE5BD85C8D}" destId="{0EDFAF5D-A542-41A9-AA1F-FB0B567BF8A3}" srcOrd="1" destOrd="0" presId="urn:microsoft.com/office/officeart/2005/8/layout/list1"/>
    <dgm:cxn modelId="{669CADF0-D98A-4CF6-9CC8-28401D831E11}" type="presParOf" srcId="{FBE445EE-CDE8-4C99-A04D-33FE5BD85C8D}" destId="{82F2F293-4481-4C34-8722-1213664A0BAD}" srcOrd="2" destOrd="0" presId="urn:microsoft.com/office/officeart/2005/8/layout/list1"/>
    <dgm:cxn modelId="{4488BE10-253E-4647-B16D-514FFE937E8F}" type="presParOf" srcId="{FBE445EE-CDE8-4C99-A04D-33FE5BD85C8D}" destId="{E7E6C876-6FBF-44B5-89C4-A57CF967AB40}" srcOrd="3" destOrd="0" presId="urn:microsoft.com/office/officeart/2005/8/layout/list1"/>
    <dgm:cxn modelId="{159C346E-8474-4D49-A8FF-942A43D6ABFF}" type="presParOf" srcId="{FBE445EE-CDE8-4C99-A04D-33FE5BD85C8D}" destId="{3ED0CC69-F971-4D0F-B7AD-E96A73EC6585}" srcOrd="4" destOrd="0" presId="urn:microsoft.com/office/officeart/2005/8/layout/list1"/>
    <dgm:cxn modelId="{CFCE99D6-822E-42D0-AB12-34CEB5582BF2}" type="presParOf" srcId="{3ED0CC69-F971-4D0F-B7AD-E96A73EC6585}" destId="{D809837E-EFE4-4299-9B14-1C9856487050}" srcOrd="0" destOrd="0" presId="urn:microsoft.com/office/officeart/2005/8/layout/list1"/>
    <dgm:cxn modelId="{00F63A73-FECD-4358-8668-8062027F987C}" type="presParOf" srcId="{3ED0CC69-F971-4D0F-B7AD-E96A73EC6585}" destId="{F4704C89-B4BA-42B5-BF19-FC2CF1F4E6C6}" srcOrd="1" destOrd="0" presId="urn:microsoft.com/office/officeart/2005/8/layout/list1"/>
    <dgm:cxn modelId="{4AB7E586-3FDA-43B1-85D3-534E66CD8309}" type="presParOf" srcId="{FBE445EE-CDE8-4C99-A04D-33FE5BD85C8D}" destId="{9ED282A8-4AE6-4E45-B1E2-7C7DB6A7E0BA}" srcOrd="5" destOrd="0" presId="urn:microsoft.com/office/officeart/2005/8/layout/list1"/>
    <dgm:cxn modelId="{41CFF412-1BC2-47AC-9728-1F2A98217419}" type="presParOf" srcId="{FBE445EE-CDE8-4C99-A04D-33FE5BD85C8D}" destId="{F1977957-B129-4EE7-804A-78C4CECF528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2954AB0-8979-4379-B9A1-E5E62E3B6365}" type="doc">
      <dgm:prSet loTypeId="urn:microsoft.com/office/officeart/2005/8/layout/arrow3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596037D-2988-4DBD-B565-F3E18F4A4AFB}">
      <dgm:prSet/>
      <dgm:spPr/>
      <dgm:t>
        <a:bodyPr/>
        <a:lstStyle/>
        <a:p>
          <a:pPr rtl="0"/>
          <a:r>
            <a:rPr lang="en-US" dirty="0" smtClean="0"/>
            <a:t>Connection-oriented </a:t>
          </a:r>
        </a:p>
        <a:p>
          <a:pPr rtl="0"/>
          <a:r>
            <a:rPr lang="en-US" dirty="0" smtClean="0"/>
            <a:t>TCP</a:t>
          </a:r>
          <a:endParaRPr lang="zh-CN" b="1" dirty="0"/>
        </a:p>
      </dgm:t>
    </dgm:pt>
    <dgm:pt modelId="{CB79FCC0-C495-4D9E-BD8D-5BD2059E385B}" type="parTrans" cxnId="{B712738D-1460-41C6-9605-2A21A4B1D6BC}">
      <dgm:prSet/>
      <dgm:spPr/>
      <dgm:t>
        <a:bodyPr/>
        <a:lstStyle/>
        <a:p>
          <a:endParaRPr lang="zh-CN" altLang="en-US" b="1"/>
        </a:p>
      </dgm:t>
    </dgm:pt>
    <dgm:pt modelId="{036E2717-8457-4CFE-9625-C0EED28A1D7B}" type="sibTrans" cxnId="{B712738D-1460-41C6-9605-2A21A4B1D6BC}">
      <dgm:prSet/>
      <dgm:spPr/>
      <dgm:t>
        <a:bodyPr/>
        <a:lstStyle/>
        <a:p>
          <a:endParaRPr lang="zh-CN" altLang="en-US" b="1"/>
        </a:p>
      </dgm:t>
    </dgm:pt>
    <dgm:pt modelId="{205FCA0B-EFC9-4CD4-9E9F-E6092B154CCB}">
      <dgm:prSet custT="1"/>
      <dgm:spPr/>
      <dgm:t>
        <a:bodyPr/>
        <a:lstStyle/>
        <a:p>
          <a:pPr rtl="0"/>
          <a:r>
            <a:rPr lang="en-US" sz="2800" b="1" dirty="0" smtClean="0"/>
            <a:t>Connectionless IP</a:t>
          </a:r>
          <a:r>
            <a:rPr lang="en-US" sz="1900" b="1" dirty="0" smtClean="0"/>
            <a:t> </a:t>
          </a:r>
          <a:endParaRPr lang="zh-CN" sz="1900" b="1" dirty="0"/>
        </a:p>
      </dgm:t>
    </dgm:pt>
    <dgm:pt modelId="{4F6B3FEA-72EC-4071-8FC2-7E94C930AE89}" type="parTrans" cxnId="{C534853A-1C5A-44B5-90BD-4977452115BB}">
      <dgm:prSet/>
      <dgm:spPr/>
      <dgm:t>
        <a:bodyPr/>
        <a:lstStyle/>
        <a:p>
          <a:endParaRPr lang="zh-CN" altLang="en-US" b="1"/>
        </a:p>
      </dgm:t>
    </dgm:pt>
    <dgm:pt modelId="{5326CCCC-F4B4-46A5-A9BE-96961807A256}" type="sibTrans" cxnId="{C534853A-1C5A-44B5-90BD-4977452115BB}">
      <dgm:prSet/>
      <dgm:spPr/>
      <dgm:t>
        <a:bodyPr/>
        <a:lstStyle/>
        <a:p>
          <a:endParaRPr lang="zh-CN" altLang="en-US" b="1"/>
        </a:p>
      </dgm:t>
    </dgm:pt>
    <dgm:pt modelId="{77C69CD9-A59B-4157-BB64-A13E3A5CF18C}" type="pres">
      <dgm:prSet presAssocID="{22954AB0-8979-4379-B9A1-E5E62E3B6365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526EFF-D2D2-4BD1-BA26-EB92E6AC246F}" type="pres">
      <dgm:prSet presAssocID="{22954AB0-8979-4379-B9A1-E5E62E3B6365}" presName="divider" presStyleLbl="fgShp" presStyleIdx="0" presStyleCnt="1"/>
      <dgm:spPr/>
    </dgm:pt>
    <dgm:pt modelId="{A6C84A4A-CC7D-4D21-B817-E6971E83DFF1}" type="pres">
      <dgm:prSet presAssocID="{5596037D-2988-4DBD-B565-F3E18F4A4AFB}" presName="downArrow" presStyleLbl="node1" presStyleIdx="0" presStyleCnt="2"/>
      <dgm:spPr/>
    </dgm:pt>
    <dgm:pt modelId="{CBC38419-745F-4B40-BD22-17C52404EDAF}" type="pres">
      <dgm:prSet presAssocID="{5596037D-2988-4DBD-B565-F3E18F4A4AFB}" presName="downArrowText" presStyleLbl="revTx" presStyleIdx="0" presStyleCnt="2" custScaleX="1928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214131-A9A2-49F8-8122-78CD6C6D9FFD}" type="pres">
      <dgm:prSet presAssocID="{205FCA0B-EFC9-4CD4-9E9F-E6092B154CCB}" presName="upArrow" presStyleLbl="node1" presStyleIdx="1" presStyleCnt="2" custLinFactNeighborX="-370" custLinFactNeighborY="3074"/>
      <dgm:spPr/>
    </dgm:pt>
    <dgm:pt modelId="{D58C78FB-F0C4-4B42-BF7E-46631AD4E752}" type="pres">
      <dgm:prSet presAssocID="{205FCA0B-EFC9-4CD4-9E9F-E6092B154CCB}" presName="upArrowText" presStyleLbl="revTx" presStyleIdx="1" presStyleCnt="2" custScaleX="1283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12738D-1460-41C6-9605-2A21A4B1D6BC}" srcId="{22954AB0-8979-4379-B9A1-E5E62E3B6365}" destId="{5596037D-2988-4DBD-B565-F3E18F4A4AFB}" srcOrd="0" destOrd="0" parTransId="{CB79FCC0-C495-4D9E-BD8D-5BD2059E385B}" sibTransId="{036E2717-8457-4CFE-9625-C0EED28A1D7B}"/>
    <dgm:cxn modelId="{C534853A-1C5A-44B5-90BD-4977452115BB}" srcId="{22954AB0-8979-4379-B9A1-E5E62E3B6365}" destId="{205FCA0B-EFC9-4CD4-9E9F-E6092B154CCB}" srcOrd="1" destOrd="0" parTransId="{4F6B3FEA-72EC-4071-8FC2-7E94C930AE89}" sibTransId="{5326CCCC-F4B4-46A5-A9BE-96961807A256}"/>
    <dgm:cxn modelId="{645996BD-97BB-4047-BEE6-45F00741D0B1}" type="presOf" srcId="{5596037D-2988-4DBD-B565-F3E18F4A4AFB}" destId="{CBC38419-745F-4B40-BD22-17C52404EDAF}" srcOrd="0" destOrd="0" presId="urn:microsoft.com/office/officeart/2005/8/layout/arrow3"/>
    <dgm:cxn modelId="{5B6AA97B-67FC-4132-A298-2E26CF4B36D1}" type="presOf" srcId="{205FCA0B-EFC9-4CD4-9E9F-E6092B154CCB}" destId="{D58C78FB-F0C4-4B42-BF7E-46631AD4E752}" srcOrd="0" destOrd="0" presId="urn:microsoft.com/office/officeart/2005/8/layout/arrow3"/>
    <dgm:cxn modelId="{57000E38-CB2C-40DA-B35E-93A660DBACF9}" type="presOf" srcId="{22954AB0-8979-4379-B9A1-E5E62E3B6365}" destId="{77C69CD9-A59B-4157-BB64-A13E3A5CF18C}" srcOrd="0" destOrd="0" presId="urn:microsoft.com/office/officeart/2005/8/layout/arrow3"/>
    <dgm:cxn modelId="{E89EC709-A8B9-457F-A537-C4C0D1723556}" type="presParOf" srcId="{77C69CD9-A59B-4157-BB64-A13E3A5CF18C}" destId="{D6526EFF-D2D2-4BD1-BA26-EB92E6AC246F}" srcOrd="0" destOrd="0" presId="urn:microsoft.com/office/officeart/2005/8/layout/arrow3"/>
    <dgm:cxn modelId="{49622293-9311-4E91-B0A4-03ABCC79FAC4}" type="presParOf" srcId="{77C69CD9-A59B-4157-BB64-A13E3A5CF18C}" destId="{A6C84A4A-CC7D-4D21-B817-E6971E83DFF1}" srcOrd="1" destOrd="0" presId="urn:microsoft.com/office/officeart/2005/8/layout/arrow3"/>
    <dgm:cxn modelId="{342BC324-7289-4790-9C77-C766248F66F6}" type="presParOf" srcId="{77C69CD9-A59B-4157-BB64-A13E3A5CF18C}" destId="{CBC38419-745F-4B40-BD22-17C52404EDAF}" srcOrd="2" destOrd="0" presId="urn:microsoft.com/office/officeart/2005/8/layout/arrow3"/>
    <dgm:cxn modelId="{A6FCF801-C216-4E6F-B053-735064019F1E}" type="presParOf" srcId="{77C69CD9-A59B-4157-BB64-A13E3A5CF18C}" destId="{A0214131-A9A2-49F8-8122-78CD6C6D9FFD}" srcOrd="3" destOrd="0" presId="urn:microsoft.com/office/officeart/2005/8/layout/arrow3"/>
    <dgm:cxn modelId="{A336A43B-F66E-4F40-A2B4-12AEEEEACD25}" type="presParOf" srcId="{77C69CD9-A59B-4157-BB64-A13E3A5CF18C}" destId="{D58C78FB-F0C4-4B42-BF7E-46631AD4E752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62F4BDE-9163-4BEA-9D4B-A7DD8A4576C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CBA523-5097-480E-878F-917C5A3441FE}">
      <dgm:prSet phldrT="[文本]" custT="1"/>
      <dgm:spPr/>
      <dgm:t>
        <a:bodyPr/>
        <a:lstStyle/>
        <a:p>
          <a:r>
            <a:rPr lang="en-US" sz="2000" dirty="0" smtClean="0"/>
            <a:t>The communication system provided by IP is connectionless IP</a:t>
          </a:r>
          <a:endParaRPr lang="zh-CN" altLang="en-US" sz="2000" dirty="0"/>
        </a:p>
      </dgm:t>
    </dgm:pt>
    <dgm:pt modelId="{0B70E3A9-920D-469F-A21A-8058EBCD500F}" type="parTrans" cxnId="{C85B7A7B-4212-47F2-B5B3-F7DD29295285}">
      <dgm:prSet/>
      <dgm:spPr/>
      <dgm:t>
        <a:bodyPr/>
        <a:lstStyle/>
        <a:p>
          <a:endParaRPr lang="zh-CN" altLang="en-US"/>
        </a:p>
      </dgm:t>
    </dgm:pt>
    <dgm:pt modelId="{5B50C1B0-F4A7-444E-A9E4-D006121A4D69}" type="sibTrans" cxnId="{C85B7A7B-4212-47F2-B5B3-F7DD29295285}">
      <dgm:prSet/>
      <dgm:spPr/>
      <dgm:t>
        <a:bodyPr/>
        <a:lstStyle/>
        <a:p>
          <a:endParaRPr lang="zh-CN" altLang="en-US"/>
        </a:p>
      </dgm:t>
    </dgm:pt>
    <dgm:pt modelId="{FBF2B489-D655-40B7-AF5B-DFFEFC33CA07}">
      <dgm:prSet phldrT="[文本]" custT="1"/>
      <dgm:spPr/>
      <dgm:t>
        <a:bodyPr/>
        <a:lstStyle/>
        <a:p>
          <a:r>
            <a:rPr lang="en-US" sz="2000" dirty="0" smtClean="0"/>
            <a:t>The illusion of a connection achieved by software</a:t>
          </a:r>
          <a:endParaRPr lang="zh-CN" altLang="en-US" sz="2000" dirty="0"/>
        </a:p>
      </dgm:t>
    </dgm:pt>
    <dgm:pt modelId="{B9BF9808-E72C-47C0-81CA-036F0FCF13ED}" type="parTrans" cxnId="{CDD8D5F6-2E8E-4F16-A30F-360CF4CC4C0A}">
      <dgm:prSet/>
      <dgm:spPr/>
      <dgm:t>
        <a:bodyPr/>
        <a:lstStyle/>
        <a:p>
          <a:endParaRPr lang="zh-CN" altLang="en-US"/>
        </a:p>
      </dgm:t>
    </dgm:pt>
    <dgm:pt modelId="{5D8CCA5B-EA57-483D-8A6E-19D43F93D7A5}" type="sibTrans" cxnId="{CDD8D5F6-2E8E-4F16-A30F-360CF4CC4C0A}">
      <dgm:prSet/>
      <dgm:spPr/>
      <dgm:t>
        <a:bodyPr/>
        <a:lstStyle/>
        <a:p>
          <a:endParaRPr lang="zh-CN" altLang="en-US"/>
        </a:p>
      </dgm:t>
    </dgm:pt>
    <dgm:pt modelId="{3540184A-F43D-40B7-8EA8-D841AE7450CC}">
      <dgm:prSet phldrT="[文本]" custT="1"/>
      <dgm:spPr/>
      <dgm:t>
        <a:bodyPr/>
        <a:lstStyle/>
        <a:p>
          <a:r>
            <a:rPr lang="en-US" altLang="zh-CN" sz="2000" b="1" dirty="0" smtClean="0"/>
            <a:t>Virtual Connections</a:t>
          </a:r>
          <a:endParaRPr lang="zh-CN" altLang="en-US" sz="2000" dirty="0"/>
        </a:p>
      </dgm:t>
    </dgm:pt>
    <dgm:pt modelId="{93B10E70-B61B-45C1-B7D2-F2930EB741C3}" type="parTrans" cxnId="{2285265C-35A7-4844-BCD3-C595CC7DA75C}">
      <dgm:prSet/>
      <dgm:spPr/>
      <dgm:t>
        <a:bodyPr/>
        <a:lstStyle/>
        <a:p>
          <a:endParaRPr lang="zh-CN" altLang="en-US"/>
        </a:p>
      </dgm:t>
    </dgm:pt>
    <dgm:pt modelId="{CEC36352-51E6-4D42-A46C-7A1C11990556}" type="sibTrans" cxnId="{2285265C-35A7-4844-BCD3-C595CC7DA75C}">
      <dgm:prSet/>
      <dgm:spPr/>
      <dgm:t>
        <a:bodyPr/>
        <a:lstStyle/>
        <a:p>
          <a:endParaRPr lang="zh-CN" altLang="en-US"/>
        </a:p>
      </dgm:t>
    </dgm:pt>
    <dgm:pt modelId="{AF40A434-70A8-4F63-A187-C0A56B5A2067}" type="pres">
      <dgm:prSet presAssocID="{A62F4BDE-9163-4BEA-9D4B-A7DD8A4576C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50435D-D802-439A-AAAE-F0C0C0A4E854}" type="pres">
      <dgm:prSet presAssocID="{3540184A-F43D-40B7-8EA8-D841AE7450CC}" presName="parentLin" presStyleCnt="0"/>
      <dgm:spPr/>
    </dgm:pt>
    <dgm:pt modelId="{09040D42-2D48-43A1-848F-1E7184B257D0}" type="pres">
      <dgm:prSet presAssocID="{3540184A-F43D-40B7-8EA8-D841AE7450CC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A6A9D065-C73F-400C-8A4B-1B892292E192}" type="pres">
      <dgm:prSet presAssocID="{3540184A-F43D-40B7-8EA8-D841AE7450C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0CD227-A4F5-4450-90D2-D84F5E175B6A}" type="pres">
      <dgm:prSet presAssocID="{3540184A-F43D-40B7-8EA8-D841AE7450CC}" presName="negativeSpace" presStyleCnt="0"/>
      <dgm:spPr/>
    </dgm:pt>
    <dgm:pt modelId="{C1E7D72E-CD07-44D4-B879-5A1981BF91C3}" type="pres">
      <dgm:prSet presAssocID="{3540184A-F43D-40B7-8EA8-D841AE7450C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46BCF-6680-4A58-9BA5-A8614B9E0A40}" type="presOf" srcId="{97CBA523-5097-480E-878F-917C5A3441FE}" destId="{C1E7D72E-CD07-44D4-B879-5A1981BF91C3}" srcOrd="0" destOrd="0" presId="urn:microsoft.com/office/officeart/2005/8/layout/list1"/>
    <dgm:cxn modelId="{D6CEE562-310B-42CB-B7D1-0846A9B4174E}" type="presOf" srcId="{A62F4BDE-9163-4BEA-9D4B-A7DD8A4576C7}" destId="{AF40A434-70A8-4F63-A187-C0A56B5A2067}" srcOrd="0" destOrd="0" presId="urn:microsoft.com/office/officeart/2005/8/layout/list1"/>
    <dgm:cxn modelId="{3FE53F7C-197F-4D7B-8EAB-98956C5F7C6C}" type="presOf" srcId="{FBF2B489-D655-40B7-AF5B-DFFEFC33CA07}" destId="{C1E7D72E-CD07-44D4-B879-5A1981BF91C3}" srcOrd="0" destOrd="1" presId="urn:microsoft.com/office/officeart/2005/8/layout/list1"/>
    <dgm:cxn modelId="{CDD8D5F6-2E8E-4F16-A30F-360CF4CC4C0A}" srcId="{3540184A-F43D-40B7-8EA8-D841AE7450CC}" destId="{FBF2B489-D655-40B7-AF5B-DFFEFC33CA07}" srcOrd="1" destOrd="0" parTransId="{B9BF9808-E72C-47C0-81CA-036F0FCF13ED}" sibTransId="{5D8CCA5B-EA57-483D-8A6E-19D43F93D7A5}"/>
    <dgm:cxn modelId="{AA3B95CE-F85E-4FC8-B4A7-AB18D032CA2B}" type="presOf" srcId="{3540184A-F43D-40B7-8EA8-D841AE7450CC}" destId="{A6A9D065-C73F-400C-8A4B-1B892292E192}" srcOrd="1" destOrd="0" presId="urn:microsoft.com/office/officeart/2005/8/layout/list1"/>
    <dgm:cxn modelId="{C85B7A7B-4212-47F2-B5B3-F7DD29295285}" srcId="{3540184A-F43D-40B7-8EA8-D841AE7450CC}" destId="{97CBA523-5097-480E-878F-917C5A3441FE}" srcOrd="0" destOrd="0" parTransId="{0B70E3A9-920D-469F-A21A-8058EBCD500F}" sibTransId="{5B50C1B0-F4A7-444E-A9E4-D006121A4D69}"/>
    <dgm:cxn modelId="{2285265C-35A7-4844-BCD3-C595CC7DA75C}" srcId="{A62F4BDE-9163-4BEA-9D4B-A7DD8A4576C7}" destId="{3540184A-F43D-40B7-8EA8-D841AE7450CC}" srcOrd="0" destOrd="0" parTransId="{93B10E70-B61B-45C1-B7D2-F2930EB741C3}" sibTransId="{CEC36352-51E6-4D42-A46C-7A1C11990556}"/>
    <dgm:cxn modelId="{10866299-C3DF-4958-8F42-B265F3C48524}" type="presOf" srcId="{3540184A-F43D-40B7-8EA8-D841AE7450CC}" destId="{09040D42-2D48-43A1-848F-1E7184B257D0}" srcOrd="0" destOrd="0" presId="urn:microsoft.com/office/officeart/2005/8/layout/list1"/>
    <dgm:cxn modelId="{A492C9A7-1DD0-42EB-B2DB-1C6B3CE94D8C}" type="presParOf" srcId="{AF40A434-70A8-4F63-A187-C0A56B5A2067}" destId="{2250435D-D802-439A-AAAE-F0C0C0A4E854}" srcOrd="0" destOrd="0" presId="urn:microsoft.com/office/officeart/2005/8/layout/list1"/>
    <dgm:cxn modelId="{3935859E-7ABA-4E4A-A83C-CFEFE2C54367}" type="presParOf" srcId="{2250435D-D802-439A-AAAE-F0C0C0A4E854}" destId="{09040D42-2D48-43A1-848F-1E7184B257D0}" srcOrd="0" destOrd="0" presId="urn:microsoft.com/office/officeart/2005/8/layout/list1"/>
    <dgm:cxn modelId="{AA11DD17-A2E1-40E2-BBC3-F6D886D21FC9}" type="presParOf" srcId="{2250435D-D802-439A-AAAE-F0C0C0A4E854}" destId="{A6A9D065-C73F-400C-8A4B-1B892292E192}" srcOrd="1" destOrd="0" presId="urn:microsoft.com/office/officeart/2005/8/layout/list1"/>
    <dgm:cxn modelId="{7162984E-31C1-491D-A6A6-83AA517E056E}" type="presParOf" srcId="{AF40A434-70A8-4F63-A187-C0A56B5A2067}" destId="{080CD227-A4F5-4450-90D2-D84F5E175B6A}" srcOrd="1" destOrd="0" presId="urn:microsoft.com/office/officeart/2005/8/layout/list1"/>
    <dgm:cxn modelId="{A3D4331E-F769-4B75-9918-04A5C069FB42}" type="presParOf" srcId="{AF40A434-70A8-4F63-A187-C0A56B5A2067}" destId="{C1E7D72E-CD07-44D4-B879-5A1981BF91C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BA7C27B-2ACB-4091-91BC-566B264214D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C33320-F6FB-449E-AFC7-975EDC31C0BC}">
      <dgm:prSet phldrT="[文本]" custT="1"/>
      <dgm:spPr/>
      <dgm:t>
        <a:bodyPr/>
        <a:lstStyle/>
        <a:p>
          <a:r>
            <a:rPr lang="en-US" sz="2000" dirty="0" smtClean="0"/>
            <a:t>Sender’s TCP</a:t>
          </a:r>
          <a:endParaRPr lang="zh-CN" altLang="en-US" sz="2000" dirty="0">
            <a:solidFill>
              <a:srgbClr val="FF0000"/>
            </a:solidFill>
            <a:ea typeface="黑体" pitchFamily="2" charset="-122"/>
          </a:endParaRPr>
        </a:p>
      </dgm:t>
    </dgm:pt>
    <dgm:pt modelId="{5379BE81-FFCA-49B1-8C72-DAA8EDB6E30C}" type="parTrans" cxnId="{98FB6E63-BBD8-4561-9654-F3D28B9D9651}">
      <dgm:prSet/>
      <dgm:spPr/>
      <dgm:t>
        <a:bodyPr/>
        <a:lstStyle/>
        <a:p>
          <a:endParaRPr lang="zh-CN" altLang="en-US"/>
        </a:p>
      </dgm:t>
    </dgm:pt>
    <dgm:pt modelId="{BF7B0EFD-9765-434D-B0CA-D209BD22E2B4}" type="sibTrans" cxnId="{98FB6E63-BBD8-4561-9654-F3D28B9D9651}">
      <dgm:prSet/>
      <dgm:spPr/>
      <dgm:t>
        <a:bodyPr/>
        <a:lstStyle/>
        <a:p>
          <a:endParaRPr lang="zh-CN" altLang="en-US"/>
        </a:p>
      </dgm:t>
    </dgm:pt>
    <dgm:pt modelId="{B5A6CDDA-E420-402F-A11C-02A6DB0C2DDC}">
      <dgm:prSet custT="1"/>
      <dgm:spPr/>
      <dgm:t>
        <a:bodyPr/>
        <a:lstStyle/>
        <a:p>
          <a:r>
            <a:rPr lang="en-US" altLang="zh-CN" sz="2000" dirty="0" smtClean="0">
              <a:ea typeface="黑体" pitchFamily="2" charset="-122"/>
            </a:rPr>
            <a:t>IP treats each </a:t>
          </a:r>
          <a:r>
            <a:rPr lang="en-US" sz="2000" dirty="0" smtClean="0">
              <a:solidFill>
                <a:srgbClr val="FF0000"/>
              </a:solidFill>
              <a:ea typeface="黑体" pitchFamily="2" charset="-122"/>
            </a:rPr>
            <a:t>TCP segments </a:t>
          </a:r>
          <a:r>
            <a:rPr lang="en-US" altLang="zh-CN" sz="2000" dirty="0" smtClean="0">
              <a:ea typeface="黑体" pitchFamily="2" charset="-122"/>
            </a:rPr>
            <a:t>as payload to be transferred</a:t>
          </a:r>
        </a:p>
      </dgm:t>
    </dgm:pt>
    <dgm:pt modelId="{6C5ADFEC-BC72-4CA3-85A8-4B0531EEEF90}" type="parTrans" cxnId="{EAF7B6D7-BB2D-46A9-B8FE-3371BADAA213}">
      <dgm:prSet/>
      <dgm:spPr/>
      <dgm:t>
        <a:bodyPr/>
        <a:lstStyle/>
        <a:p>
          <a:endParaRPr lang="zh-CN" altLang="en-US"/>
        </a:p>
      </dgm:t>
    </dgm:pt>
    <dgm:pt modelId="{32CA297C-E882-4567-AEC0-149B583B7596}" type="sibTrans" cxnId="{EAF7B6D7-BB2D-46A9-B8FE-3371BADAA213}">
      <dgm:prSet/>
      <dgm:spPr/>
      <dgm:t>
        <a:bodyPr/>
        <a:lstStyle/>
        <a:p>
          <a:endParaRPr lang="zh-CN" altLang="en-US"/>
        </a:p>
      </dgm:t>
    </dgm:pt>
    <dgm:pt modelId="{BC0150FC-473C-4866-B19C-54DF2B110306}">
      <dgm:prSet custT="1"/>
      <dgm:spPr/>
      <dgm:t>
        <a:bodyPr/>
        <a:lstStyle/>
        <a:p>
          <a:r>
            <a:rPr lang="en-US" sz="2000" dirty="0" smtClean="0"/>
            <a:t>Receiver’s TCP</a:t>
          </a:r>
          <a:endParaRPr lang="en-US" altLang="zh-CN" sz="2000" dirty="0" smtClean="0">
            <a:ea typeface="黑体" pitchFamily="2" charset="-122"/>
          </a:endParaRPr>
        </a:p>
      </dgm:t>
    </dgm:pt>
    <dgm:pt modelId="{51259066-D203-4554-89CE-55E40E5BF9A7}" type="parTrans" cxnId="{460798F9-6061-45F0-876A-778A571C3D0A}">
      <dgm:prSet/>
      <dgm:spPr/>
      <dgm:t>
        <a:bodyPr/>
        <a:lstStyle/>
        <a:p>
          <a:endParaRPr lang="zh-CN" altLang="en-US"/>
        </a:p>
      </dgm:t>
    </dgm:pt>
    <dgm:pt modelId="{FA2AD762-56A9-4C8B-A268-F95345CE3C7B}" type="sibTrans" cxnId="{460798F9-6061-45F0-876A-778A571C3D0A}">
      <dgm:prSet/>
      <dgm:spPr/>
      <dgm:t>
        <a:bodyPr/>
        <a:lstStyle/>
        <a:p>
          <a:endParaRPr lang="zh-CN" altLang="en-US"/>
        </a:p>
      </dgm:t>
    </dgm:pt>
    <dgm:pt modelId="{A2AC8EC4-C9BA-4D23-A889-BDFA77BC5E36}">
      <dgm:prSet phldrT="[文本]" custT="1"/>
      <dgm:spPr/>
      <dgm:t>
        <a:bodyPr/>
        <a:lstStyle/>
        <a:p>
          <a:r>
            <a:rPr lang="en-US" sz="2000" dirty="0" smtClean="0"/>
            <a:t>It will </a:t>
          </a:r>
          <a:r>
            <a:rPr lang="en-US" sz="2000" dirty="0" smtClean="0">
              <a:solidFill>
                <a:srgbClr val="FF0000"/>
              </a:solidFill>
              <a:ea typeface="黑体" pitchFamily="2" charset="-122"/>
            </a:rPr>
            <a:t>divide </a:t>
          </a:r>
          <a:r>
            <a:rPr lang="en-US" sz="2000" dirty="0" smtClean="0"/>
            <a:t>an application data into </a:t>
          </a:r>
          <a:r>
            <a:rPr lang="en-US" sz="2000" dirty="0" smtClean="0">
              <a:solidFill>
                <a:srgbClr val="FF0000"/>
              </a:solidFill>
              <a:ea typeface="黑体" pitchFamily="2" charset="-122"/>
            </a:rPr>
            <a:t>multiple segments</a:t>
          </a:r>
          <a:endParaRPr lang="zh-CN" altLang="en-US" sz="2000" dirty="0">
            <a:solidFill>
              <a:srgbClr val="FF0000"/>
            </a:solidFill>
            <a:ea typeface="黑体" pitchFamily="2" charset="-122"/>
          </a:endParaRPr>
        </a:p>
      </dgm:t>
    </dgm:pt>
    <dgm:pt modelId="{5781A22F-F46C-422C-89CF-1C8847A2ED18}" type="parTrans" cxnId="{D9C66FED-6C19-428C-90DE-E9829EAF7116}">
      <dgm:prSet/>
      <dgm:spPr/>
    </dgm:pt>
    <dgm:pt modelId="{DBC83134-80DB-498F-8AC0-12EAD80ECEC2}" type="sibTrans" cxnId="{D9C66FED-6C19-428C-90DE-E9829EAF7116}">
      <dgm:prSet/>
      <dgm:spPr/>
    </dgm:pt>
    <dgm:pt modelId="{F9DD13BF-42E7-456F-938B-6049F98C58F5}">
      <dgm:prSet custT="1"/>
      <dgm:spPr/>
      <dgm:t>
        <a:bodyPr/>
        <a:lstStyle/>
        <a:p>
          <a:r>
            <a:rPr lang="en-US" sz="2000" dirty="0" smtClean="0"/>
            <a:t>It  will </a:t>
          </a:r>
          <a:r>
            <a:rPr lang="en-US" sz="2000" dirty="0" smtClean="0">
              <a:solidFill>
                <a:srgbClr val="FF0000"/>
              </a:solidFill>
              <a:ea typeface="黑体" pitchFamily="2" charset="-122"/>
            </a:rPr>
            <a:t>reassemble </a:t>
          </a:r>
          <a:r>
            <a:rPr lang="en-US" sz="2000" dirty="0" smtClean="0"/>
            <a:t>th</a:t>
          </a:r>
          <a:r>
            <a:rPr lang="en-US" altLang="zh-CN" sz="2000" dirty="0" smtClean="0"/>
            <a:t>ese</a:t>
          </a:r>
          <a:r>
            <a:rPr lang="en-US" sz="2000" dirty="0" smtClean="0"/>
            <a:t> TCP segments into the application message </a:t>
          </a:r>
          <a:r>
            <a:rPr lang="en-US" altLang="zh-CN" sz="2000" dirty="0" smtClean="0">
              <a:ea typeface="黑体" pitchFamily="2" charset="-122"/>
            </a:rPr>
            <a:t>in sequence</a:t>
          </a:r>
        </a:p>
      </dgm:t>
    </dgm:pt>
    <dgm:pt modelId="{E0D478DF-342B-49DB-8072-7D0997228CB7}" type="parTrans" cxnId="{AA9F6E68-8D0E-4185-95B5-3C1E8F6F96C7}">
      <dgm:prSet/>
      <dgm:spPr/>
    </dgm:pt>
    <dgm:pt modelId="{C4CAB20C-557B-46D2-AB7D-44500D89D289}" type="sibTrans" cxnId="{AA9F6E68-8D0E-4185-95B5-3C1E8F6F96C7}">
      <dgm:prSet/>
      <dgm:spPr/>
    </dgm:pt>
    <dgm:pt modelId="{988EA120-3C1B-4712-9DE7-80674F0FB186}" type="pres">
      <dgm:prSet presAssocID="{EBA7C27B-2ACB-4091-91BC-566B264214D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BC5955-C724-45FC-97EA-AB687B2DB849}" type="pres">
      <dgm:prSet presAssocID="{D3C33320-F6FB-449E-AFC7-975EDC31C0BC}" presName="parentLin" presStyleCnt="0"/>
      <dgm:spPr/>
    </dgm:pt>
    <dgm:pt modelId="{E9DA37D4-CC19-4173-BCC9-9177604B2D57}" type="pres">
      <dgm:prSet presAssocID="{D3C33320-F6FB-449E-AFC7-975EDC31C0B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9CD1766-90D0-42F2-B1B0-8A3C4EE799A8}" type="pres">
      <dgm:prSet presAssocID="{D3C33320-F6FB-449E-AFC7-975EDC31C0B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655D19-C702-454B-B5E6-447307CF3F9A}" type="pres">
      <dgm:prSet presAssocID="{D3C33320-F6FB-449E-AFC7-975EDC31C0BC}" presName="negativeSpace" presStyleCnt="0"/>
      <dgm:spPr/>
    </dgm:pt>
    <dgm:pt modelId="{8C3AC7D5-8E9D-435F-B16C-26D0F116D61A}" type="pres">
      <dgm:prSet presAssocID="{D3C33320-F6FB-449E-AFC7-975EDC31C0B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8A7D8A-587D-4637-BF82-7D764A6EF8FB}" type="pres">
      <dgm:prSet presAssocID="{BF7B0EFD-9765-434D-B0CA-D209BD22E2B4}" presName="spaceBetweenRectangles" presStyleCnt="0"/>
      <dgm:spPr/>
    </dgm:pt>
    <dgm:pt modelId="{4D40FF93-0532-43CC-8ED7-5B876C4B1A24}" type="pres">
      <dgm:prSet presAssocID="{BC0150FC-473C-4866-B19C-54DF2B110306}" presName="parentLin" presStyleCnt="0"/>
      <dgm:spPr/>
    </dgm:pt>
    <dgm:pt modelId="{15E40460-B2B9-47CC-B6E9-ED367EA676D9}" type="pres">
      <dgm:prSet presAssocID="{BC0150FC-473C-4866-B19C-54DF2B11030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5EE457B-717D-4AA5-87F7-4D87B094A30D}" type="pres">
      <dgm:prSet presAssocID="{BC0150FC-473C-4866-B19C-54DF2B11030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F6BB5-8E63-4E52-9EF6-505D80519038}" type="pres">
      <dgm:prSet presAssocID="{BC0150FC-473C-4866-B19C-54DF2B110306}" presName="negativeSpace" presStyleCnt="0"/>
      <dgm:spPr/>
    </dgm:pt>
    <dgm:pt modelId="{C1018147-7915-4BB8-8E10-F15074A77E5F}" type="pres">
      <dgm:prSet presAssocID="{BC0150FC-473C-4866-B19C-54DF2B11030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F32399-C4AB-4A00-ACA0-91448C58DE14}" type="presOf" srcId="{F9DD13BF-42E7-456F-938B-6049F98C58F5}" destId="{C1018147-7915-4BB8-8E10-F15074A77E5F}" srcOrd="0" destOrd="0" presId="urn:microsoft.com/office/officeart/2005/8/layout/list1"/>
    <dgm:cxn modelId="{86F41C1E-8E21-40F6-A0EE-059BB86907AC}" type="presOf" srcId="{BC0150FC-473C-4866-B19C-54DF2B110306}" destId="{15E40460-B2B9-47CC-B6E9-ED367EA676D9}" srcOrd="0" destOrd="0" presId="urn:microsoft.com/office/officeart/2005/8/layout/list1"/>
    <dgm:cxn modelId="{4D3D042E-762B-48D0-B673-260C43981196}" type="presOf" srcId="{B5A6CDDA-E420-402F-A11C-02A6DB0C2DDC}" destId="{8C3AC7D5-8E9D-435F-B16C-26D0F116D61A}" srcOrd="0" destOrd="1" presId="urn:microsoft.com/office/officeart/2005/8/layout/list1"/>
    <dgm:cxn modelId="{98FB6E63-BBD8-4561-9654-F3D28B9D9651}" srcId="{EBA7C27B-2ACB-4091-91BC-566B264214DA}" destId="{D3C33320-F6FB-449E-AFC7-975EDC31C0BC}" srcOrd="0" destOrd="0" parTransId="{5379BE81-FFCA-49B1-8C72-DAA8EDB6E30C}" sibTransId="{BF7B0EFD-9765-434D-B0CA-D209BD22E2B4}"/>
    <dgm:cxn modelId="{460798F9-6061-45F0-876A-778A571C3D0A}" srcId="{EBA7C27B-2ACB-4091-91BC-566B264214DA}" destId="{BC0150FC-473C-4866-B19C-54DF2B110306}" srcOrd="1" destOrd="0" parTransId="{51259066-D203-4554-89CE-55E40E5BF9A7}" sibTransId="{FA2AD762-56A9-4C8B-A268-F95345CE3C7B}"/>
    <dgm:cxn modelId="{D9C66FED-6C19-428C-90DE-E9829EAF7116}" srcId="{D3C33320-F6FB-449E-AFC7-975EDC31C0BC}" destId="{A2AC8EC4-C9BA-4D23-A889-BDFA77BC5E36}" srcOrd="0" destOrd="0" parTransId="{5781A22F-F46C-422C-89CF-1C8847A2ED18}" sibTransId="{DBC83134-80DB-498F-8AC0-12EAD80ECEC2}"/>
    <dgm:cxn modelId="{AA9F6E68-8D0E-4185-95B5-3C1E8F6F96C7}" srcId="{BC0150FC-473C-4866-B19C-54DF2B110306}" destId="{F9DD13BF-42E7-456F-938B-6049F98C58F5}" srcOrd="0" destOrd="0" parTransId="{E0D478DF-342B-49DB-8072-7D0997228CB7}" sibTransId="{C4CAB20C-557B-46D2-AB7D-44500D89D289}"/>
    <dgm:cxn modelId="{36CA6B26-8F28-4F9C-B897-59DB355BE9BC}" type="presOf" srcId="{BC0150FC-473C-4866-B19C-54DF2B110306}" destId="{85EE457B-717D-4AA5-87F7-4D87B094A30D}" srcOrd="1" destOrd="0" presId="urn:microsoft.com/office/officeart/2005/8/layout/list1"/>
    <dgm:cxn modelId="{987F21F4-CA9A-40B2-B3AA-1B2AA78C7960}" type="presOf" srcId="{EBA7C27B-2ACB-4091-91BC-566B264214DA}" destId="{988EA120-3C1B-4712-9DE7-80674F0FB186}" srcOrd="0" destOrd="0" presId="urn:microsoft.com/office/officeart/2005/8/layout/list1"/>
    <dgm:cxn modelId="{61B4A54A-739C-4043-AD5F-E3EBD5A00939}" type="presOf" srcId="{D3C33320-F6FB-449E-AFC7-975EDC31C0BC}" destId="{E9DA37D4-CC19-4173-BCC9-9177604B2D57}" srcOrd="0" destOrd="0" presId="urn:microsoft.com/office/officeart/2005/8/layout/list1"/>
    <dgm:cxn modelId="{70DF904A-886C-4FB0-A611-9E2D53C157F3}" type="presOf" srcId="{D3C33320-F6FB-449E-AFC7-975EDC31C0BC}" destId="{79CD1766-90D0-42F2-B1B0-8A3C4EE799A8}" srcOrd="1" destOrd="0" presId="urn:microsoft.com/office/officeart/2005/8/layout/list1"/>
    <dgm:cxn modelId="{2D863E76-A6EF-4C52-8FD3-2DEAFE00AFB2}" type="presOf" srcId="{A2AC8EC4-C9BA-4D23-A889-BDFA77BC5E36}" destId="{8C3AC7D5-8E9D-435F-B16C-26D0F116D61A}" srcOrd="0" destOrd="0" presId="urn:microsoft.com/office/officeart/2005/8/layout/list1"/>
    <dgm:cxn modelId="{EAF7B6D7-BB2D-46A9-B8FE-3371BADAA213}" srcId="{D3C33320-F6FB-449E-AFC7-975EDC31C0BC}" destId="{B5A6CDDA-E420-402F-A11C-02A6DB0C2DDC}" srcOrd="1" destOrd="0" parTransId="{6C5ADFEC-BC72-4CA3-85A8-4B0531EEEF90}" sibTransId="{32CA297C-E882-4567-AEC0-149B583B7596}"/>
    <dgm:cxn modelId="{EF296F3E-E364-4163-BEAD-C4F83789595D}" type="presParOf" srcId="{988EA120-3C1B-4712-9DE7-80674F0FB186}" destId="{D1BC5955-C724-45FC-97EA-AB687B2DB849}" srcOrd="0" destOrd="0" presId="urn:microsoft.com/office/officeart/2005/8/layout/list1"/>
    <dgm:cxn modelId="{A5CEFC85-8E9F-40AF-AA18-CD66D1EB3617}" type="presParOf" srcId="{D1BC5955-C724-45FC-97EA-AB687B2DB849}" destId="{E9DA37D4-CC19-4173-BCC9-9177604B2D57}" srcOrd="0" destOrd="0" presId="urn:microsoft.com/office/officeart/2005/8/layout/list1"/>
    <dgm:cxn modelId="{19D31E5E-1C51-4966-856F-CA6C4BA1A79F}" type="presParOf" srcId="{D1BC5955-C724-45FC-97EA-AB687B2DB849}" destId="{79CD1766-90D0-42F2-B1B0-8A3C4EE799A8}" srcOrd="1" destOrd="0" presId="urn:microsoft.com/office/officeart/2005/8/layout/list1"/>
    <dgm:cxn modelId="{20C229FD-59CC-42C0-99C2-A095EC1DDB71}" type="presParOf" srcId="{988EA120-3C1B-4712-9DE7-80674F0FB186}" destId="{D9655D19-C702-454B-B5E6-447307CF3F9A}" srcOrd="1" destOrd="0" presId="urn:microsoft.com/office/officeart/2005/8/layout/list1"/>
    <dgm:cxn modelId="{2AE266E1-F177-40DF-8B58-4594B0AE58DD}" type="presParOf" srcId="{988EA120-3C1B-4712-9DE7-80674F0FB186}" destId="{8C3AC7D5-8E9D-435F-B16C-26D0F116D61A}" srcOrd="2" destOrd="0" presId="urn:microsoft.com/office/officeart/2005/8/layout/list1"/>
    <dgm:cxn modelId="{87A61DBA-A35F-4145-BBD4-4C141D8E9664}" type="presParOf" srcId="{988EA120-3C1B-4712-9DE7-80674F0FB186}" destId="{E98A7D8A-587D-4637-BF82-7D764A6EF8FB}" srcOrd="3" destOrd="0" presId="urn:microsoft.com/office/officeart/2005/8/layout/list1"/>
    <dgm:cxn modelId="{71C7479B-D964-4DA2-8A9B-9F8B65F24608}" type="presParOf" srcId="{988EA120-3C1B-4712-9DE7-80674F0FB186}" destId="{4D40FF93-0532-43CC-8ED7-5B876C4B1A24}" srcOrd="4" destOrd="0" presId="urn:microsoft.com/office/officeart/2005/8/layout/list1"/>
    <dgm:cxn modelId="{7F026FCC-8259-478F-B7DB-0CC93367E7A2}" type="presParOf" srcId="{4D40FF93-0532-43CC-8ED7-5B876C4B1A24}" destId="{15E40460-B2B9-47CC-B6E9-ED367EA676D9}" srcOrd="0" destOrd="0" presId="urn:microsoft.com/office/officeart/2005/8/layout/list1"/>
    <dgm:cxn modelId="{A0017A03-8BF2-413B-993E-A321F3B62AFA}" type="presParOf" srcId="{4D40FF93-0532-43CC-8ED7-5B876C4B1A24}" destId="{85EE457B-717D-4AA5-87F7-4D87B094A30D}" srcOrd="1" destOrd="0" presId="urn:microsoft.com/office/officeart/2005/8/layout/list1"/>
    <dgm:cxn modelId="{501779F1-2039-4C76-91C5-005DAED53E66}" type="presParOf" srcId="{988EA120-3C1B-4712-9DE7-80674F0FB186}" destId="{55AF6BB5-8E63-4E52-9EF6-505D80519038}" srcOrd="5" destOrd="0" presId="urn:microsoft.com/office/officeart/2005/8/layout/list1"/>
    <dgm:cxn modelId="{6D0E489B-EAF3-4462-B2AA-51EFD5F2FE5F}" type="presParOf" srcId="{988EA120-3C1B-4712-9DE7-80674F0FB186}" destId="{C1018147-7915-4BB8-8E10-F15074A77E5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9B8132-83B6-4FD6-ADE1-A2C8A61DF881}">
      <dgm:prSet phldrT="[文本]" custT="1"/>
      <dgm:spPr/>
      <dgm:t>
        <a:bodyPr/>
        <a:lstStyle/>
        <a:p>
          <a:r>
            <a:rPr lang="en-US" sz="2000" dirty="0" smtClean="0"/>
            <a:t>Unreliable delivery</a:t>
          </a:r>
          <a:endParaRPr lang="zh-CN" altLang="en-US" sz="2000" dirty="0"/>
        </a:p>
      </dgm:t>
    </dgm:pt>
    <dgm:pt modelId="{10D4164D-0869-45B6-A7DB-F2B84B4AA1F2}" type="parTrans" cxnId="{76347202-6ECD-4C42-9F7A-ECF9C2E7B5DF}">
      <dgm:prSet/>
      <dgm:spPr/>
      <dgm:t>
        <a:bodyPr/>
        <a:lstStyle/>
        <a:p>
          <a:endParaRPr lang="zh-CN" altLang="en-US"/>
        </a:p>
      </dgm:t>
    </dgm:pt>
    <dgm:pt modelId="{482E3279-289F-4800-B987-5AEC95C90989}" type="sibTrans" cxnId="{76347202-6ECD-4C42-9F7A-ECF9C2E7B5DF}">
      <dgm:prSet/>
      <dgm:spPr/>
      <dgm:t>
        <a:bodyPr/>
        <a:lstStyle/>
        <a:p>
          <a:endParaRPr lang="zh-CN" altLang="en-US"/>
        </a:p>
      </dgm:t>
    </dgm:pt>
    <dgm:pt modelId="{D699090D-B796-4232-B024-BB663F8E5554}">
      <dgm:prSet custT="1"/>
      <dgm:spPr/>
      <dgm:t>
        <a:bodyPr/>
        <a:lstStyle/>
        <a:p>
          <a:pPr rtl="0"/>
          <a:r>
            <a:rPr lang="en-US" sz="2000" dirty="0" smtClean="0"/>
            <a:t>Lost</a:t>
          </a:r>
          <a:endParaRPr lang="zh-CN" sz="2000" dirty="0"/>
        </a:p>
      </dgm:t>
    </dgm:pt>
    <dgm:pt modelId="{05C97B9C-E27B-41F4-AAB8-2578E1B570E3}" type="parTrans" cxnId="{35FDF0CB-4AF0-4D0C-9DF5-D1D5B8A27EF3}">
      <dgm:prSet/>
      <dgm:spPr/>
      <dgm:t>
        <a:bodyPr/>
        <a:lstStyle/>
        <a:p>
          <a:endParaRPr lang="zh-CN" altLang="en-US"/>
        </a:p>
      </dgm:t>
    </dgm:pt>
    <dgm:pt modelId="{EAE159A8-4B51-4F6F-8AC7-9A2B11D48206}" type="sibTrans" cxnId="{35FDF0CB-4AF0-4D0C-9DF5-D1D5B8A27EF3}">
      <dgm:prSet/>
      <dgm:spPr/>
      <dgm:t>
        <a:bodyPr/>
        <a:lstStyle/>
        <a:p>
          <a:endParaRPr lang="zh-CN" altLang="en-US"/>
        </a:p>
      </dgm:t>
    </dgm:pt>
    <dgm:pt modelId="{A07CE19D-A971-4CA9-A9A7-EF4C8A0A5627}">
      <dgm:prSet custT="1"/>
      <dgm:spPr/>
      <dgm:t>
        <a:bodyPr/>
        <a:lstStyle/>
        <a:p>
          <a:pPr rtl="0"/>
          <a:r>
            <a:rPr lang="en-US" sz="2000" dirty="0" smtClean="0"/>
            <a:t>Duplicated</a:t>
          </a:r>
          <a:endParaRPr lang="zh-CN" sz="2000" dirty="0"/>
        </a:p>
      </dgm:t>
    </dgm:pt>
    <dgm:pt modelId="{5C031D37-4A1F-4CE5-9DB5-95BFA45A240B}" type="parTrans" cxnId="{54A5A98D-D3C0-4F9D-B49E-A2BB5258F9E4}">
      <dgm:prSet/>
      <dgm:spPr/>
      <dgm:t>
        <a:bodyPr/>
        <a:lstStyle/>
        <a:p>
          <a:endParaRPr lang="zh-CN" altLang="en-US"/>
        </a:p>
      </dgm:t>
    </dgm:pt>
    <dgm:pt modelId="{AC7D2F44-B6A5-426E-8BE4-30EB2C9027AC}" type="sibTrans" cxnId="{54A5A98D-D3C0-4F9D-B49E-A2BB5258F9E4}">
      <dgm:prSet/>
      <dgm:spPr/>
      <dgm:t>
        <a:bodyPr/>
        <a:lstStyle/>
        <a:p>
          <a:endParaRPr lang="zh-CN" altLang="en-US"/>
        </a:p>
      </dgm:t>
    </dgm:pt>
    <dgm:pt modelId="{25DD24CF-2DC0-4F12-B250-8AF13CE607CF}">
      <dgm:prSet custT="1"/>
      <dgm:spPr/>
      <dgm:t>
        <a:bodyPr/>
        <a:lstStyle/>
        <a:p>
          <a:pPr rtl="0"/>
          <a:r>
            <a:rPr lang="en-US" altLang="zh-CN" sz="2000" dirty="0" smtClean="0"/>
            <a:t>Corrupted</a:t>
          </a:r>
          <a:endParaRPr lang="zh-CN" sz="2000" dirty="0"/>
        </a:p>
      </dgm:t>
    </dgm:pt>
    <dgm:pt modelId="{95430310-8281-4C74-8227-EA2184CCC85C}" type="parTrans" cxnId="{307B8E98-3AC3-4BA6-B910-214750CDD2CA}">
      <dgm:prSet/>
      <dgm:spPr/>
      <dgm:t>
        <a:bodyPr/>
        <a:lstStyle/>
        <a:p>
          <a:endParaRPr lang="zh-CN" altLang="en-US"/>
        </a:p>
      </dgm:t>
    </dgm:pt>
    <dgm:pt modelId="{1FD85CCB-63C2-4F2E-AC96-D4136EC6A950}" type="sibTrans" cxnId="{307B8E98-3AC3-4BA6-B910-214750CDD2CA}">
      <dgm:prSet/>
      <dgm:spPr/>
      <dgm:t>
        <a:bodyPr/>
        <a:lstStyle/>
        <a:p>
          <a:endParaRPr lang="zh-CN" altLang="en-US"/>
        </a:p>
      </dgm:t>
    </dgm:pt>
    <dgm:pt modelId="{1E1E02AC-0155-4BEB-A9C5-679D09C1A3F7}">
      <dgm:prSet custT="1"/>
      <dgm:spPr/>
      <dgm:t>
        <a:bodyPr/>
        <a:lstStyle/>
        <a:p>
          <a:pPr rtl="0"/>
          <a:r>
            <a:rPr lang="en-US" altLang="zh-CN" sz="2000" dirty="0" smtClean="0"/>
            <a:t>Delayed</a:t>
          </a:r>
          <a:endParaRPr lang="zh-CN" sz="2000" dirty="0"/>
        </a:p>
      </dgm:t>
    </dgm:pt>
    <dgm:pt modelId="{713A47F3-E249-4259-8637-41CD36D3A401}" type="parTrans" cxnId="{F5CE753E-1BC2-4B8D-82F6-99F5A9078454}">
      <dgm:prSet/>
      <dgm:spPr/>
      <dgm:t>
        <a:bodyPr/>
        <a:lstStyle/>
        <a:p>
          <a:endParaRPr lang="zh-CN" altLang="en-US"/>
        </a:p>
      </dgm:t>
    </dgm:pt>
    <dgm:pt modelId="{894D2232-B562-422D-9187-50239A023522}" type="sibTrans" cxnId="{F5CE753E-1BC2-4B8D-82F6-99F5A9078454}">
      <dgm:prSet/>
      <dgm:spPr/>
      <dgm:t>
        <a:bodyPr/>
        <a:lstStyle/>
        <a:p>
          <a:endParaRPr lang="zh-CN" altLang="en-US"/>
        </a:p>
      </dgm:t>
    </dgm:pt>
    <dgm:pt modelId="{5F3C5919-A969-4398-914D-D73FDC597210}">
      <dgm:prSet custT="1"/>
      <dgm:spPr/>
      <dgm:t>
        <a:bodyPr/>
        <a:lstStyle/>
        <a:p>
          <a:pPr rtl="0"/>
          <a:r>
            <a:rPr lang="en-US" altLang="zh-CN" sz="2000" dirty="0" smtClean="0"/>
            <a:t>Out of order</a:t>
          </a:r>
          <a:endParaRPr lang="zh-CN" sz="2000" dirty="0"/>
        </a:p>
      </dgm:t>
    </dgm:pt>
    <dgm:pt modelId="{D648B3E7-97F5-441A-BB3D-D2E2D05E7F5E}" type="parTrans" cxnId="{125BE2F9-5578-4E7D-9ABC-392357A99DAA}">
      <dgm:prSet/>
      <dgm:spPr/>
      <dgm:t>
        <a:bodyPr/>
        <a:lstStyle/>
        <a:p>
          <a:endParaRPr lang="zh-CN" altLang="en-US"/>
        </a:p>
      </dgm:t>
    </dgm:pt>
    <dgm:pt modelId="{BBBEFA28-7D04-47D8-8296-7B221A64DCA6}" type="sibTrans" cxnId="{125BE2F9-5578-4E7D-9ABC-392357A99DAA}">
      <dgm:prSet/>
      <dgm:spPr/>
      <dgm:t>
        <a:bodyPr/>
        <a:lstStyle/>
        <a:p>
          <a:endParaRPr lang="zh-CN" altLang="en-US"/>
        </a:p>
      </dgm:t>
    </dgm:pt>
    <dgm:pt modelId="{D19DA006-24FC-44AC-94C6-CDDE3C3F1B2F}">
      <dgm:prSet custT="1"/>
      <dgm:spPr/>
      <dgm:t>
        <a:bodyPr/>
        <a:lstStyle/>
        <a:p>
          <a:pPr rtl="0"/>
          <a:r>
            <a:rPr lang="en-US" altLang="zh-CN" sz="2000" dirty="0" smtClean="0"/>
            <a:t>End System Reboot</a:t>
          </a:r>
          <a:endParaRPr lang="zh-CN" sz="2000" dirty="0"/>
        </a:p>
      </dgm:t>
    </dgm:pt>
    <dgm:pt modelId="{EBB82DBA-6579-489E-B793-6D54371782AE}" type="parTrans" cxnId="{4F140FD2-672E-4490-83C3-30185D3352D3}">
      <dgm:prSet/>
      <dgm:spPr/>
      <dgm:t>
        <a:bodyPr/>
        <a:lstStyle/>
        <a:p>
          <a:endParaRPr lang="zh-CN" altLang="en-US"/>
        </a:p>
      </dgm:t>
    </dgm:pt>
    <dgm:pt modelId="{614552B7-F2D9-4539-9FA0-4D7AF17852C2}" type="sibTrans" cxnId="{4F140FD2-672E-4490-83C3-30185D3352D3}">
      <dgm:prSet/>
      <dgm:spPr/>
      <dgm:t>
        <a:bodyPr/>
        <a:lstStyle/>
        <a:p>
          <a:endParaRPr lang="zh-CN" altLang="en-US"/>
        </a:p>
      </dgm:t>
    </dgm:pt>
    <dgm:pt modelId="{F69C5796-C451-4081-B82F-C9952EB61FA4}">
      <dgm:prSet custT="1"/>
      <dgm:spPr/>
      <dgm:t>
        <a:bodyPr/>
        <a:lstStyle/>
        <a:p>
          <a:pPr rtl="0"/>
          <a:r>
            <a:rPr lang="en-US" sz="2000" dirty="0" smtClean="0"/>
            <a:t>Replay error</a:t>
          </a:r>
          <a:endParaRPr lang="zh-CN" sz="2000" dirty="0"/>
        </a:p>
      </dgm:t>
    </dgm:pt>
    <dgm:pt modelId="{5A07D73F-52FA-417E-8022-19990287B0E8}" type="parTrans" cxnId="{F47F52F0-B0C1-497A-807D-CB81F15676F3}">
      <dgm:prSet/>
      <dgm:spPr/>
      <dgm:t>
        <a:bodyPr/>
        <a:lstStyle/>
        <a:p>
          <a:endParaRPr lang="zh-CN" altLang="en-US"/>
        </a:p>
      </dgm:t>
    </dgm:pt>
    <dgm:pt modelId="{CBC4E0E0-454C-4FEB-AE01-A78AA60E2184}" type="sibTrans" cxnId="{F47F52F0-B0C1-497A-807D-CB81F15676F3}">
      <dgm:prSet/>
      <dgm:spPr/>
      <dgm:t>
        <a:bodyPr/>
        <a:lstStyle/>
        <a:p>
          <a:endParaRPr lang="zh-CN" altLang="en-US"/>
        </a:p>
      </dgm:t>
    </dgm:pt>
    <dgm:pt modelId="{0079BFC6-2119-419A-BB86-3F98BAFFDD60}">
      <dgm:prSet custT="1"/>
      <dgm:spPr/>
      <dgm:t>
        <a:bodyPr/>
        <a:lstStyle/>
        <a:p>
          <a:pPr rtl="0"/>
          <a:r>
            <a:rPr lang="en-US" sz="2000" b="1" dirty="0" smtClean="0"/>
            <a:t>Data overrun </a:t>
          </a:r>
          <a:r>
            <a:rPr lang="en-US" sz="2000" dirty="0" smtClean="0"/>
            <a:t>in heterogeneous End systems</a:t>
          </a:r>
          <a:endParaRPr lang="zh-CN" sz="2000" dirty="0"/>
        </a:p>
      </dgm:t>
    </dgm:pt>
    <dgm:pt modelId="{15AC4FD5-1A9E-4303-AA5E-ECC671F89F57}" type="parTrans" cxnId="{A80A99B9-22C8-4B06-9467-2734D55F54F6}">
      <dgm:prSet/>
      <dgm:spPr/>
      <dgm:t>
        <a:bodyPr/>
        <a:lstStyle/>
        <a:p>
          <a:endParaRPr lang="zh-CN" altLang="en-US"/>
        </a:p>
      </dgm:t>
    </dgm:pt>
    <dgm:pt modelId="{27E6F79F-F6C0-41FD-8957-5EE0A81975D2}" type="sibTrans" cxnId="{A80A99B9-22C8-4B06-9467-2734D55F54F6}">
      <dgm:prSet/>
      <dgm:spPr/>
      <dgm:t>
        <a:bodyPr/>
        <a:lstStyle/>
        <a:p>
          <a:endParaRPr lang="zh-CN" altLang="en-US"/>
        </a:p>
      </dgm:t>
    </dgm:pt>
    <dgm:pt modelId="{62C69746-9F37-4546-AA9D-C64E4A90AC9F}">
      <dgm:prSet custT="1"/>
      <dgm:spPr/>
      <dgm:t>
        <a:bodyPr/>
        <a:lstStyle/>
        <a:p>
          <a:pPr rtl="0"/>
          <a:r>
            <a:rPr lang="en-US" sz="2000" b="1" dirty="0" smtClean="0"/>
            <a:t>It happens in host</a:t>
          </a:r>
          <a:endParaRPr lang="zh-CN" sz="2000" dirty="0"/>
        </a:p>
      </dgm:t>
    </dgm:pt>
    <dgm:pt modelId="{7CD0A4CE-8D58-44A8-AE00-50B7FCED4DD3}" type="parTrans" cxnId="{510E559D-D9AD-410F-B04C-3E422662F443}">
      <dgm:prSet/>
      <dgm:spPr/>
      <dgm:t>
        <a:bodyPr/>
        <a:lstStyle/>
        <a:p>
          <a:endParaRPr lang="zh-CN" altLang="en-US"/>
        </a:p>
      </dgm:t>
    </dgm:pt>
    <dgm:pt modelId="{4C82C855-E6FD-4B74-956D-40A73DE24766}" type="sibTrans" cxnId="{510E559D-D9AD-410F-B04C-3E422662F443}">
      <dgm:prSet/>
      <dgm:spPr/>
      <dgm:t>
        <a:bodyPr/>
        <a:lstStyle/>
        <a:p>
          <a:endParaRPr lang="zh-CN" altLang="en-US"/>
        </a:p>
      </dgm:t>
    </dgm:pt>
    <dgm:pt modelId="{D16CD956-8E17-4013-8ECA-C29CCE9AE8E6}">
      <dgm:prSet custT="1"/>
      <dgm:spPr/>
      <dgm:t>
        <a:bodyPr/>
        <a:lstStyle/>
        <a:p>
          <a:pPr rtl="0"/>
          <a:r>
            <a:rPr lang="en-US" sz="2000" dirty="0" smtClean="0"/>
            <a:t>Congestion </a:t>
          </a:r>
          <a:endParaRPr lang="zh-CN" sz="2000" dirty="0"/>
        </a:p>
      </dgm:t>
    </dgm:pt>
    <dgm:pt modelId="{CD42B852-7572-47B1-91A2-04FF1DE75316}" type="parTrans" cxnId="{3EF5D43C-0DEC-465E-99D6-B68043A143F0}">
      <dgm:prSet/>
      <dgm:spPr/>
      <dgm:t>
        <a:bodyPr/>
        <a:lstStyle/>
        <a:p>
          <a:endParaRPr lang="zh-CN" altLang="en-US"/>
        </a:p>
      </dgm:t>
    </dgm:pt>
    <dgm:pt modelId="{CBAD3BA9-9A1D-46B8-9B17-C87EB03E8CB1}" type="sibTrans" cxnId="{3EF5D43C-0DEC-465E-99D6-B68043A143F0}">
      <dgm:prSet/>
      <dgm:spPr/>
      <dgm:t>
        <a:bodyPr/>
        <a:lstStyle/>
        <a:p>
          <a:endParaRPr lang="zh-CN" altLang="en-US"/>
        </a:p>
      </dgm:t>
    </dgm:pt>
    <dgm:pt modelId="{AB4E296E-5074-4A27-8C5F-1785DD67AA2D}">
      <dgm:prSet custT="1"/>
      <dgm:spPr/>
      <dgm:t>
        <a:bodyPr/>
        <a:lstStyle/>
        <a:p>
          <a:pPr rtl="0"/>
          <a:r>
            <a:rPr lang="en-US" sz="2000" b="1" dirty="0" smtClean="0"/>
            <a:t>It happens </a:t>
          </a:r>
          <a:r>
            <a:rPr lang="en-US" sz="2000" dirty="0" smtClean="0"/>
            <a:t>in intermediate switches and routers</a:t>
          </a:r>
          <a:endParaRPr lang="zh-CN" sz="2000" dirty="0"/>
        </a:p>
      </dgm:t>
    </dgm:pt>
    <dgm:pt modelId="{6D1E32D8-8C98-4564-978D-13C5E4F42065}" type="parTrans" cxnId="{9903EB93-A78F-4062-B92B-F09E90D91105}">
      <dgm:prSet/>
      <dgm:spPr/>
      <dgm:t>
        <a:bodyPr/>
        <a:lstStyle/>
        <a:p>
          <a:endParaRPr lang="zh-CN" altLang="en-US"/>
        </a:p>
      </dgm:t>
    </dgm:pt>
    <dgm:pt modelId="{0E8CD590-FA29-4AD6-9740-568AB827D605}" type="sibTrans" cxnId="{9903EB93-A78F-4062-B92B-F09E90D91105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FBBA96-62CE-43D1-BBB6-2FF1447A3BDA}" type="pres">
      <dgm:prSet presAssocID="{F29B8132-83B6-4FD6-ADE1-A2C8A61DF881}" presName="parentLin" presStyleCnt="0"/>
      <dgm:spPr/>
    </dgm:pt>
    <dgm:pt modelId="{8450E303-D6EA-409B-BDEA-26ACE5E3EB7B}" type="pres">
      <dgm:prSet presAssocID="{F29B8132-83B6-4FD6-ADE1-A2C8A61DF88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E39D616-5329-4C39-84F6-AB6372CD0AD4}" type="pres">
      <dgm:prSet presAssocID="{F29B8132-83B6-4FD6-ADE1-A2C8A61DF881}" presName="parentText" presStyleLbl="node1" presStyleIdx="0" presStyleCnt="3" custScaleX="10051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A475C3-10EC-45D8-BE32-83D369CC70C3}" type="pres">
      <dgm:prSet presAssocID="{F29B8132-83B6-4FD6-ADE1-A2C8A61DF881}" presName="negativeSpace" presStyleCnt="0"/>
      <dgm:spPr/>
    </dgm:pt>
    <dgm:pt modelId="{2431E956-F7D2-4879-BE69-4D2831E2A91C}" type="pres">
      <dgm:prSet presAssocID="{F29B8132-83B6-4FD6-ADE1-A2C8A61DF88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9F9DFC-B465-4EDB-84F9-15413BA7B308}" type="pres">
      <dgm:prSet presAssocID="{482E3279-289F-4800-B987-5AEC95C90989}" presName="spaceBetweenRectangles" presStyleCnt="0"/>
      <dgm:spPr/>
    </dgm:pt>
    <dgm:pt modelId="{5126991A-4757-4ADF-AE54-06EBC0749CB2}" type="pres">
      <dgm:prSet presAssocID="{D19DA006-24FC-44AC-94C6-CDDE3C3F1B2F}" presName="parentLin" presStyleCnt="0"/>
      <dgm:spPr/>
    </dgm:pt>
    <dgm:pt modelId="{C7823F5E-92DC-4A3B-9097-6266CB29C3AD}" type="pres">
      <dgm:prSet presAssocID="{D19DA006-24FC-44AC-94C6-CDDE3C3F1B2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4614A6D-E666-407C-A700-077C43A6B4C0}" type="pres">
      <dgm:prSet presAssocID="{D19DA006-24FC-44AC-94C6-CDDE3C3F1B2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D010E-D0FC-4B03-899E-86831CD6C1DF}" type="pres">
      <dgm:prSet presAssocID="{D19DA006-24FC-44AC-94C6-CDDE3C3F1B2F}" presName="negativeSpace" presStyleCnt="0"/>
      <dgm:spPr/>
    </dgm:pt>
    <dgm:pt modelId="{8EB9E6BC-0557-4545-8297-5BFC12545659}" type="pres">
      <dgm:prSet presAssocID="{D19DA006-24FC-44AC-94C6-CDDE3C3F1B2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6A7C61-CFA8-4EC1-930A-58010018AD04}" type="pres">
      <dgm:prSet presAssocID="{614552B7-F2D9-4539-9FA0-4D7AF17852C2}" presName="spaceBetweenRectangles" presStyleCnt="0"/>
      <dgm:spPr/>
    </dgm:pt>
    <dgm:pt modelId="{85706E48-61D9-4D40-9C45-34B329D07D8F}" type="pres">
      <dgm:prSet presAssocID="{0079BFC6-2119-419A-BB86-3F98BAFFDD60}" presName="parentLin" presStyleCnt="0"/>
      <dgm:spPr/>
    </dgm:pt>
    <dgm:pt modelId="{699335FC-10B8-4946-A476-0234DD8E7907}" type="pres">
      <dgm:prSet presAssocID="{0079BFC6-2119-419A-BB86-3F98BAFFDD6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35861191-5927-4861-8D3D-4AF447D6968D}" type="pres">
      <dgm:prSet presAssocID="{0079BFC6-2119-419A-BB86-3F98BAFFDD6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2C598C-E22B-49C7-A853-D07B0E97555C}" type="pres">
      <dgm:prSet presAssocID="{0079BFC6-2119-419A-BB86-3F98BAFFDD60}" presName="negativeSpace" presStyleCnt="0"/>
      <dgm:spPr/>
    </dgm:pt>
    <dgm:pt modelId="{226B6297-0E13-4008-9837-94BC97C099B5}" type="pres">
      <dgm:prSet presAssocID="{0079BFC6-2119-419A-BB86-3F98BAFFDD6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BF66A8-1D76-4AE5-98AC-289A8DBA4158}" type="presOf" srcId="{7601C665-37B0-40CD-BA35-6A27D62700D9}" destId="{FBE445EE-CDE8-4C99-A04D-33FE5BD85C8D}" srcOrd="0" destOrd="0" presId="urn:microsoft.com/office/officeart/2005/8/layout/list1"/>
    <dgm:cxn modelId="{35D37BEB-9379-4865-A893-92BB0CE46164}" type="presOf" srcId="{D19DA006-24FC-44AC-94C6-CDDE3C3F1B2F}" destId="{44614A6D-E666-407C-A700-077C43A6B4C0}" srcOrd="1" destOrd="0" presId="urn:microsoft.com/office/officeart/2005/8/layout/list1"/>
    <dgm:cxn modelId="{35FDF0CB-4AF0-4D0C-9DF5-D1D5B8A27EF3}" srcId="{F29B8132-83B6-4FD6-ADE1-A2C8A61DF881}" destId="{D699090D-B796-4232-B024-BB663F8E5554}" srcOrd="0" destOrd="0" parTransId="{05C97B9C-E27B-41F4-AAB8-2578E1B570E3}" sibTransId="{EAE159A8-4B51-4F6F-8AC7-9A2B11D48206}"/>
    <dgm:cxn modelId="{2AA3F957-A6C3-456F-AD16-9F62CC67D8C9}" type="presOf" srcId="{1E1E02AC-0155-4BEB-A9C5-679D09C1A3F7}" destId="{2431E956-F7D2-4879-BE69-4D2831E2A91C}" srcOrd="0" destOrd="3" presId="urn:microsoft.com/office/officeart/2005/8/layout/list1"/>
    <dgm:cxn modelId="{3EF5D43C-0DEC-465E-99D6-B68043A143F0}" srcId="{AB4E296E-5074-4A27-8C5F-1785DD67AA2D}" destId="{D16CD956-8E17-4013-8ECA-C29CCE9AE8E6}" srcOrd="0" destOrd="0" parTransId="{CD42B852-7572-47B1-91A2-04FF1DE75316}" sibTransId="{CBAD3BA9-9A1D-46B8-9B17-C87EB03E8CB1}"/>
    <dgm:cxn modelId="{D87FF2D1-55E3-4B7B-B5EA-063C3DCAFC17}" type="presOf" srcId="{D19DA006-24FC-44AC-94C6-CDDE3C3F1B2F}" destId="{C7823F5E-92DC-4A3B-9097-6266CB29C3AD}" srcOrd="0" destOrd="0" presId="urn:microsoft.com/office/officeart/2005/8/layout/list1"/>
    <dgm:cxn modelId="{CE53DE94-72BF-4D1B-982E-19850302D4FD}" type="presOf" srcId="{F69C5796-C451-4081-B82F-C9952EB61FA4}" destId="{8EB9E6BC-0557-4545-8297-5BFC12545659}" srcOrd="0" destOrd="0" presId="urn:microsoft.com/office/officeart/2005/8/layout/list1"/>
    <dgm:cxn modelId="{3727E54B-603D-480A-B50C-1882438EC703}" type="presOf" srcId="{F29B8132-83B6-4FD6-ADE1-A2C8A61DF881}" destId="{8450E303-D6EA-409B-BDEA-26ACE5E3EB7B}" srcOrd="0" destOrd="0" presId="urn:microsoft.com/office/officeart/2005/8/layout/list1"/>
    <dgm:cxn modelId="{AA5B2E80-8D7D-4428-9AC5-16AE337D3B0D}" type="presOf" srcId="{F29B8132-83B6-4FD6-ADE1-A2C8A61DF881}" destId="{AE39D616-5329-4C39-84F6-AB6372CD0AD4}" srcOrd="1" destOrd="0" presId="urn:microsoft.com/office/officeart/2005/8/layout/list1"/>
    <dgm:cxn modelId="{58B239AE-AB2E-4383-B592-5A80F75FDE3E}" type="presOf" srcId="{25DD24CF-2DC0-4F12-B250-8AF13CE607CF}" destId="{2431E956-F7D2-4879-BE69-4D2831E2A91C}" srcOrd="0" destOrd="2" presId="urn:microsoft.com/office/officeart/2005/8/layout/list1"/>
    <dgm:cxn modelId="{4F140FD2-672E-4490-83C3-30185D3352D3}" srcId="{7601C665-37B0-40CD-BA35-6A27D62700D9}" destId="{D19DA006-24FC-44AC-94C6-CDDE3C3F1B2F}" srcOrd="1" destOrd="0" parTransId="{EBB82DBA-6579-489E-B793-6D54371782AE}" sibTransId="{614552B7-F2D9-4539-9FA0-4D7AF17852C2}"/>
    <dgm:cxn modelId="{3FF15823-704E-4DFA-B3CA-FF69FB5D53FB}" type="presOf" srcId="{62C69746-9F37-4546-AA9D-C64E4A90AC9F}" destId="{226B6297-0E13-4008-9837-94BC97C099B5}" srcOrd="0" destOrd="0" presId="urn:microsoft.com/office/officeart/2005/8/layout/list1"/>
    <dgm:cxn modelId="{510E559D-D9AD-410F-B04C-3E422662F443}" srcId="{0079BFC6-2119-419A-BB86-3F98BAFFDD60}" destId="{62C69746-9F37-4546-AA9D-C64E4A90AC9F}" srcOrd="0" destOrd="0" parTransId="{7CD0A4CE-8D58-44A8-AE00-50B7FCED4DD3}" sibTransId="{4C82C855-E6FD-4B74-956D-40A73DE24766}"/>
    <dgm:cxn modelId="{CEDEC0FA-0321-4DAF-B106-A71CF3142C91}" type="presOf" srcId="{D16CD956-8E17-4013-8ECA-C29CCE9AE8E6}" destId="{226B6297-0E13-4008-9837-94BC97C099B5}" srcOrd="0" destOrd="2" presId="urn:microsoft.com/office/officeart/2005/8/layout/list1"/>
    <dgm:cxn modelId="{9903EB93-A78F-4062-B92B-F09E90D91105}" srcId="{0079BFC6-2119-419A-BB86-3F98BAFFDD60}" destId="{AB4E296E-5074-4A27-8C5F-1785DD67AA2D}" srcOrd="1" destOrd="0" parTransId="{6D1E32D8-8C98-4564-978D-13C5E4F42065}" sibTransId="{0E8CD590-FA29-4AD6-9740-568AB827D605}"/>
    <dgm:cxn modelId="{0AF0C921-4C44-464B-8CBA-3AAF81552674}" type="presOf" srcId="{AB4E296E-5074-4A27-8C5F-1785DD67AA2D}" destId="{226B6297-0E13-4008-9837-94BC97C099B5}" srcOrd="0" destOrd="1" presId="urn:microsoft.com/office/officeart/2005/8/layout/list1"/>
    <dgm:cxn modelId="{307B8E98-3AC3-4BA6-B910-214750CDD2CA}" srcId="{F29B8132-83B6-4FD6-ADE1-A2C8A61DF881}" destId="{25DD24CF-2DC0-4F12-B250-8AF13CE607CF}" srcOrd="2" destOrd="0" parTransId="{95430310-8281-4C74-8227-EA2184CCC85C}" sibTransId="{1FD85CCB-63C2-4F2E-AC96-D4136EC6A950}"/>
    <dgm:cxn modelId="{F5CE753E-1BC2-4B8D-82F6-99F5A9078454}" srcId="{F29B8132-83B6-4FD6-ADE1-A2C8A61DF881}" destId="{1E1E02AC-0155-4BEB-A9C5-679D09C1A3F7}" srcOrd="3" destOrd="0" parTransId="{713A47F3-E249-4259-8637-41CD36D3A401}" sibTransId="{894D2232-B562-422D-9187-50239A023522}"/>
    <dgm:cxn modelId="{76347202-6ECD-4C42-9F7A-ECF9C2E7B5DF}" srcId="{7601C665-37B0-40CD-BA35-6A27D62700D9}" destId="{F29B8132-83B6-4FD6-ADE1-A2C8A61DF881}" srcOrd="0" destOrd="0" parTransId="{10D4164D-0869-45B6-A7DB-F2B84B4AA1F2}" sibTransId="{482E3279-289F-4800-B987-5AEC95C90989}"/>
    <dgm:cxn modelId="{854A77C9-6684-420F-9171-B02BC944FD48}" type="presOf" srcId="{0079BFC6-2119-419A-BB86-3F98BAFFDD60}" destId="{35861191-5927-4861-8D3D-4AF447D6968D}" srcOrd="1" destOrd="0" presId="urn:microsoft.com/office/officeart/2005/8/layout/list1"/>
    <dgm:cxn modelId="{F47F52F0-B0C1-497A-807D-CB81F15676F3}" srcId="{D19DA006-24FC-44AC-94C6-CDDE3C3F1B2F}" destId="{F69C5796-C451-4081-B82F-C9952EB61FA4}" srcOrd="0" destOrd="0" parTransId="{5A07D73F-52FA-417E-8022-19990287B0E8}" sibTransId="{CBC4E0E0-454C-4FEB-AE01-A78AA60E2184}"/>
    <dgm:cxn modelId="{9E2996DE-CC71-487D-949D-948A27A627A6}" type="presOf" srcId="{5F3C5919-A969-4398-914D-D73FDC597210}" destId="{2431E956-F7D2-4879-BE69-4D2831E2A91C}" srcOrd="0" destOrd="4" presId="urn:microsoft.com/office/officeart/2005/8/layout/list1"/>
    <dgm:cxn modelId="{77953176-CCD3-4580-9082-44C1DB8CE21C}" type="presOf" srcId="{0079BFC6-2119-419A-BB86-3F98BAFFDD60}" destId="{699335FC-10B8-4946-A476-0234DD8E7907}" srcOrd="0" destOrd="0" presId="urn:microsoft.com/office/officeart/2005/8/layout/list1"/>
    <dgm:cxn modelId="{146AD503-A515-4E49-B1F0-499021401381}" type="presOf" srcId="{A07CE19D-A971-4CA9-A9A7-EF4C8A0A5627}" destId="{2431E956-F7D2-4879-BE69-4D2831E2A91C}" srcOrd="0" destOrd="1" presId="urn:microsoft.com/office/officeart/2005/8/layout/list1"/>
    <dgm:cxn modelId="{54A5A98D-D3C0-4F9D-B49E-A2BB5258F9E4}" srcId="{F29B8132-83B6-4FD6-ADE1-A2C8A61DF881}" destId="{A07CE19D-A971-4CA9-A9A7-EF4C8A0A5627}" srcOrd="1" destOrd="0" parTransId="{5C031D37-4A1F-4CE5-9DB5-95BFA45A240B}" sibTransId="{AC7D2F44-B6A5-426E-8BE4-30EB2C9027AC}"/>
    <dgm:cxn modelId="{A80A99B9-22C8-4B06-9467-2734D55F54F6}" srcId="{7601C665-37B0-40CD-BA35-6A27D62700D9}" destId="{0079BFC6-2119-419A-BB86-3F98BAFFDD60}" srcOrd="2" destOrd="0" parTransId="{15AC4FD5-1A9E-4303-AA5E-ECC671F89F57}" sibTransId="{27E6F79F-F6C0-41FD-8957-5EE0A81975D2}"/>
    <dgm:cxn modelId="{125BE2F9-5578-4E7D-9ABC-392357A99DAA}" srcId="{F29B8132-83B6-4FD6-ADE1-A2C8A61DF881}" destId="{5F3C5919-A969-4398-914D-D73FDC597210}" srcOrd="4" destOrd="0" parTransId="{D648B3E7-97F5-441A-BB3D-D2E2D05E7F5E}" sibTransId="{BBBEFA28-7D04-47D8-8296-7B221A64DCA6}"/>
    <dgm:cxn modelId="{9202FA54-FF39-43C0-B37F-013D7D756F5A}" type="presOf" srcId="{D699090D-B796-4232-B024-BB663F8E5554}" destId="{2431E956-F7D2-4879-BE69-4D2831E2A91C}" srcOrd="0" destOrd="0" presId="urn:microsoft.com/office/officeart/2005/8/layout/list1"/>
    <dgm:cxn modelId="{39A20610-245E-490C-8E99-2446C78C5742}" type="presParOf" srcId="{FBE445EE-CDE8-4C99-A04D-33FE5BD85C8D}" destId="{34FBBA96-62CE-43D1-BBB6-2FF1447A3BDA}" srcOrd="0" destOrd="0" presId="urn:microsoft.com/office/officeart/2005/8/layout/list1"/>
    <dgm:cxn modelId="{A90E2C9E-0654-4C74-BBD8-031C21753817}" type="presParOf" srcId="{34FBBA96-62CE-43D1-BBB6-2FF1447A3BDA}" destId="{8450E303-D6EA-409B-BDEA-26ACE5E3EB7B}" srcOrd="0" destOrd="0" presId="urn:microsoft.com/office/officeart/2005/8/layout/list1"/>
    <dgm:cxn modelId="{7BC29A2F-3FBD-44D8-8368-7DA1AF31EAD5}" type="presParOf" srcId="{34FBBA96-62CE-43D1-BBB6-2FF1447A3BDA}" destId="{AE39D616-5329-4C39-84F6-AB6372CD0AD4}" srcOrd="1" destOrd="0" presId="urn:microsoft.com/office/officeart/2005/8/layout/list1"/>
    <dgm:cxn modelId="{F5EEC808-9CB2-48C8-B260-11DB86B634E8}" type="presParOf" srcId="{FBE445EE-CDE8-4C99-A04D-33FE5BD85C8D}" destId="{B6A475C3-10EC-45D8-BE32-83D369CC70C3}" srcOrd="1" destOrd="0" presId="urn:microsoft.com/office/officeart/2005/8/layout/list1"/>
    <dgm:cxn modelId="{E17D8DA5-811B-48F1-840F-9716987F6DF6}" type="presParOf" srcId="{FBE445EE-CDE8-4C99-A04D-33FE5BD85C8D}" destId="{2431E956-F7D2-4879-BE69-4D2831E2A91C}" srcOrd="2" destOrd="0" presId="urn:microsoft.com/office/officeart/2005/8/layout/list1"/>
    <dgm:cxn modelId="{77C97FDD-54C7-4A21-9031-4969BD15D5CF}" type="presParOf" srcId="{FBE445EE-CDE8-4C99-A04D-33FE5BD85C8D}" destId="{459F9DFC-B465-4EDB-84F9-15413BA7B308}" srcOrd="3" destOrd="0" presId="urn:microsoft.com/office/officeart/2005/8/layout/list1"/>
    <dgm:cxn modelId="{DDAF90E1-9211-4651-A8CD-93D166863938}" type="presParOf" srcId="{FBE445EE-CDE8-4C99-A04D-33FE5BD85C8D}" destId="{5126991A-4757-4ADF-AE54-06EBC0749CB2}" srcOrd="4" destOrd="0" presId="urn:microsoft.com/office/officeart/2005/8/layout/list1"/>
    <dgm:cxn modelId="{5E9BB8CD-9D53-4E16-ABB5-3F3F87047796}" type="presParOf" srcId="{5126991A-4757-4ADF-AE54-06EBC0749CB2}" destId="{C7823F5E-92DC-4A3B-9097-6266CB29C3AD}" srcOrd="0" destOrd="0" presId="urn:microsoft.com/office/officeart/2005/8/layout/list1"/>
    <dgm:cxn modelId="{0AAD58B9-0B95-44BC-B2D9-420D98908F11}" type="presParOf" srcId="{5126991A-4757-4ADF-AE54-06EBC0749CB2}" destId="{44614A6D-E666-407C-A700-077C43A6B4C0}" srcOrd="1" destOrd="0" presId="urn:microsoft.com/office/officeart/2005/8/layout/list1"/>
    <dgm:cxn modelId="{BAABD731-2EDB-46EB-B5B9-81E3F7EDC50D}" type="presParOf" srcId="{FBE445EE-CDE8-4C99-A04D-33FE5BD85C8D}" destId="{640D010E-D0FC-4B03-899E-86831CD6C1DF}" srcOrd="5" destOrd="0" presId="urn:microsoft.com/office/officeart/2005/8/layout/list1"/>
    <dgm:cxn modelId="{E6F1E804-C884-4339-B005-CDA8F33345C9}" type="presParOf" srcId="{FBE445EE-CDE8-4C99-A04D-33FE5BD85C8D}" destId="{8EB9E6BC-0557-4545-8297-5BFC12545659}" srcOrd="6" destOrd="0" presId="urn:microsoft.com/office/officeart/2005/8/layout/list1"/>
    <dgm:cxn modelId="{8DDB9F0B-6E02-4A26-A6DD-D967264E4B16}" type="presParOf" srcId="{FBE445EE-CDE8-4C99-A04D-33FE5BD85C8D}" destId="{C36A7C61-CFA8-4EC1-930A-58010018AD04}" srcOrd="7" destOrd="0" presId="urn:microsoft.com/office/officeart/2005/8/layout/list1"/>
    <dgm:cxn modelId="{867A9D11-D708-47BC-A373-0CBA8A33DF15}" type="presParOf" srcId="{FBE445EE-CDE8-4C99-A04D-33FE5BD85C8D}" destId="{85706E48-61D9-4D40-9C45-34B329D07D8F}" srcOrd="8" destOrd="0" presId="urn:microsoft.com/office/officeart/2005/8/layout/list1"/>
    <dgm:cxn modelId="{B33DEDF7-6F3E-431C-BC51-7267E36935F7}" type="presParOf" srcId="{85706E48-61D9-4D40-9C45-34B329D07D8F}" destId="{699335FC-10B8-4946-A476-0234DD8E7907}" srcOrd="0" destOrd="0" presId="urn:microsoft.com/office/officeart/2005/8/layout/list1"/>
    <dgm:cxn modelId="{8C4E7E85-C04E-42FE-9953-67E857644ECD}" type="presParOf" srcId="{85706E48-61D9-4D40-9C45-34B329D07D8F}" destId="{35861191-5927-4861-8D3D-4AF447D6968D}" srcOrd="1" destOrd="0" presId="urn:microsoft.com/office/officeart/2005/8/layout/list1"/>
    <dgm:cxn modelId="{EDAD038F-5AFF-4BCB-A9E4-330B4DADD897}" type="presParOf" srcId="{FBE445EE-CDE8-4C99-A04D-33FE5BD85C8D}" destId="{F52C598C-E22B-49C7-A853-D07B0E97555C}" srcOrd="9" destOrd="0" presId="urn:microsoft.com/office/officeart/2005/8/layout/list1"/>
    <dgm:cxn modelId="{F977217D-CD48-46BF-9BFD-84B0BFB1FB8E}" type="presParOf" srcId="{FBE445EE-CDE8-4C99-A04D-33FE5BD85C8D}" destId="{226B6297-0E13-4008-9837-94BC97C099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06C01B-BCE7-43FC-A4AB-1E827000307F}">
      <dgm:prSet custT="1"/>
      <dgm:spPr/>
      <dgm:t>
        <a:bodyPr/>
        <a:lstStyle/>
        <a:p>
          <a:r>
            <a:rPr lang="en-US" altLang="zh-CN" sz="2000" smtClean="0"/>
            <a:t>An Example of Out-of-order Delivery</a:t>
          </a:r>
          <a:endParaRPr lang="en-US" altLang="zh-CN" sz="2000" dirty="0" smtClean="0"/>
        </a:p>
      </dgm:t>
    </dgm:pt>
    <dgm:pt modelId="{B8D82988-4915-45D7-BF34-2CA0AB9CF5B4}" type="parTrans" cxnId="{7A17A308-112B-4F50-8591-A9F396D55570}">
      <dgm:prSet/>
      <dgm:spPr/>
      <dgm:t>
        <a:bodyPr/>
        <a:lstStyle/>
        <a:p>
          <a:endParaRPr lang="zh-CN" altLang="en-US"/>
        </a:p>
      </dgm:t>
    </dgm:pt>
    <dgm:pt modelId="{38DF4FF3-EDE7-45BF-9028-18B272C7C5D6}" type="sibTrans" cxnId="{7A17A308-112B-4F50-8591-A9F396D55570}">
      <dgm:prSet/>
      <dgm:spPr/>
      <dgm:t>
        <a:bodyPr/>
        <a:lstStyle/>
        <a:p>
          <a:endParaRPr lang="zh-CN" altLang="en-US"/>
        </a:p>
      </dgm:t>
    </dgm:pt>
    <dgm:pt modelId="{2E1878C0-AD0F-4A0E-B323-6ABAC9474A9D}">
      <dgm:prSet phldrT="[文本]"/>
      <dgm:spPr/>
      <dgm:t>
        <a:bodyPr/>
        <a:lstStyle/>
        <a:p>
          <a:r>
            <a:rPr lang="en-US" altLang="zh-CN" dirty="0" smtClean="0"/>
            <a:t>Suppose a sequence of </a:t>
          </a:r>
          <a:r>
            <a:rPr lang="en-US" dirty="0" smtClean="0"/>
            <a:t>packet</a:t>
          </a:r>
          <a:r>
            <a:rPr lang="en-US" altLang="zh-CN" dirty="0" smtClean="0"/>
            <a:t>s(</a:t>
          </a:r>
          <a:r>
            <a:rPr lang="zh-CN" altLang="en-US" dirty="0" smtClean="0"/>
            <a:t>分组</a:t>
          </a:r>
          <a:r>
            <a:rPr lang="en-US" altLang="zh-CN" dirty="0" smtClean="0"/>
            <a:t>) are sent</a:t>
          </a:r>
          <a:endParaRPr lang="zh-CN" altLang="en-US" dirty="0"/>
        </a:p>
      </dgm:t>
    </dgm:pt>
    <dgm:pt modelId="{D6C3235B-3FCB-4640-9AC7-793478F340B3}" type="parTrans" cxnId="{1D68657E-2E49-4038-B285-20DECE984C97}">
      <dgm:prSet/>
      <dgm:spPr/>
      <dgm:t>
        <a:bodyPr/>
        <a:lstStyle/>
        <a:p>
          <a:endParaRPr lang="zh-CN" altLang="en-US"/>
        </a:p>
      </dgm:t>
    </dgm:pt>
    <dgm:pt modelId="{CFB5097D-DDA4-4BEA-A0C6-850D95485A39}" type="sibTrans" cxnId="{1D68657E-2E49-4038-B285-20DECE984C97}">
      <dgm:prSet/>
      <dgm:spPr/>
      <dgm:t>
        <a:bodyPr/>
        <a:lstStyle/>
        <a:p>
          <a:endParaRPr lang="zh-CN" altLang="en-US"/>
        </a:p>
      </dgm:t>
    </dgm:pt>
    <dgm:pt modelId="{B66E2885-D283-404F-9F56-EF0E692C0854}">
      <dgm:prSet/>
      <dgm:spPr/>
      <dgm:t>
        <a:bodyPr/>
        <a:lstStyle/>
        <a:p>
          <a:r>
            <a:rPr lang="en-US" altLang="zh-CN" dirty="0" smtClean="0"/>
            <a:t>A shorter path becomes available immediately after the </a:t>
          </a:r>
          <a:r>
            <a:rPr lang="en-US" dirty="0" smtClean="0"/>
            <a:t>packet</a:t>
          </a:r>
          <a:r>
            <a:rPr lang="en-US" altLang="zh-CN" dirty="0" smtClean="0"/>
            <a:t> I has been sent</a:t>
          </a:r>
        </a:p>
      </dgm:t>
    </dgm:pt>
    <dgm:pt modelId="{08B06B91-646A-4E19-B574-DFB6740D1324}" type="parTrans" cxnId="{742F828D-476C-4AAB-BA63-3DFD2F5F1011}">
      <dgm:prSet/>
      <dgm:spPr/>
      <dgm:t>
        <a:bodyPr/>
        <a:lstStyle/>
        <a:p>
          <a:endParaRPr lang="zh-CN" altLang="en-US"/>
        </a:p>
      </dgm:t>
    </dgm:pt>
    <dgm:pt modelId="{97108E5E-6843-4E4F-90B9-DFEC4A5CC1DA}" type="sibTrans" cxnId="{742F828D-476C-4AAB-BA63-3DFD2F5F1011}">
      <dgm:prSet/>
      <dgm:spPr/>
      <dgm:t>
        <a:bodyPr/>
        <a:lstStyle/>
        <a:p>
          <a:endParaRPr lang="zh-CN" altLang="en-US"/>
        </a:p>
      </dgm:t>
    </dgm:pt>
    <dgm:pt modelId="{B8FB26EE-1787-412C-9599-00DCBF795C48}">
      <dgm:prSet/>
      <dgm:spPr/>
      <dgm:t>
        <a:bodyPr/>
        <a:lstStyle/>
        <a:p>
          <a:r>
            <a:rPr lang="en-US" altLang="zh-CN" dirty="0" smtClean="0"/>
            <a:t>The network sends the </a:t>
          </a:r>
          <a:r>
            <a:rPr lang="en-US" dirty="0" smtClean="0"/>
            <a:t>packet</a:t>
          </a:r>
          <a:r>
            <a:rPr lang="en-US" altLang="zh-CN" dirty="0" smtClean="0"/>
            <a:t> i+1 along the shorter path</a:t>
          </a:r>
        </a:p>
      </dgm:t>
    </dgm:pt>
    <dgm:pt modelId="{397A5603-EF35-44DD-B751-A18441A03115}" type="parTrans" cxnId="{C110AB59-CB8D-40F0-8147-99A267B444BD}">
      <dgm:prSet/>
      <dgm:spPr/>
      <dgm:t>
        <a:bodyPr/>
        <a:lstStyle/>
        <a:p>
          <a:endParaRPr lang="zh-CN" altLang="en-US"/>
        </a:p>
      </dgm:t>
    </dgm:pt>
    <dgm:pt modelId="{59C03779-5BD4-4856-8611-08CC50934D07}" type="sibTrans" cxnId="{C110AB59-CB8D-40F0-8147-99A267B444BD}">
      <dgm:prSet/>
      <dgm:spPr/>
      <dgm:t>
        <a:bodyPr/>
        <a:lstStyle/>
        <a:p>
          <a:endParaRPr lang="zh-CN" altLang="en-US"/>
        </a:p>
      </dgm:t>
    </dgm:pt>
    <dgm:pt modelId="{FD985D73-6C07-4309-8D90-55017F3A0D8A}">
      <dgm:prSet/>
      <dgm:spPr/>
      <dgm:t>
        <a:bodyPr/>
        <a:lstStyle/>
        <a:p>
          <a:r>
            <a:rPr lang="en-US" dirty="0" smtClean="0"/>
            <a:t>Packet</a:t>
          </a:r>
          <a:r>
            <a:rPr lang="en-US" altLang="zh-CN" dirty="0" smtClean="0"/>
            <a:t> i+1 arrives before </a:t>
          </a:r>
          <a:r>
            <a:rPr lang="en-US" dirty="0" smtClean="0"/>
            <a:t>packet</a:t>
          </a:r>
          <a:r>
            <a:rPr lang="en-US" altLang="zh-CN" dirty="0" smtClean="0"/>
            <a:t> i</a:t>
          </a:r>
        </a:p>
      </dgm:t>
    </dgm:pt>
    <dgm:pt modelId="{36D28B34-2623-4FEC-8506-5A8C5C102734}" type="parTrans" cxnId="{304F9C67-E60C-4BF4-8354-9A69F78B6867}">
      <dgm:prSet/>
      <dgm:spPr/>
      <dgm:t>
        <a:bodyPr/>
        <a:lstStyle/>
        <a:p>
          <a:endParaRPr lang="zh-CN" altLang="en-US"/>
        </a:p>
      </dgm:t>
    </dgm:pt>
    <dgm:pt modelId="{EE9B0941-906B-46B3-AD86-313E937EE1C0}" type="sibTrans" cxnId="{304F9C67-E60C-4BF4-8354-9A69F78B6867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F6F862-119A-448A-AC69-8B5CEC69501E}" type="pres">
      <dgm:prSet presAssocID="{1606C01B-BCE7-43FC-A4AB-1E827000307F}" presName="parentLin" presStyleCnt="0"/>
      <dgm:spPr/>
    </dgm:pt>
    <dgm:pt modelId="{5AC286AD-9CB7-40AD-B47B-115C97AC3092}" type="pres">
      <dgm:prSet presAssocID="{1606C01B-BCE7-43FC-A4AB-1E827000307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3AEDF194-2607-44E6-B9E8-7942FF57966A}" type="pres">
      <dgm:prSet presAssocID="{1606C01B-BCE7-43FC-A4AB-1E82700030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62388A-CDEF-473A-891F-F3F6B5C015F0}" type="pres">
      <dgm:prSet presAssocID="{1606C01B-BCE7-43FC-A4AB-1E827000307F}" presName="negativeSpace" presStyleCnt="0"/>
      <dgm:spPr/>
    </dgm:pt>
    <dgm:pt modelId="{3C03BA3C-27E0-437D-BAD7-169320B407B2}" type="pres">
      <dgm:prSet presAssocID="{1606C01B-BCE7-43FC-A4AB-1E827000307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2F828D-476C-4AAB-BA63-3DFD2F5F1011}" srcId="{1606C01B-BCE7-43FC-A4AB-1E827000307F}" destId="{B66E2885-D283-404F-9F56-EF0E692C0854}" srcOrd="1" destOrd="0" parTransId="{08B06B91-646A-4E19-B574-DFB6740D1324}" sibTransId="{97108E5E-6843-4E4F-90B9-DFEC4A5CC1DA}"/>
    <dgm:cxn modelId="{7A17A308-112B-4F50-8591-A9F396D55570}" srcId="{7601C665-37B0-40CD-BA35-6A27D62700D9}" destId="{1606C01B-BCE7-43FC-A4AB-1E827000307F}" srcOrd="0" destOrd="0" parTransId="{B8D82988-4915-45D7-BF34-2CA0AB9CF5B4}" sibTransId="{38DF4FF3-EDE7-45BF-9028-18B272C7C5D6}"/>
    <dgm:cxn modelId="{8246CBB5-AD01-4D00-AC40-1DE13578B9FF}" type="presOf" srcId="{7601C665-37B0-40CD-BA35-6A27D62700D9}" destId="{FBE445EE-CDE8-4C99-A04D-33FE5BD85C8D}" srcOrd="0" destOrd="0" presId="urn:microsoft.com/office/officeart/2005/8/layout/list1"/>
    <dgm:cxn modelId="{B6CAE4FF-3D28-49A0-ADB1-48464B8BF2D0}" type="presOf" srcId="{1606C01B-BCE7-43FC-A4AB-1E827000307F}" destId="{3AEDF194-2607-44E6-B9E8-7942FF57966A}" srcOrd="1" destOrd="0" presId="urn:microsoft.com/office/officeart/2005/8/layout/list1"/>
    <dgm:cxn modelId="{7B89EE45-D8F0-4D32-8C67-B77453E4AC72}" type="presOf" srcId="{2E1878C0-AD0F-4A0E-B323-6ABAC9474A9D}" destId="{3C03BA3C-27E0-437D-BAD7-169320B407B2}" srcOrd="0" destOrd="0" presId="urn:microsoft.com/office/officeart/2005/8/layout/list1"/>
    <dgm:cxn modelId="{1D68657E-2E49-4038-B285-20DECE984C97}" srcId="{1606C01B-BCE7-43FC-A4AB-1E827000307F}" destId="{2E1878C0-AD0F-4A0E-B323-6ABAC9474A9D}" srcOrd="0" destOrd="0" parTransId="{D6C3235B-3FCB-4640-9AC7-793478F340B3}" sibTransId="{CFB5097D-DDA4-4BEA-A0C6-850D95485A39}"/>
    <dgm:cxn modelId="{C89BD4B5-60FC-4457-8E3F-B01A067645C8}" type="presOf" srcId="{FD985D73-6C07-4309-8D90-55017F3A0D8A}" destId="{3C03BA3C-27E0-437D-BAD7-169320B407B2}" srcOrd="0" destOrd="3" presId="urn:microsoft.com/office/officeart/2005/8/layout/list1"/>
    <dgm:cxn modelId="{304F9C67-E60C-4BF4-8354-9A69F78B6867}" srcId="{1606C01B-BCE7-43FC-A4AB-1E827000307F}" destId="{FD985D73-6C07-4309-8D90-55017F3A0D8A}" srcOrd="3" destOrd="0" parTransId="{36D28B34-2623-4FEC-8506-5A8C5C102734}" sibTransId="{EE9B0941-906B-46B3-AD86-313E937EE1C0}"/>
    <dgm:cxn modelId="{C110AB59-CB8D-40F0-8147-99A267B444BD}" srcId="{1606C01B-BCE7-43FC-A4AB-1E827000307F}" destId="{B8FB26EE-1787-412C-9599-00DCBF795C48}" srcOrd="2" destOrd="0" parTransId="{397A5603-EF35-44DD-B751-A18441A03115}" sibTransId="{59C03779-5BD4-4856-8611-08CC50934D07}"/>
    <dgm:cxn modelId="{22724D2B-2AC5-44B9-ACCA-EFB0E6DC9317}" type="presOf" srcId="{B66E2885-D283-404F-9F56-EF0E692C0854}" destId="{3C03BA3C-27E0-437D-BAD7-169320B407B2}" srcOrd="0" destOrd="1" presId="urn:microsoft.com/office/officeart/2005/8/layout/list1"/>
    <dgm:cxn modelId="{BB3852E1-B933-48A6-A552-3A87E127F7AF}" type="presOf" srcId="{B8FB26EE-1787-412C-9599-00DCBF795C48}" destId="{3C03BA3C-27E0-437D-BAD7-169320B407B2}" srcOrd="0" destOrd="2" presId="urn:microsoft.com/office/officeart/2005/8/layout/list1"/>
    <dgm:cxn modelId="{50B46A82-23CF-4A11-8C75-D00A4306543F}" type="presOf" srcId="{1606C01B-BCE7-43FC-A4AB-1E827000307F}" destId="{5AC286AD-9CB7-40AD-B47B-115C97AC3092}" srcOrd="0" destOrd="0" presId="urn:microsoft.com/office/officeart/2005/8/layout/list1"/>
    <dgm:cxn modelId="{1DE54C1A-F86B-45B7-9EB3-ADF95267BB41}" type="presParOf" srcId="{FBE445EE-CDE8-4C99-A04D-33FE5BD85C8D}" destId="{6DF6F862-119A-448A-AC69-8B5CEC69501E}" srcOrd="0" destOrd="0" presId="urn:microsoft.com/office/officeart/2005/8/layout/list1"/>
    <dgm:cxn modelId="{84E82D4D-48EE-4C84-B12F-4145B58CE39F}" type="presParOf" srcId="{6DF6F862-119A-448A-AC69-8B5CEC69501E}" destId="{5AC286AD-9CB7-40AD-B47B-115C97AC3092}" srcOrd="0" destOrd="0" presId="urn:microsoft.com/office/officeart/2005/8/layout/list1"/>
    <dgm:cxn modelId="{CB0EE8C0-BD60-49DC-9C54-A158E083AA70}" type="presParOf" srcId="{6DF6F862-119A-448A-AC69-8B5CEC69501E}" destId="{3AEDF194-2607-44E6-B9E8-7942FF57966A}" srcOrd="1" destOrd="0" presId="urn:microsoft.com/office/officeart/2005/8/layout/list1"/>
    <dgm:cxn modelId="{21AD4BF1-70F7-4B7C-9730-2461416816D8}" type="presParOf" srcId="{FBE445EE-CDE8-4C99-A04D-33FE5BD85C8D}" destId="{BC62388A-CDEF-473A-891F-F3F6B5C015F0}" srcOrd="1" destOrd="0" presId="urn:microsoft.com/office/officeart/2005/8/layout/list1"/>
    <dgm:cxn modelId="{F7F9F7D2-1F1B-472C-9B05-D163ACDBC762}" type="presParOf" srcId="{FBE445EE-CDE8-4C99-A04D-33FE5BD85C8D}" destId="{3C03BA3C-27E0-437D-BAD7-169320B407B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B05663-8DD9-48A6-B064-CB73254A809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2B438-F6FC-4460-BDDB-EF7AF6EA8F43}">
      <dgm:prSet phldrT="[文本]" custT="1"/>
      <dgm:spPr/>
      <dgm:t>
        <a:bodyPr/>
        <a:lstStyle/>
        <a:p>
          <a:r>
            <a:rPr lang="en-US" sz="2000" dirty="0" smtClean="0"/>
            <a:t>Problems Solved</a:t>
          </a:r>
          <a:endParaRPr lang="zh-CN" altLang="en-US" sz="2000" dirty="0"/>
        </a:p>
      </dgm:t>
    </dgm:pt>
    <dgm:pt modelId="{912F70CB-3A4B-4125-BEE2-45F725265218}" type="parTrans" cxnId="{6ACBF07A-EFC6-46A3-9686-56147B960AD2}">
      <dgm:prSet/>
      <dgm:spPr/>
      <dgm:t>
        <a:bodyPr/>
        <a:lstStyle/>
        <a:p>
          <a:endParaRPr lang="zh-CN" altLang="en-US"/>
        </a:p>
      </dgm:t>
    </dgm:pt>
    <dgm:pt modelId="{22D53295-5361-41E2-9A8A-4835A49FCD95}" type="sibTrans" cxnId="{6ACBF07A-EFC6-46A3-9686-56147B960AD2}">
      <dgm:prSet/>
      <dgm:spPr/>
      <dgm:t>
        <a:bodyPr/>
        <a:lstStyle/>
        <a:p>
          <a:endParaRPr lang="zh-CN" altLang="en-US"/>
        </a:p>
      </dgm:t>
    </dgm:pt>
    <dgm:pt modelId="{2CD2C69F-6902-4ED7-BD40-386E32545698}">
      <dgm:prSet custT="1"/>
      <dgm:spPr/>
      <dgm:t>
        <a:bodyPr/>
        <a:lstStyle/>
        <a:p>
          <a:r>
            <a:rPr lang="en-US" sz="2000" dirty="0" smtClean="0"/>
            <a:t>Out-Of-Order Delivery</a:t>
          </a:r>
          <a:endParaRPr lang="zh-CN" sz="2000" dirty="0"/>
        </a:p>
      </dgm:t>
    </dgm:pt>
    <dgm:pt modelId="{023B4CEC-FF8E-4F07-9452-E256C3E641AE}" type="parTrans" cxnId="{E2F76FE5-8BDE-4F4F-9FCD-A22012589428}">
      <dgm:prSet/>
      <dgm:spPr/>
      <dgm:t>
        <a:bodyPr/>
        <a:lstStyle/>
        <a:p>
          <a:endParaRPr lang="zh-CN" altLang="en-US"/>
        </a:p>
      </dgm:t>
    </dgm:pt>
    <dgm:pt modelId="{A6343805-1F43-4883-8BCC-A0ADE37970D9}" type="sibTrans" cxnId="{E2F76FE5-8BDE-4F4F-9FCD-A22012589428}">
      <dgm:prSet/>
      <dgm:spPr/>
      <dgm:t>
        <a:bodyPr/>
        <a:lstStyle/>
        <a:p>
          <a:endParaRPr lang="zh-CN" altLang="en-US"/>
        </a:p>
      </dgm:t>
    </dgm:pt>
    <dgm:pt modelId="{2F77E197-A006-42F0-AB5C-63E1A0E80F45}">
      <dgm:prSet custT="1"/>
      <dgm:spPr/>
      <dgm:t>
        <a:bodyPr/>
        <a:lstStyle/>
        <a:p>
          <a:r>
            <a:rPr lang="en-US" sz="2000" dirty="0" smtClean="0"/>
            <a:t>Duplicate segment</a:t>
          </a:r>
          <a:endParaRPr lang="zh-CN" sz="2000" dirty="0"/>
        </a:p>
      </dgm:t>
    </dgm:pt>
    <dgm:pt modelId="{9EF6755A-6315-4494-9719-98EDB140BC89}" type="parTrans" cxnId="{CE2202E6-DF4D-4A97-B120-1EF04A37732A}">
      <dgm:prSet/>
      <dgm:spPr/>
      <dgm:t>
        <a:bodyPr/>
        <a:lstStyle/>
        <a:p>
          <a:endParaRPr lang="zh-CN" altLang="en-US"/>
        </a:p>
      </dgm:t>
    </dgm:pt>
    <dgm:pt modelId="{B3B85CC7-5565-4868-9BE9-07217CC66C0A}" type="sibTrans" cxnId="{CE2202E6-DF4D-4A97-B120-1EF04A37732A}">
      <dgm:prSet/>
      <dgm:spPr/>
      <dgm:t>
        <a:bodyPr/>
        <a:lstStyle/>
        <a:p>
          <a:endParaRPr lang="zh-CN" altLang="en-US"/>
        </a:p>
      </dgm:t>
    </dgm:pt>
    <dgm:pt modelId="{966EC10C-B1F7-4D6E-8ACF-17C79AB5CDB2}">
      <dgm:prSet custT="1"/>
      <dgm:spPr/>
      <dgm:t>
        <a:bodyPr/>
        <a:lstStyle/>
        <a:p>
          <a:r>
            <a:rPr lang="en-US" sz="2000" dirty="0" smtClean="0"/>
            <a:t>Receiver</a:t>
          </a:r>
          <a:endParaRPr lang="zh-CN" sz="2000" dirty="0"/>
        </a:p>
      </dgm:t>
    </dgm:pt>
    <dgm:pt modelId="{B97BDD61-2718-4A19-BB41-2D782D55248C}" type="parTrans" cxnId="{EACE1771-747A-41F6-9C60-2F2583BFCC88}">
      <dgm:prSet/>
      <dgm:spPr/>
      <dgm:t>
        <a:bodyPr/>
        <a:lstStyle/>
        <a:p>
          <a:endParaRPr lang="zh-CN" altLang="en-US"/>
        </a:p>
      </dgm:t>
    </dgm:pt>
    <dgm:pt modelId="{0BEAF9EC-EC6D-4B67-B933-20C55E2E617A}" type="sibTrans" cxnId="{EACE1771-747A-41F6-9C60-2F2583BFCC88}">
      <dgm:prSet/>
      <dgm:spPr/>
      <dgm:t>
        <a:bodyPr/>
        <a:lstStyle/>
        <a:p>
          <a:endParaRPr lang="zh-CN" altLang="en-US"/>
        </a:p>
      </dgm:t>
    </dgm:pt>
    <dgm:pt modelId="{72FED801-3956-4557-873E-79386ED18551}">
      <dgm:prSet custT="1"/>
      <dgm:spPr/>
      <dgm:t>
        <a:bodyPr/>
        <a:lstStyle/>
        <a:p>
          <a:r>
            <a:rPr lang="en-US" sz="2000" dirty="0" smtClean="0"/>
            <a:t>If it has arrived out of order,  the packet will be added to the list</a:t>
          </a:r>
          <a:endParaRPr lang="zh-CN" sz="2000" dirty="0"/>
        </a:p>
      </dgm:t>
    </dgm:pt>
    <dgm:pt modelId="{AA080D38-9FC9-438A-9D43-E3DAB0AD29F3}" type="parTrans" cxnId="{2A1074BD-7912-4CEA-A1C9-19E1745946AA}">
      <dgm:prSet/>
      <dgm:spPr/>
      <dgm:t>
        <a:bodyPr/>
        <a:lstStyle/>
        <a:p>
          <a:endParaRPr lang="zh-CN" altLang="en-US"/>
        </a:p>
      </dgm:t>
    </dgm:pt>
    <dgm:pt modelId="{CF06D955-B2F2-4A6D-B0A1-C3C911332712}" type="sibTrans" cxnId="{2A1074BD-7912-4CEA-A1C9-19E1745946AA}">
      <dgm:prSet/>
      <dgm:spPr/>
      <dgm:t>
        <a:bodyPr/>
        <a:lstStyle/>
        <a:p>
          <a:endParaRPr lang="zh-CN" altLang="en-US"/>
        </a:p>
      </dgm:t>
    </dgm:pt>
    <dgm:pt modelId="{C1E9A34E-7B5A-4757-84D8-C222D6BE37E7}">
      <dgm:prSet custT="1"/>
      <dgm:spPr/>
      <dgm:t>
        <a:bodyPr/>
        <a:lstStyle/>
        <a:p>
          <a:r>
            <a:rPr lang="en-US" sz="2000" dirty="0" smtClean="0"/>
            <a:t>If its sequence has already been delivered or the sequence matches one of the packets waiting on the list, the packet will be discarded</a:t>
          </a:r>
          <a:endParaRPr lang="zh-CN" sz="2000" dirty="0"/>
        </a:p>
      </dgm:t>
    </dgm:pt>
    <dgm:pt modelId="{3D8AE87F-D367-4CE2-AC30-AEE307701B4B}" type="parTrans" cxnId="{3CAEF4C1-4283-4DFA-B497-6250A24B9ED9}">
      <dgm:prSet/>
      <dgm:spPr/>
      <dgm:t>
        <a:bodyPr/>
        <a:lstStyle/>
        <a:p>
          <a:endParaRPr lang="zh-CN" altLang="en-US"/>
        </a:p>
      </dgm:t>
    </dgm:pt>
    <dgm:pt modelId="{719D8F87-C23E-44E4-8381-CBBB15C7F269}" type="sibTrans" cxnId="{3CAEF4C1-4283-4DFA-B497-6250A24B9ED9}">
      <dgm:prSet/>
      <dgm:spPr/>
      <dgm:t>
        <a:bodyPr/>
        <a:lstStyle/>
        <a:p>
          <a:endParaRPr lang="zh-CN" altLang="en-US"/>
        </a:p>
      </dgm:t>
    </dgm:pt>
    <dgm:pt modelId="{80F7CF45-2A49-4C82-8F72-1A50F3F40FE8}">
      <dgm:prSet custT="1"/>
      <dgm:spPr/>
      <dgm:t>
        <a:bodyPr/>
        <a:lstStyle/>
        <a:p>
          <a:r>
            <a:rPr lang="en-US" sz="2000" dirty="0" smtClean="0"/>
            <a:t>sender</a:t>
          </a:r>
          <a:endParaRPr lang="zh-CN" sz="2000" dirty="0"/>
        </a:p>
      </dgm:t>
    </dgm:pt>
    <dgm:pt modelId="{CA5CB6E1-56B7-4CEB-9F8A-75549A236290}" type="parTrans" cxnId="{C0119EE6-558C-404A-99BB-676BFEC06D94}">
      <dgm:prSet/>
      <dgm:spPr/>
      <dgm:t>
        <a:bodyPr/>
        <a:lstStyle/>
        <a:p>
          <a:endParaRPr lang="zh-CN" altLang="en-US"/>
        </a:p>
      </dgm:t>
    </dgm:pt>
    <dgm:pt modelId="{C0A1AFE7-16F1-416D-A069-CCD7CA890894}" type="sibTrans" cxnId="{C0119EE6-558C-404A-99BB-676BFEC06D94}">
      <dgm:prSet/>
      <dgm:spPr/>
      <dgm:t>
        <a:bodyPr/>
        <a:lstStyle/>
        <a:p>
          <a:endParaRPr lang="zh-CN" altLang="en-US"/>
        </a:p>
      </dgm:t>
    </dgm:pt>
    <dgm:pt modelId="{913D756C-62BC-429D-A5C3-37F53F1C01FA}">
      <dgm:prSet custT="1"/>
      <dgm:spPr/>
      <dgm:t>
        <a:bodyPr/>
        <a:lstStyle/>
        <a:p>
          <a:r>
            <a:rPr lang="en-US" sz="2000" dirty="0" smtClean="0"/>
            <a:t>It attaches a sequence number to each packet</a:t>
          </a:r>
          <a:endParaRPr lang="zh-CN" sz="2000" dirty="0"/>
        </a:p>
      </dgm:t>
    </dgm:pt>
    <dgm:pt modelId="{D16B43C4-858A-4E1A-88A9-E810AAF6B726}" type="parTrans" cxnId="{75746965-F5FA-40A3-A645-25C1D1820F03}">
      <dgm:prSet/>
      <dgm:spPr/>
      <dgm:t>
        <a:bodyPr/>
        <a:lstStyle/>
        <a:p>
          <a:endParaRPr lang="zh-CN" altLang="en-US"/>
        </a:p>
      </dgm:t>
    </dgm:pt>
    <dgm:pt modelId="{997BD917-516A-42C5-8B19-A9DDF33AC69B}" type="sibTrans" cxnId="{75746965-F5FA-40A3-A645-25C1D1820F03}">
      <dgm:prSet/>
      <dgm:spPr/>
      <dgm:t>
        <a:bodyPr/>
        <a:lstStyle/>
        <a:p>
          <a:endParaRPr lang="zh-CN" altLang="en-US"/>
        </a:p>
      </dgm:t>
    </dgm:pt>
    <dgm:pt modelId="{7B873294-04D8-43AF-B5F0-A248D44AE493}">
      <dgm:prSet custT="1"/>
      <dgm:spPr/>
      <dgm:t>
        <a:bodyPr/>
        <a:lstStyle/>
        <a:p>
          <a:r>
            <a:rPr lang="en-US" altLang="zh-CN" sz="2000" dirty="0" smtClean="0"/>
            <a:t>It </a:t>
          </a:r>
          <a:r>
            <a:rPr lang="en-US" sz="2000" dirty="0" smtClean="0"/>
            <a:t>process each pocket </a:t>
          </a:r>
          <a:r>
            <a:rPr lang="en-US" altLang="zh-CN" sz="2000" dirty="0" smtClean="0"/>
            <a:t>in sequence</a:t>
          </a:r>
          <a:endParaRPr lang="zh-CN" sz="2000" dirty="0"/>
        </a:p>
      </dgm:t>
    </dgm:pt>
    <dgm:pt modelId="{64902C63-D098-4B0B-B994-353E3578994F}" type="parTrans" cxnId="{6C610A22-6AE2-45DA-AC99-CA3DB30D66E4}">
      <dgm:prSet/>
      <dgm:spPr/>
      <dgm:t>
        <a:bodyPr/>
        <a:lstStyle/>
        <a:p>
          <a:endParaRPr lang="zh-CN" altLang="en-US"/>
        </a:p>
      </dgm:t>
    </dgm:pt>
    <dgm:pt modelId="{7698885B-87F3-4BE7-95BD-19D8A0514D5C}" type="sibTrans" cxnId="{6C610A22-6AE2-45DA-AC99-CA3DB30D66E4}">
      <dgm:prSet/>
      <dgm:spPr/>
      <dgm:t>
        <a:bodyPr/>
        <a:lstStyle/>
        <a:p>
          <a:endParaRPr lang="zh-CN" altLang="en-US"/>
        </a:p>
      </dgm:t>
    </dgm:pt>
    <dgm:pt modelId="{5E953F72-DE50-4F55-A775-690C8DEFD484}">
      <dgm:prSet custT="1"/>
      <dgm:spPr/>
      <dgm:t>
        <a:bodyPr/>
        <a:lstStyle/>
        <a:p>
          <a:r>
            <a:rPr lang="en-US" sz="2000" dirty="0" smtClean="0"/>
            <a:t>If it is the next one expected, the packet  will be delivered to the next highest layer, and then checks its list to see whether additional packets can also be delivered</a:t>
          </a:r>
          <a:endParaRPr lang="zh-CN" sz="2000" dirty="0"/>
        </a:p>
      </dgm:t>
    </dgm:pt>
    <dgm:pt modelId="{EB7720B2-D2EE-46BE-82F4-14E0E2BADF76}" type="parTrans" cxnId="{BB821F1E-FE36-4E49-BF50-886E37CC7DD9}">
      <dgm:prSet/>
      <dgm:spPr/>
      <dgm:t>
        <a:bodyPr/>
        <a:lstStyle/>
        <a:p>
          <a:endParaRPr lang="zh-CN" altLang="en-US"/>
        </a:p>
      </dgm:t>
    </dgm:pt>
    <dgm:pt modelId="{578E8BCC-578F-4A67-B314-7455273EC588}" type="sibTrans" cxnId="{BB821F1E-FE36-4E49-BF50-886E37CC7DD9}">
      <dgm:prSet/>
      <dgm:spPr/>
      <dgm:t>
        <a:bodyPr/>
        <a:lstStyle/>
        <a:p>
          <a:endParaRPr lang="zh-CN" altLang="en-US"/>
        </a:p>
      </dgm:t>
    </dgm:pt>
    <dgm:pt modelId="{F4A7C58A-AD50-461C-99EF-F03045C989B5}" type="pres">
      <dgm:prSet presAssocID="{81B05663-8DD9-48A6-B064-CB73254A80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54179A-70A3-4BB6-ADD8-0A4EA6457E52}" type="pres">
      <dgm:prSet presAssocID="{80F7CF45-2A49-4C82-8F72-1A50F3F40FE8}" presName="parentLin" presStyleCnt="0"/>
      <dgm:spPr/>
    </dgm:pt>
    <dgm:pt modelId="{60AC77AE-C65B-41C4-99EE-1614B962E62B}" type="pres">
      <dgm:prSet presAssocID="{80F7CF45-2A49-4C82-8F72-1A50F3F40FE8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56042E-8D08-45B3-A8C1-FDFEA01748B9}" type="pres">
      <dgm:prSet presAssocID="{80F7CF45-2A49-4C82-8F72-1A50F3F40FE8}" presName="parentText" presStyleLbl="node1" presStyleIdx="0" presStyleCnt="3" custScaleX="133750" custScaleY="264230" custLinFactNeighborX="-94655" custLinFactNeighborY="79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81F484-626E-45CB-89FD-3D6E9C2793D1}" type="pres">
      <dgm:prSet presAssocID="{80F7CF45-2A49-4C82-8F72-1A50F3F40FE8}" presName="negativeSpace" presStyleCnt="0"/>
      <dgm:spPr/>
    </dgm:pt>
    <dgm:pt modelId="{5CBB2DA3-84DB-44F7-AB87-FF451319303E}" type="pres">
      <dgm:prSet presAssocID="{80F7CF45-2A49-4C82-8F72-1A50F3F40FE8}" presName="childText" presStyleLbl="conFgAcc1" presStyleIdx="0" presStyleCnt="3" custScaleY="797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C82215-8951-4DE1-89BF-9C71C2FDFC64}" type="pres">
      <dgm:prSet presAssocID="{C0A1AFE7-16F1-416D-A069-CCD7CA890894}" presName="spaceBetweenRectangles" presStyleCnt="0"/>
      <dgm:spPr/>
    </dgm:pt>
    <dgm:pt modelId="{186EDE64-C847-40DA-ADAE-611293C19F0C}" type="pres">
      <dgm:prSet presAssocID="{966EC10C-B1F7-4D6E-8ACF-17C79AB5CDB2}" presName="parentLin" presStyleCnt="0"/>
      <dgm:spPr/>
    </dgm:pt>
    <dgm:pt modelId="{1E6A152F-C9C0-46CE-AF8E-7B78783A0712}" type="pres">
      <dgm:prSet presAssocID="{966EC10C-B1F7-4D6E-8ACF-17C79AB5CDB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40A5F34-74D4-4DC3-9659-8EC64D7E748D}" type="pres">
      <dgm:prSet presAssocID="{966EC10C-B1F7-4D6E-8ACF-17C79AB5CDB2}" presName="parentText" presStyleLbl="node1" presStyleIdx="1" presStyleCnt="3" custScaleX="133750" custScaleY="143546" custLinFactNeighborX="-94655" custLinFactNeighborY="1658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33B41B-3D2F-4F4C-BEEE-3B10F4B8D7F4}" type="pres">
      <dgm:prSet presAssocID="{966EC10C-B1F7-4D6E-8ACF-17C79AB5CDB2}" presName="negativeSpace" presStyleCnt="0"/>
      <dgm:spPr/>
    </dgm:pt>
    <dgm:pt modelId="{75011B04-AC23-47D2-B350-CE3F42DF333A}" type="pres">
      <dgm:prSet presAssocID="{966EC10C-B1F7-4D6E-8ACF-17C79AB5CDB2}" presName="childText" presStyleLbl="conFgAcc1" presStyleIdx="1" presStyleCnt="3" custScaleY="945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347DE2-96B1-4CC1-A980-0C1EA153E791}" type="pres">
      <dgm:prSet presAssocID="{0BEAF9EC-EC6D-4B67-B933-20C55E2E617A}" presName="spaceBetweenRectangles" presStyleCnt="0"/>
      <dgm:spPr/>
    </dgm:pt>
    <dgm:pt modelId="{60BE9ABF-3320-45F0-B5ED-2300A3E00789}" type="pres">
      <dgm:prSet presAssocID="{1DA2B438-F6FC-4460-BDDB-EF7AF6EA8F43}" presName="parentLin" presStyleCnt="0"/>
      <dgm:spPr/>
    </dgm:pt>
    <dgm:pt modelId="{1E74BBEF-48EC-4057-9126-BD9A017C35D0}" type="pres">
      <dgm:prSet presAssocID="{1DA2B438-F6FC-4460-BDDB-EF7AF6EA8F43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3AA5CA6-9410-491A-8C87-F5EEC437B1B0}" type="pres">
      <dgm:prSet presAssocID="{1DA2B438-F6FC-4460-BDDB-EF7AF6EA8F43}" presName="parentText" presStyleLbl="node1" presStyleIdx="2" presStyleCnt="3" custScaleX="118823" custScaleY="189443" custLinFactNeighborX="-79793" custLinFactNeighborY="-205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E32EA2-9E65-4729-89EB-8C8AB6D70744}" type="pres">
      <dgm:prSet presAssocID="{1DA2B438-F6FC-4460-BDDB-EF7AF6EA8F43}" presName="negativeSpace" presStyleCnt="0"/>
      <dgm:spPr/>
    </dgm:pt>
    <dgm:pt modelId="{D2E96C36-1241-4EE3-97F1-9296A901D239}" type="pres">
      <dgm:prSet presAssocID="{1DA2B438-F6FC-4460-BDDB-EF7AF6EA8F43}" presName="childText" presStyleLbl="conFgAcc1" presStyleIdx="2" presStyleCnt="3" custScaleY="76462" custLinFactY="15538" custLinFactNeighborX="-102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746965-F5FA-40A3-A645-25C1D1820F03}" srcId="{80F7CF45-2A49-4C82-8F72-1A50F3F40FE8}" destId="{913D756C-62BC-429D-A5C3-37F53F1C01FA}" srcOrd="0" destOrd="0" parTransId="{D16B43C4-858A-4E1A-88A9-E810AAF6B726}" sibTransId="{997BD917-516A-42C5-8B19-A9DDF33AC69B}"/>
    <dgm:cxn modelId="{3DE4C011-2BAD-4C0B-8FB4-8C2CC3EFEE16}" type="presOf" srcId="{5E953F72-DE50-4F55-A775-690C8DEFD484}" destId="{75011B04-AC23-47D2-B350-CE3F42DF333A}" srcOrd="0" destOrd="2" presId="urn:microsoft.com/office/officeart/2005/8/layout/list1"/>
    <dgm:cxn modelId="{D33FAD19-58A6-4423-B9D5-B1368A3BB5A7}" type="presOf" srcId="{1DA2B438-F6FC-4460-BDDB-EF7AF6EA8F43}" destId="{1E74BBEF-48EC-4057-9126-BD9A017C35D0}" srcOrd="0" destOrd="0" presId="urn:microsoft.com/office/officeart/2005/8/layout/list1"/>
    <dgm:cxn modelId="{C3642F4F-4C78-4E0E-B280-6765E930995B}" type="presOf" srcId="{72FED801-3956-4557-873E-79386ED18551}" destId="{75011B04-AC23-47D2-B350-CE3F42DF333A}" srcOrd="0" destOrd="1" presId="urn:microsoft.com/office/officeart/2005/8/layout/list1"/>
    <dgm:cxn modelId="{7901F83F-1389-46BB-A233-F18E814B6766}" type="presOf" srcId="{C1E9A34E-7B5A-4757-84D8-C222D6BE37E7}" destId="{75011B04-AC23-47D2-B350-CE3F42DF333A}" srcOrd="0" destOrd="3" presId="urn:microsoft.com/office/officeart/2005/8/layout/list1"/>
    <dgm:cxn modelId="{00D829A6-4A08-4DCC-92E2-C3E0E76FAA24}" type="presOf" srcId="{2F77E197-A006-42F0-AB5C-63E1A0E80F45}" destId="{D2E96C36-1241-4EE3-97F1-9296A901D239}" srcOrd="0" destOrd="1" presId="urn:microsoft.com/office/officeart/2005/8/layout/list1"/>
    <dgm:cxn modelId="{112C5A77-DA5F-4997-A2AC-FE29674E2B7C}" type="presOf" srcId="{966EC10C-B1F7-4D6E-8ACF-17C79AB5CDB2}" destId="{1E6A152F-C9C0-46CE-AF8E-7B78783A0712}" srcOrd="0" destOrd="0" presId="urn:microsoft.com/office/officeart/2005/8/layout/list1"/>
    <dgm:cxn modelId="{E2F76FE5-8BDE-4F4F-9FCD-A22012589428}" srcId="{1DA2B438-F6FC-4460-BDDB-EF7AF6EA8F43}" destId="{2CD2C69F-6902-4ED7-BD40-386E32545698}" srcOrd="0" destOrd="0" parTransId="{023B4CEC-FF8E-4F07-9452-E256C3E641AE}" sibTransId="{A6343805-1F43-4883-8BCC-A0ADE37970D9}"/>
    <dgm:cxn modelId="{EACE1771-747A-41F6-9C60-2F2583BFCC88}" srcId="{81B05663-8DD9-48A6-B064-CB73254A8092}" destId="{966EC10C-B1F7-4D6E-8ACF-17C79AB5CDB2}" srcOrd="1" destOrd="0" parTransId="{B97BDD61-2718-4A19-BB41-2D782D55248C}" sibTransId="{0BEAF9EC-EC6D-4B67-B933-20C55E2E617A}"/>
    <dgm:cxn modelId="{3396DFBE-2EE2-4E41-95AE-09B1A7FB0F75}" type="presOf" srcId="{80F7CF45-2A49-4C82-8F72-1A50F3F40FE8}" destId="{7F56042E-8D08-45B3-A8C1-FDFEA01748B9}" srcOrd="1" destOrd="0" presId="urn:microsoft.com/office/officeart/2005/8/layout/list1"/>
    <dgm:cxn modelId="{CE2202E6-DF4D-4A97-B120-1EF04A37732A}" srcId="{1DA2B438-F6FC-4460-BDDB-EF7AF6EA8F43}" destId="{2F77E197-A006-42F0-AB5C-63E1A0E80F45}" srcOrd="1" destOrd="0" parTransId="{9EF6755A-6315-4494-9719-98EDB140BC89}" sibTransId="{B3B85CC7-5565-4868-9BE9-07217CC66C0A}"/>
    <dgm:cxn modelId="{B3235FE4-2835-4C50-B65E-B02EC76D41B2}" type="presOf" srcId="{966EC10C-B1F7-4D6E-8ACF-17C79AB5CDB2}" destId="{340A5F34-74D4-4DC3-9659-8EC64D7E748D}" srcOrd="1" destOrd="0" presId="urn:microsoft.com/office/officeart/2005/8/layout/list1"/>
    <dgm:cxn modelId="{C0119EE6-558C-404A-99BB-676BFEC06D94}" srcId="{81B05663-8DD9-48A6-B064-CB73254A8092}" destId="{80F7CF45-2A49-4C82-8F72-1A50F3F40FE8}" srcOrd="0" destOrd="0" parTransId="{CA5CB6E1-56B7-4CEB-9F8A-75549A236290}" sibTransId="{C0A1AFE7-16F1-416D-A069-CCD7CA890894}"/>
    <dgm:cxn modelId="{2A1074BD-7912-4CEA-A1C9-19E1745946AA}" srcId="{7B873294-04D8-43AF-B5F0-A248D44AE493}" destId="{72FED801-3956-4557-873E-79386ED18551}" srcOrd="0" destOrd="0" parTransId="{AA080D38-9FC9-438A-9D43-E3DAB0AD29F3}" sibTransId="{CF06D955-B2F2-4A6D-B0A1-C3C911332712}"/>
    <dgm:cxn modelId="{3C8302A3-71CA-4E7A-9CB6-7B405223EFD2}" type="presOf" srcId="{1DA2B438-F6FC-4460-BDDB-EF7AF6EA8F43}" destId="{83AA5CA6-9410-491A-8C87-F5EEC437B1B0}" srcOrd="1" destOrd="0" presId="urn:microsoft.com/office/officeart/2005/8/layout/list1"/>
    <dgm:cxn modelId="{6C610A22-6AE2-45DA-AC99-CA3DB30D66E4}" srcId="{966EC10C-B1F7-4D6E-8ACF-17C79AB5CDB2}" destId="{7B873294-04D8-43AF-B5F0-A248D44AE493}" srcOrd="0" destOrd="0" parTransId="{64902C63-D098-4B0B-B994-353E3578994F}" sibTransId="{7698885B-87F3-4BE7-95BD-19D8A0514D5C}"/>
    <dgm:cxn modelId="{F1575114-ED61-4F0D-B448-7EA92D08C524}" type="presOf" srcId="{913D756C-62BC-429D-A5C3-37F53F1C01FA}" destId="{5CBB2DA3-84DB-44F7-AB87-FF451319303E}" srcOrd="0" destOrd="0" presId="urn:microsoft.com/office/officeart/2005/8/layout/list1"/>
    <dgm:cxn modelId="{95C2436E-C145-4FED-B045-D51E36DBCE1F}" type="presOf" srcId="{2CD2C69F-6902-4ED7-BD40-386E32545698}" destId="{D2E96C36-1241-4EE3-97F1-9296A901D239}" srcOrd="0" destOrd="0" presId="urn:microsoft.com/office/officeart/2005/8/layout/list1"/>
    <dgm:cxn modelId="{55F7F502-DCF6-4F4B-A50F-1C9530056652}" type="presOf" srcId="{80F7CF45-2A49-4C82-8F72-1A50F3F40FE8}" destId="{60AC77AE-C65B-41C4-99EE-1614B962E62B}" srcOrd="0" destOrd="0" presId="urn:microsoft.com/office/officeart/2005/8/layout/list1"/>
    <dgm:cxn modelId="{6ACBF07A-EFC6-46A3-9686-56147B960AD2}" srcId="{81B05663-8DD9-48A6-B064-CB73254A8092}" destId="{1DA2B438-F6FC-4460-BDDB-EF7AF6EA8F43}" srcOrd="2" destOrd="0" parTransId="{912F70CB-3A4B-4125-BEE2-45F725265218}" sibTransId="{22D53295-5361-41E2-9A8A-4835A49FCD95}"/>
    <dgm:cxn modelId="{BB821F1E-FE36-4E49-BF50-886E37CC7DD9}" srcId="{7B873294-04D8-43AF-B5F0-A248D44AE493}" destId="{5E953F72-DE50-4F55-A775-690C8DEFD484}" srcOrd="1" destOrd="0" parTransId="{EB7720B2-D2EE-46BE-82F4-14E0E2BADF76}" sibTransId="{578E8BCC-578F-4A67-B314-7455273EC588}"/>
    <dgm:cxn modelId="{3CAEF4C1-4283-4DFA-B497-6250A24B9ED9}" srcId="{7B873294-04D8-43AF-B5F0-A248D44AE493}" destId="{C1E9A34E-7B5A-4757-84D8-C222D6BE37E7}" srcOrd="2" destOrd="0" parTransId="{3D8AE87F-D367-4CE2-AC30-AEE307701B4B}" sibTransId="{719D8F87-C23E-44E4-8381-CBBB15C7F269}"/>
    <dgm:cxn modelId="{1E8C8C13-0F33-46AE-A033-1B5FDD827676}" type="presOf" srcId="{7B873294-04D8-43AF-B5F0-A248D44AE493}" destId="{75011B04-AC23-47D2-B350-CE3F42DF333A}" srcOrd="0" destOrd="0" presId="urn:microsoft.com/office/officeart/2005/8/layout/list1"/>
    <dgm:cxn modelId="{28303AF3-67DE-45F4-80C6-DD8AE621F04C}" type="presOf" srcId="{81B05663-8DD9-48A6-B064-CB73254A8092}" destId="{F4A7C58A-AD50-461C-99EF-F03045C989B5}" srcOrd="0" destOrd="0" presId="urn:microsoft.com/office/officeart/2005/8/layout/list1"/>
    <dgm:cxn modelId="{7B8E4F14-3B1C-4211-87DC-1E4971949485}" type="presParOf" srcId="{F4A7C58A-AD50-461C-99EF-F03045C989B5}" destId="{7F54179A-70A3-4BB6-ADD8-0A4EA6457E52}" srcOrd="0" destOrd="0" presId="urn:microsoft.com/office/officeart/2005/8/layout/list1"/>
    <dgm:cxn modelId="{4C418B6D-9902-4336-8E1F-7EB3071EBE78}" type="presParOf" srcId="{7F54179A-70A3-4BB6-ADD8-0A4EA6457E52}" destId="{60AC77AE-C65B-41C4-99EE-1614B962E62B}" srcOrd="0" destOrd="0" presId="urn:microsoft.com/office/officeart/2005/8/layout/list1"/>
    <dgm:cxn modelId="{17A6C662-F272-41F5-A8EC-D0F6D802BD9B}" type="presParOf" srcId="{7F54179A-70A3-4BB6-ADD8-0A4EA6457E52}" destId="{7F56042E-8D08-45B3-A8C1-FDFEA01748B9}" srcOrd="1" destOrd="0" presId="urn:microsoft.com/office/officeart/2005/8/layout/list1"/>
    <dgm:cxn modelId="{C6361ED8-D89B-45A5-B288-149CBDE9BA79}" type="presParOf" srcId="{F4A7C58A-AD50-461C-99EF-F03045C989B5}" destId="{9C81F484-626E-45CB-89FD-3D6E9C2793D1}" srcOrd="1" destOrd="0" presId="urn:microsoft.com/office/officeart/2005/8/layout/list1"/>
    <dgm:cxn modelId="{AE837790-AA52-4F2E-96AF-7FBC3ABE49A3}" type="presParOf" srcId="{F4A7C58A-AD50-461C-99EF-F03045C989B5}" destId="{5CBB2DA3-84DB-44F7-AB87-FF451319303E}" srcOrd="2" destOrd="0" presId="urn:microsoft.com/office/officeart/2005/8/layout/list1"/>
    <dgm:cxn modelId="{C21BA63B-5600-4F6B-8DC5-A7EBE4AC4034}" type="presParOf" srcId="{F4A7C58A-AD50-461C-99EF-F03045C989B5}" destId="{BCC82215-8951-4DE1-89BF-9C71C2FDFC64}" srcOrd="3" destOrd="0" presId="urn:microsoft.com/office/officeart/2005/8/layout/list1"/>
    <dgm:cxn modelId="{17FF30DD-6CAB-4F67-99CD-0A25F293D60E}" type="presParOf" srcId="{F4A7C58A-AD50-461C-99EF-F03045C989B5}" destId="{186EDE64-C847-40DA-ADAE-611293C19F0C}" srcOrd="4" destOrd="0" presId="urn:microsoft.com/office/officeart/2005/8/layout/list1"/>
    <dgm:cxn modelId="{648BF88E-A479-4DFE-A116-146C0338BC2E}" type="presParOf" srcId="{186EDE64-C847-40DA-ADAE-611293C19F0C}" destId="{1E6A152F-C9C0-46CE-AF8E-7B78783A0712}" srcOrd="0" destOrd="0" presId="urn:microsoft.com/office/officeart/2005/8/layout/list1"/>
    <dgm:cxn modelId="{CB57539C-01F7-4E20-9E58-23ECDF8B6ECB}" type="presParOf" srcId="{186EDE64-C847-40DA-ADAE-611293C19F0C}" destId="{340A5F34-74D4-4DC3-9659-8EC64D7E748D}" srcOrd="1" destOrd="0" presId="urn:microsoft.com/office/officeart/2005/8/layout/list1"/>
    <dgm:cxn modelId="{11A0E531-047D-4CFC-96D1-F163D0EF1468}" type="presParOf" srcId="{F4A7C58A-AD50-461C-99EF-F03045C989B5}" destId="{5033B41B-3D2F-4F4C-BEEE-3B10F4B8D7F4}" srcOrd="5" destOrd="0" presId="urn:microsoft.com/office/officeart/2005/8/layout/list1"/>
    <dgm:cxn modelId="{7FFF5450-C5D1-4221-8F18-984F54AED49F}" type="presParOf" srcId="{F4A7C58A-AD50-461C-99EF-F03045C989B5}" destId="{75011B04-AC23-47D2-B350-CE3F42DF333A}" srcOrd="6" destOrd="0" presId="urn:microsoft.com/office/officeart/2005/8/layout/list1"/>
    <dgm:cxn modelId="{86CEC7B1-E8FE-4215-937D-53920B38FD20}" type="presParOf" srcId="{F4A7C58A-AD50-461C-99EF-F03045C989B5}" destId="{05347DE2-96B1-4CC1-A980-0C1EA153E791}" srcOrd="7" destOrd="0" presId="urn:microsoft.com/office/officeart/2005/8/layout/list1"/>
    <dgm:cxn modelId="{F775EB4E-1F0A-4379-9E17-B395E803CBE9}" type="presParOf" srcId="{F4A7C58A-AD50-461C-99EF-F03045C989B5}" destId="{60BE9ABF-3320-45F0-B5ED-2300A3E00789}" srcOrd="8" destOrd="0" presId="urn:microsoft.com/office/officeart/2005/8/layout/list1"/>
    <dgm:cxn modelId="{E7F66126-6F21-4B47-8944-6544594DF772}" type="presParOf" srcId="{60BE9ABF-3320-45F0-B5ED-2300A3E00789}" destId="{1E74BBEF-48EC-4057-9126-BD9A017C35D0}" srcOrd="0" destOrd="0" presId="urn:microsoft.com/office/officeart/2005/8/layout/list1"/>
    <dgm:cxn modelId="{A1EA3B8E-E404-4031-A1EF-0694DB8E3F87}" type="presParOf" srcId="{60BE9ABF-3320-45F0-B5ED-2300A3E00789}" destId="{83AA5CA6-9410-491A-8C87-F5EEC437B1B0}" srcOrd="1" destOrd="0" presId="urn:microsoft.com/office/officeart/2005/8/layout/list1"/>
    <dgm:cxn modelId="{39F502C9-5685-4D0A-8A6C-E5EAFCBA0D40}" type="presParOf" srcId="{F4A7C58A-AD50-461C-99EF-F03045C989B5}" destId="{8CE32EA2-9E65-4729-89EB-8C8AB6D70744}" srcOrd="9" destOrd="0" presId="urn:microsoft.com/office/officeart/2005/8/layout/list1"/>
    <dgm:cxn modelId="{7CBFED24-196A-49E4-9688-150809E3D459}" type="presParOf" srcId="{F4A7C58A-AD50-461C-99EF-F03045C989B5}" destId="{D2E96C36-1241-4EE3-97F1-9296A901D23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sz="2400" dirty="0" smtClean="0"/>
            <a:t>User Datagram Protocol</a:t>
          </a:r>
          <a:endParaRPr lang="zh-CN" altLang="en-US" sz="24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C6EDE5C-7C42-4083-9B0D-4DC9BD4614F2}">
      <dgm:prSet phldrT="[文本]"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UDP is a connectionless transport protocol</a:t>
          </a:r>
          <a:endParaRPr lang="zh-CN" altLang="en-US" sz="2400" dirty="0"/>
        </a:p>
      </dgm:t>
    </dgm:pt>
    <dgm:pt modelId="{5A0131BE-195C-4B6D-ACAB-DD3DAA948204}" type="parTrans" cxnId="{F08F5E5D-C5F2-489C-9646-FC19D99F2CC8}">
      <dgm:prSet/>
      <dgm:spPr/>
      <dgm:t>
        <a:bodyPr/>
        <a:lstStyle/>
        <a:p>
          <a:endParaRPr lang="zh-CN" altLang="en-US"/>
        </a:p>
      </dgm:t>
    </dgm:pt>
    <dgm:pt modelId="{0A84DD77-674D-42D2-9DD1-0D25091DB43B}" type="sibTrans" cxnId="{F08F5E5D-C5F2-489C-9646-FC19D99F2CC8}">
      <dgm:prSet/>
      <dgm:spPr/>
      <dgm:t>
        <a:bodyPr/>
        <a:lstStyle/>
        <a:p>
          <a:endParaRPr lang="zh-CN" altLang="en-US"/>
        </a:p>
      </dgm:t>
    </dgm:pt>
    <dgm:pt modelId="{F300CA50-6259-4283-9B3D-1A79C64BFF0B}">
      <dgm:prSet phldrT="[文本]" custT="1"/>
      <dgm:spPr/>
      <dgm:t>
        <a:bodyPr/>
        <a:lstStyle/>
        <a:p>
          <a:r>
            <a:rPr lang="en-US" sz="2400" dirty="0" smtClean="0"/>
            <a:t>Transmission Control Protocol</a:t>
          </a:r>
          <a:endParaRPr lang="zh-CN" altLang="en-US" sz="2400" dirty="0"/>
        </a:p>
      </dgm:t>
    </dgm:pt>
    <dgm:pt modelId="{938269A0-2382-48FE-8C20-FDD5AE102471}" type="parTrans" cxnId="{847D7863-C643-4A3A-AA98-10DC605B9BB1}">
      <dgm:prSet/>
      <dgm:spPr/>
      <dgm:t>
        <a:bodyPr/>
        <a:lstStyle/>
        <a:p>
          <a:endParaRPr lang="zh-CN" altLang="en-US"/>
        </a:p>
      </dgm:t>
    </dgm:pt>
    <dgm:pt modelId="{880EB111-353E-44BD-9970-1F7E6B41F1A2}" type="sibTrans" cxnId="{847D7863-C643-4A3A-AA98-10DC605B9BB1}">
      <dgm:prSet/>
      <dgm:spPr/>
      <dgm:t>
        <a:bodyPr/>
        <a:lstStyle/>
        <a:p>
          <a:endParaRPr lang="zh-CN" altLang="en-US"/>
        </a:p>
      </dgm:t>
    </dgm:pt>
    <dgm:pt modelId="{48B1915A-532B-4DD6-A286-BB17F9F22B8F}">
      <dgm:prSet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UDP provides a way for applications to send data without having to establish a connection</a:t>
          </a:r>
        </a:p>
      </dgm:t>
    </dgm:pt>
    <dgm:pt modelId="{31443A80-B037-48A9-848A-457D267647DA}" type="parTrans" cxnId="{1378A99D-0613-4CDB-8D1A-50D7F4DA9BFD}">
      <dgm:prSet/>
      <dgm:spPr/>
      <dgm:t>
        <a:bodyPr/>
        <a:lstStyle/>
        <a:p>
          <a:endParaRPr lang="zh-CN" altLang="en-US"/>
        </a:p>
      </dgm:t>
    </dgm:pt>
    <dgm:pt modelId="{C86C8954-E95E-4AAB-89F8-1A33C403ACE7}" type="sibTrans" cxnId="{1378A99D-0613-4CDB-8D1A-50D7F4DA9BFD}">
      <dgm:prSet/>
      <dgm:spPr/>
      <dgm:t>
        <a:bodyPr/>
        <a:lstStyle/>
        <a:p>
          <a:endParaRPr lang="zh-CN" altLang="en-US"/>
        </a:p>
      </dgm:t>
    </dgm:pt>
    <dgm:pt modelId="{76222431-2E92-4B8E-8999-2DB29076C9C6}">
      <dgm:prSet phldrT="[文本]"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TCP is a connected transport protocol</a:t>
          </a:r>
          <a:endParaRPr lang="zh-CN" altLang="en-US" sz="2400" dirty="0"/>
        </a:p>
      </dgm:t>
    </dgm:pt>
    <dgm:pt modelId="{E0B7010E-31A0-438F-B342-AE65F4D2B8A7}" type="parTrans" cxnId="{D1723C23-3971-4673-A98F-49F680B2EFC7}">
      <dgm:prSet/>
      <dgm:spPr/>
      <dgm:t>
        <a:bodyPr/>
        <a:lstStyle/>
        <a:p>
          <a:endParaRPr lang="zh-CN" altLang="en-US"/>
        </a:p>
      </dgm:t>
    </dgm:pt>
    <dgm:pt modelId="{FD6E7119-FB03-4022-9E0B-77ABE5489EF2}" type="sibTrans" cxnId="{D1723C23-3971-4673-A98F-49F680B2EFC7}">
      <dgm:prSet/>
      <dgm:spPr/>
      <dgm:t>
        <a:bodyPr/>
        <a:lstStyle/>
        <a:p>
          <a:endParaRPr lang="zh-CN" altLang="en-US"/>
        </a:p>
      </dgm:t>
    </dgm:pt>
    <dgm:pt modelId="{AFAA8519-661B-4226-9427-E50D94AF5B4C}">
      <dgm:prSet custT="1"/>
      <dgm:spPr/>
      <dgm:t>
        <a:bodyPr/>
        <a:lstStyle/>
        <a:p>
          <a:r>
            <a:rPr lang="en-US" altLang="zh-CN" sz="2400" dirty="0" smtClean="0">
              <a:ea typeface="黑体" pitchFamily="2" charset="-122"/>
            </a:rPr>
            <a:t>TCP provides a way for applications to send data after having to establish a connection</a:t>
          </a:r>
        </a:p>
      </dgm:t>
    </dgm:pt>
    <dgm:pt modelId="{7FAB2F8C-EFD3-4916-B796-45263DA245AD}" type="parTrans" cxnId="{96146FDC-79EA-4C14-99C3-23ED52321579}">
      <dgm:prSet/>
      <dgm:spPr/>
      <dgm:t>
        <a:bodyPr/>
        <a:lstStyle/>
        <a:p>
          <a:endParaRPr lang="zh-CN" altLang="en-US"/>
        </a:p>
      </dgm:t>
    </dgm:pt>
    <dgm:pt modelId="{FD121B9A-C7B2-4608-A2A7-0B29FFA2CFBC}" type="sibTrans" cxnId="{96146FDC-79EA-4C14-99C3-23ED52321579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2" custScaleX="13165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A34A61-6F95-4121-8698-7ECC9D279857}" type="pres">
      <dgm:prSet presAssocID="{D4FC9916-305B-4F4D-8302-11815723922B}" presName="spaceBetweenRectangles" presStyleCnt="0"/>
      <dgm:spPr/>
    </dgm:pt>
    <dgm:pt modelId="{C87A3A8E-4982-4BAA-B62B-D20FCB50C6CD}" type="pres">
      <dgm:prSet presAssocID="{F300CA50-6259-4283-9B3D-1A79C64BFF0B}" presName="parentLin" presStyleCnt="0"/>
      <dgm:spPr/>
    </dgm:pt>
    <dgm:pt modelId="{99FFB50F-E197-4249-A894-1DDE9C81D1F6}" type="pres">
      <dgm:prSet presAssocID="{F300CA50-6259-4283-9B3D-1A79C64BFF0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5B741D6-A3EA-45FF-AB20-6A03CF43CF03}" type="pres">
      <dgm:prSet presAssocID="{F300CA50-6259-4283-9B3D-1A79C64BFF0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9A24A2-ED9F-4AF9-B50C-1B096F71D31D}" type="pres">
      <dgm:prSet presAssocID="{F300CA50-6259-4283-9B3D-1A79C64BFF0B}" presName="negativeSpace" presStyleCnt="0"/>
      <dgm:spPr/>
    </dgm:pt>
    <dgm:pt modelId="{3CE09D2C-2D70-414E-A0AF-131F3E201C79}" type="pres">
      <dgm:prSet presAssocID="{F300CA50-6259-4283-9B3D-1A79C64BFF0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6F0E3AE1-9B01-4A33-B116-BE6543697BE1}" type="presOf" srcId="{24146B34-5094-4A06-AA92-D899DA4C069A}" destId="{7256A8FF-BBD2-4BB5-AC37-D06EC4DA3B6B}" srcOrd="1" destOrd="0" presId="urn:microsoft.com/office/officeart/2005/8/layout/list1"/>
    <dgm:cxn modelId="{6985767A-9CFB-4E8D-85CD-CBB46261AD19}" type="presOf" srcId="{F300CA50-6259-4283-9B3D-1A79C64BFF0B}" destId="{25B741D6-A3EA-45FF-AB20-6A03CF43CF03}" srcOrd="1" destOrd="0" presId="urn:microsoft.com/office/officeart/2005/8/layout/list1"/>
    <dgm:cxn modelId="{1DC59000-DD70-437D-ACEB-6077EC220E1B}" type="presOf" srcId="{F300CA50-6259-4283-9B3D-1A79C64BFF0B}" destId="{99FFB50F-E197-4249-A894-1DDE9C81D1F6}" srcOrd="0" destOrd="0" presId="urn:microsoft.com/office/officeart/2005/8/layout/list1"/>
    <dgm:cxn modelId="{51CEE6D3-CB37-4E15-AAA5-A8AC4B162B2C}" type="presOf" srcId="{76222431-2E92-4B8E-8999-2DB29076C9C6}" destId="{3CE09D2C-2D70-414E-A0AF-131F3E201C79}" srcOrd="0" destOrd="0" presId="urn:microsoft.com/office/officeart/2005/8/layout/list1"/>
    <dgm:cxn modelId="{1378A99D-0613-4CDB-8D1A-50D7F4DA9BFD}" srcId="{24146B34-5094-4A06-AA92-D899DA4C069A}" destId="{48B1915A-532B-4DD6-A286-BB17F9F22B8F}" srcOrd="1" destOrd="0" parTransId="{31443A80-B037-48A9-848A-457D267647DA}" sibTransId="{C86C8954-E95E-4AAB-89F8-1A33C403ACE7}"/>
    <dgm:cxn modelId="{F08F5E5D-C5F2-489C-9646-FC19D99F2CC8}" srcId="{24146B34-5094-4A06-AA92-D899DA4C069A}" destId="{DC6EDE5C-7C42-4083-9B0D-4DC9BD4614F2}" srcOrd="0" destOrd="0" parTransId="{5A0131BE-195C-4B6D-ACAB-DD3DAA948204}" sibTransId="{0A84DD77-674D-42D2-9DD1-0D25091DB43B}"/>
    <dgm:cxn modelId="{B40DA89A-BB5D-4F5D-B160-CDBE16C27C9C}" type="presOf" srcId="{AFAA8519-661B-4226-9427-E50D94AF5B4C}" destId="{3CE09D2C-2D70-414E-A0AF-131F3E201C79}" srcOrd="0" destOrd="1" presId="urn:microsoft.com/office/officeart/2005/8/layout/list1"/>
    <dgm:cxn modelId="{7BE9788E-DB2F-4701-B43E-EAE779DE8CCA}" type="presOf" srcId="{48B1915A-532B-4DD6-A286-BB17F9F22B8F}" destId="{336840BA-A4AD-4331-84BF-4A73CF1F8C79}" srcOrd="0" destOrd="1" presId="urn:microsoft.com/office/officeart/2005/8/layout/list1"/>
    <dgm:cxn modelId="{7AD1182D-2CF5-4046-B277-D3F70167B36C}" type="presOf" srcId="{DC6EDE5C-7C42-4083-9B0D-4DC9BD4614F2}" destId="{336840BA-A4AD-4331-84BF-4A73CF1F8C79}" srcOrd="0" destOrd="0" presId="urn:microsoft.com/office/officeart/2005/8/layout/list1"/>
    <dgm:cxn modelId="{D1723C23-3971-4673-A98F-49F680B2EFC7}" srcId="{F300CA50-6259-4283-9B3D-1A79C64BFF0B}" destId="{76222431-2E92-4B8E-8999-2DB29076C9C6}" srcOrd="0" destOrd="0" parTransId="{E0B7010E-31A0-438F-B342-AE65F4D2B8A7}" sibTransId="{FD6E7119-FB03-4022-9E0B-77ABE5489EF2}"/>
    <dgm:cxn modelId="{847D7863-C643-4A3A-AA98-10DC605B9BB1}" srcId="{7601C665-37B0-40CD-BA35-6A27D62700D9}" destId="{F300CA50-6259-4283-9B3D-1A79C64BFF0B}" srcOrd="1" destOrd="0" parTransId="{938269A0-2382-48FE-8C20-FDD5AE102471}" sibTransId="{880EB111-353E-44BD-9970-1F7E6B41F1A2}"/>
    <dgm:cxn modelId="{513A1CF8-FE8C-4AC7-B957-9A99B3A98B81}" type="presOf" srcId="{7601C665-37B0-40CD-BA35-6A27D62700D9}" destId="{FBE445EE-CDE8-4C99-A04D-33FE5BD85C8D}" srcOrd="0" destOrd="0" presId="urn:microsoft.com/office/officeart/2005/8/layout/list1"/>
    <dgm:cxn modelId="{96146FDC-79EA-4C14-99C3-23ED52321579}" srcId="{F300CA50-6259-4283-9B3D-1A79C64BFF0B}" destId="{AFAA8519-661B-4226-9427-E50D94AF5B4C}" srcOrd="1" destOrd="0" parTransId="{7FAB2F8C-EFD3-4916-B796-45263DA245AD}" sibTransId="{FD121B9A-C7B2-4608-A2A7-0B29FFA2CFBC}"/>
    <dgm:cxn modelId="{272B0C21-908F-41C2-A451-463C2670E773}" type="presOf" srcId="{24146B34-5094-4A06-AA92-D899DA4C069A}" destId="{1DF3F470-1C5C-450D-A0B1-4F9DEC60CFBD}" srcOrd="0" destOrd="0" presId="urn:microsoft.com/office/officeart/2005/8/layout/list1"/>
    <dgm:cxn modelId="{A0B63615-5DC6-4EDC-9BB7-BC1497A8FA1C}" type="presParOf" srcId="{FBE445EE-CDE8-4C99-A04D-33FE5BD85C8D}" destId="{03212FF6-9A41-4DFF-855E-196545F8A800}" srcOrd="0" destOrd="0" presId="urn:microsoft.com/office/officeart/2005/8/layout/list1"/>
    <dgm:cxn modelId="{3811FC24-49B9-437F-AC6F-6FD40AFC9EFD}" type="presParOf" srcId="{03212FF6-9A41-4DFF-855E-196545F8A800}" destId="{1DF3F470-1C5C-450D-A0B1-4F9DEC60CFBD}" srcOrd="0" destOrd="0" presId="urn:microsoft.com/office/officeart/2005/8/layout/list1"/>
    <dgm:cxn modelId="{6C585CED-6DF5-4AE1-AF22-08E8C8D2F81E}" type="presParOf" srcId="{03212FF6-9A41-4DFF-855E-196545F8A800}" destId="{7256A8FF-BBD2-4BB5-AC37-D06EC4DA3B6B}" srcOrd="1" destOrd="0" presId="urn:microsoft.com/office/officeart/2005/8/layout/list1"/>
    <dgm:cxn modelId="{CBD3AA09-763F-4B4C-97EE-F5DB8BCA4A4F}" type="presParOf" srcId="{FBE445EE-CDE8-4C99-A04D-33FE5BD85C8D}" destId="{E976AB0B-55C4-4B11-8D77-CA25845D7FD9}" srcOrd="1" destOrd="0" presId="urn:microsoft.com/office/officeart/2005/8/layout/list1"/>
    <dgm:cxn modelId="{76426F83-2679-4971-80DE-90AE4B8575D8}" type="presParOf" srcId="{FBE445EE-CDE8-4C99-A04D-33FE5BD85C8D}" destId="{336840BA-A4AD-4331-84BF-4A73CF1F8C79}" srcOrd="2" destOrd="0" presId="urn:microsoft.com/office/officeart/2005/8/layout/list1"/>
    <dgm:cxn modelId="{85C7E9A5-43C6-40FB-9932-6FF8FF5E3CE7}" type="presParOf" srcId="{FBE445EE-CDE8-4C99-A04D-33FE5BD85C8D}" destId="{37A34A61-6F95-4121-8698-7ECC9D279857}" srcOrd="3" destOrd="0" presId="urn:microsoft.com/office/officeart/2005/8/layout/list1"/>
    <dgm:cxn modelId="{5774C095-49B8-4E4D-9416-985BDC193BEE}" type="presParOf" srcId="{FBE445EE-CDE8-4C99-A04D-33FE5BD85C8D}" destId="{C87A3A8E-4982-4BAA-B62B-D20FCB50C6CD}" srcOrd="4" destOrd="0" presId="urn:microsoft.com/office/officeart/2005/8/layout/list1"/>
    <dgm:cxn modelId="{EB0E6C7A-4839-4B58-AE4B-C1F7AD7D1D37}" type="presParOf" srcId="{C87A3A8E-4982-4BAA-B62B-D20FCB50C6CD}" destId="{99FFB50F-E197-4249-A894-1DDE9C81D1F6}" srcOrd="0" destOrd="0" presId="urn:microsoft.com/office/officeart/2005/8/layout/list1"/>
    <dgm:cxn modelId="{CE00385E-D7FE-4132-95F8-3BC7CE417E86}" type="presParOf" srcId="{C87A3A8E-4982-4BAA-B62B-D20FCB50C6CD}" destId="{25B741D6-A3EA-45FF-AB20-6A03CF43CF03}" srcOrd="1" destOrd="0" presId="urn:microsoft.com/office/officeart/2005/8/layout/list1"/>
    <dgm:cxn modelId="{905BDECF-A6F6-4BA3-91F9-44ED27FC0B4D}" type="presParOf" srcId="{FBE445EE-CDE8-4C99-A04D-33FE5BD85C8D}" destId="{099A24A2-ED9F-4AF9-B50C-1B096F71D31D}" srcOrd="5" destOrd="0" presId="urn:microsoft.com/office/officeart/2005/8/layout/list1"/>
    <dgm:cxn modelId="{595CD397-E2EA-4ECB-95DE-B168A0383736}" type="presParOf" srcId="{FBE445EE-CDE8-4C99-A04D-33FE5BD85C8D}" destId="{3CE09D2C-2D70-414E-A0AF-131F3E201C7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025F189-8DBB-49A7-835D-10FC527F6BB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D2B0AE-C079-45D6-9EE4-41655BD5003C}">
      <dgm:prSet phldrT="[文本]" custT="1"/>
      <dgm:spPr/>
      <dgm:t>
        <a:bodyPr/>
        <a:lstStyle/>
        <a:p>
          <a:r>
            <a:rPr lang="en-US" altLang="zh-CN" sz="2000" b="0" dirty="0" smtClean="0"/>
            <a:t>An Automatic Repeat Request(ARQ) Mechanism</a:t>
          </a:r>
          <a:endParaRPr lang="zh-CN" altLang="en-US" sz="2000" b="0" dirty="0"/>
        </a:p>
      </dgm:t>
    </dgm:pt>
    <dgm:pt modelId="{56235AF0-D7BE-40A1-9088-9606E7EEDD4D}" type="parTrans" cxnId="{614A5B24-DFD1-45F7-8CC5-8A1C72E01629}">
      <dgm:prSet/>
      <dgm:spPr/>
      <dgm:t>
        <a:bodyPr/>
        <a:lstStyle/>
        <a:p>
          <a:endParaRPr lang="zh-CN" altLang="en-US"/>
        </a:p>
      </dgm:t>
    </dgm:pt>
    <dgm:pt modelId="{7FDCF311-329D-40CB-BE2D-80189AB8D11C}" type="sibTrans" cxnId="{614A5B24-DFD1-45F7-8CC5-8A1C72E01629}">
      <dgm:prSet/>
      <dgm:spPr/>
      <dgm:t>
        <a:bodyPr/>
        <a:lstStyle/>
        <a:p>
          <a:endParaRPr lang="zh-CN" altLang="en-US"/>
        </a:p>
      </dgm:t>
    </dgm:pt>
    <dgm:pt modelId="{0E0FB0BA-856D-443E-B75E-658AB2D48418}">
      <dgm:prSet phldrT="[文本]" custT="1"/>
      <dgm:spPr/>
      <dgm:t>
        <a:bodyPr/>
        <a:lstStyle/>
        <a:p>
          <a:r>
            <a:rPr lang="en-US" altLang="zh-CN" sz="2000" dirty="0" smtClean="0"/>
            <a:t>Sender takes responsibility for packet loss</a:t>
          </a:r>
          <a:endParaRPr lang="zh-CN" altLang="en-US" sz="2000" dirty="0"/>
        </a:p>
      </dgm:t>
    </dgm:pt>
    <dgm:pt modelId="{2F4CE681-6435-4C0E-97B2-A006D45376CB}" type="parTrans" cxnId="{B4E55916-C5CB-4202-851F-7953DAB0DEC6}">
      <dgm:prSet/>
      <dgm:spPr/>
      <dgm:t>
        <a:bodyPr/>
        <a:lstStyle/>
        <a:p>
          <a:endParaRPr lang="zh-CN" altLang="en-US"/>
        </a:p>
      </dgm:t>
    </dgm:pt>
    <dgm:pt modelId="{519DCBE6-228B-4A24-864A-D4B9FA9FC44D}" type="sibTrans" cxnId="{B4E55916-C5CB-4202-851F-7953DAB0DEC6}">
      <dgm:prSet/>
      <dgm:spPr/>
      <dgm:t>
        <a:bodyPr/>
        <a:lstStyle/>
        <a:p>
          <a:endParaRPr lang="zh-CN" altLang="en-US"/>
        </a:p>
      </dgm:t>
    </dgm:pt>
    <dgm:pt modelId="{AC509213-4401-480E-A80C-11D754FB5044}">
      <dgm:prSet custT="1"/>
      <dgm:spPr/>
      <dgm:t>
        <a:bodyPr/>
        <a:lstStyle/>
        <a:p>
          <a:r>
            <a:rPr lang="en-US" altLang="zh-CN" sz="2000" dirty="0" smtClean="0"/>
            <a:t>Whenever it sends a packet</a:t>
          </a:r>
          <a:r>
            <a:rPr lang="zh-CN" altLang="en-US" sz="2000" dirty="0" smtClean="0"/>
            <a:t>，</a:t>
          </a:r>
          <a:r>
            <a:rPr lang="en-US" altLang="zh-CN" sz="2000" dirty="0" smtClean="0"/>
            <a:t>the sending protocol software starts a timer</a:t>
          </a:r>
        </a:p>
      </dgm:t>
    </dgm:pt>
    <dgm:pt modelId="{8A8F377C-9BF9-4B00-A4D8-1FDAA382FBAF}" type="parTrans" cxnId="{39E92C99-6264-4456-99AA-313D9B37F242}">
      <dgm:prSet/>
      <dgm:spPr/>
      <dgm:t>
        <a:bodyPr/>
        <a:lstStyle/>
        <a:p>
          <a:endParaRPr lang="zh-CN" altLang="en-US"/>
        </a:p>
      </dgm:t>
    </dgm:pt>
    <dgm:pt modelId="{2AFEC2CF-BF5E-4914-9A7D-086F2869FCF1}" type="sibTrans" cxnId="{39E92C99-6264-4456-99AA-313D9B37F242}">
      <dgm:prSet/>
      <dgm:spPr/>
      <dgm:t>
        <a:bodyPr/>
        <a:lstStyle/>
        <a:p>
          <a:endParaRPr lang="zh-CN" altLang="en-US"/>
        </a:p>
      </dgm:t>
    </dgm:pt>
    <dgm:pt modelId="{5D432ABF-95ED-4A96-A5CD-F6ED5E3DAF93}">
      <dgm:prSet custT="1"/>
      <dgm:spPr/>
      <dgm:t>
        <a:bodyPr/>
        <a:lstStyle/>
        <a:p>
          <a:r>
            <a:rPr lang="en-US" altLang="zh-CN" sz="2000" dirty="0" smtClean="0"/>
            <a:t>If an acknowledgement(ACK) arrives before the timer expires</a:t>
          </a:r>
          <a:r>
            <a:rPr lang="zh-CN" altLang="en-US" sz="2000" dirty="0" smtClean="0"/>
            <a:t>，</a:t>
          </a:r>
          <a:r>
            <a:rPr lang="en-US" altLang="zh-CN" sz="2000" dirty="0" smtClean="0"/>
            <a:t>the sending cancels the timer</a:t>
          </a:r>
        </a:p>
      </dgm:t>
    </dgm:pt>
    <dgm:pt modelId="{B29C6591-50AE-40F7-B132-DD0A07410E78}" type="parTrans" cxnId="{724F7AEA-9B3F-41BA-A67A-D55D8A5A3075}">
      <dgm:prSet/>
      <dgm:spPr/>
      <dgm:t>
        <a:bodyPr/>
        <a:lstStyle/>
        <a:p>
          <a:endParaRPr lang="zh-CN" altLang="en-US"/>
        </a:p>
      </dgm:t>
    </dgm:pt>
    <dgm:pt modelId="{11490124-0626-41E9-A1C8-24F08F50F98E}" type="sibTrans" cxnId="{724F7AEA-9B3F-41BA-A67A-D55D8A5A3075}">
      <dgm:prSet/>
      <dgm:spPr/>
      <dgm:t>
        <a:bodyPr/>
        <a:lstStyle/>
        <a:p>
          <a:endParaRPr lang="zh-CN" altLang="en-US"/>
        </a:p>
      </dgm:t>
    </dgm:pt>
    <dgm:pt modelId="{A9BC8B7E-03FE-45C3-B53E-ECC796659A49}">
      <dgm:prSet custT="1"/>
      <dgm:spPr/>
      <dgm:t>
        <a:bodyPr/>
        <a:lstStyle/>
        <a:p>
          <a:r>
            <a:rPr lang="en-US" altLang="zh-CN" sz="2000" dirty="0" smtClean="0"/>
            <a:t>If the timer expires before an ACK arrives</a:t>
          </a:r>
          <a:r>
            <a:rPr lang="zh-CN" altLang="en-US" sz="2000" dirty="0" smtClean="0"/>
            <a:t>，</a:t>
          </a:r>
          <a:r>
            <a:rPr lang="en-US" altLang="zh-CN" sz="2000" dirty="0" smtClean="0"/>
            <a:t>the sending sends the another copy of the packet and starts the timer again</a:t>
          </a:r>
        </a:p>
      </dgm:t>
    </dgm:pt>
    <dgm:pt modelId="{F71E8811-6057-4255-A06F-5714B0960D1E}" type="parTrans" cxnId="{7C6FB8EB-4675-494F-A4A0-84F9C6F7C800}">
      <dgm:prSet/>
      <dgm:spPr/>
      <dgm:t>
        <a:bodyPr/>
        <a:lstStyle/>
        <a:p>
          <a:endParaRPr lang="zh-CN" altLang="en-US"/>
        </a:p>
      </dgm:t>
    </dgm:pt>
    <dgm:pt modelId="{2623C403-E584-4CAB-827E-BFFE803C2FD1}" type="sibTrans" cxnId="{7C6FB8EB-4675-494F-A4A0-84F9C6F7C800}">
      <dgm:prSet/>
      <dgm:spPr/>
      <dgm:t>
        <a:bodyPr/>
        <a:lstStyle/>
        <a:p>
          <a:endParaRPr lang="zh-CN" altLang="en-US"/>
        </a:p>
      </dgm:t>
    </dgm:pt>
    <dgm:pt modelId="{A8590A84-0333-43F3-ADC2-6054B1D8F859}">
      <dgm:prSet phldrT="[文本]" custT="1"/>
      <dgm:spPr/>
      <dgm:t>
        <a:bodyPr/>
        <a:lstStyle/>
        <a:p>
          <a:r>
            <a:rPr lang="en-US" altLang="zh-CN" sz="2000" dirty="0" smtClean="0"/>
            <a:t>Receiver</a:t>
          </a:r>
        </a:p>
      </dgm:t>
    </dgm:pt>
    <dgm:pt modelId="{FC24377C-DC5A-4610-BB97-9B9FC913F3DB}" type="parTrans" cxnId="{4945229C-AFA2-41AE-A377-4B7FA23C3D39}">
      <dgm:prSet/>
      <dgm:spPr/>
      <dgm:t>
        <a:bodyPr/>
        <a:lstStyle/>
        <a:p>
          <a:endParaRPr lang="zh-CN" altLang="en-US"/>
        </a:p>
      </dgm:t>
    </dgm:pt>
    <dgm:pt modelId="{BF60B55B-A603-478E-937F-69176D1C7B8E}" type="sibTrans" cxnId="{4945229C-AFA2-41AE-A377-4B7FA23C3D39}">
      <dgm:prSet/>
      <dgm:spPr/>
      <dgm:t>
        <a:bodyPr/>
        <a:lstStyle/>
        <a:p>
          <a:endParaRPr lang="zh-CN" altLang="en-US"/>
        </a:p>
      </dgm:t>
    </dgm:pt>
    <dgm:pt modelId="{039F7ABC-E6DB-4B1E-A375-99C24C0F912E}">
      <dgm:prSet phldrT="[文本]" custT="1"/>
      <dgm:spPr/>
      <dgm:t>
        <a:bodyPr/>
        <a:lstStyle/>
        <a:p>
          <a:r>
            <a:rPr lang="en-US" altLang="zh-CN" sz="2000" dirty="0" smtClean="0"/>
            <a:t>Whenever a packet arrives intact</a:t>
          </a:r>
          <a:r>
            <a:rPr lang="zh-CN" altLang="en-US" sz="2000" dirty="0" smtClean="0"/>
            <a:t>，</a:t>
          </a:r>
          <a:r>
            <a:rPr lang="en-US" altLang="zh-CN" sz="2000" dirty="0" smtClean="0"/>
            <a:t>the receiving protocol software sends acknowledgement(ACK) back</a:t>
          </a:r>
        </a:p>
      </dgm:t>
    </dgm:pt>
    <dgm:pt modelId="{EF7F96DA-DD91-4D07-9194-F50C4AFE3B1D}" type="parTrans" cxnId="{3BCF32DC-DAF4-44C1-83E6-73E18B270274}">
      <dgm:prSet/>
      <dgm:spPr/>
      <dgm:t>
        <a:bodyPr/>
        <a:lstStyle/>
        <a:p>
          <a:endParaRPr lang="zh-CN" altLang="en-US"/>
        </a:p>
      </dgm:t>
    </dgm:pt>
    <dgm:pt modelId="{76FE6D2D-4464-4D6E-8668-C86315B656E8}" type="sibTrans" cxnId="{3BCF32DC-DAF4-44C1-83E6-73E18B270274}">
      <dgm:prSet/>
      <dgm:spPr/>
      <dgm:t>
        <a:bodyPr/>
        <a:lstStyle/>
        <a:p>
          <a:endParaRPr lang="zh-CN" altLang="en-US"/>
        </a:p>
      </dgm:t>
    </dgm:pt>
    <dgm:pt modelId="{7776C65D-B556-4812-992B-73B41B0FCF40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8B480CA5-262C-48C8-A1B8-72B929FDD444}" type="parTrans" cxnId="{1B84CD55-5B27-4830-BC3B-500EC7352A80}">
      <dgm:prSet/>
      <dgm:spPr/>
      <dgm:t>
        <a:bodyPr/>
        <a:lstStyle/>
        <a:p>
          <a:endParaRPr lang="zh-CN" altLang="en-US"/>
        </a:p>
      </dgm:t>
    </dgm:pt>
    <dgm:pt modelId="{989526CD-B3EC-425F-96F8-5B34489BFCDA}" type="sibTrans" cxnId="{1B84CD55-5B27-4830-BC3B-500EC7352A80}">
      <dgm:prSet/>
      <dgm:spPr/>
      <dgm:t>
        <a:bodyPr/>
        <a:lstStyle/>
        <a:p>
          <a:endParaRPr lang="zh-CN" altLang="en-US"/>
        </a:p>
      </dgm:t>
    </dgm:pt>
    <dgm:pt modelId="{2B495CC3-896C-4D3D-B3F8-25E9C2C6B991}">
      <dgm:prSet phldrT="[文本]" custT="1"/>
      <dgm:spPr/>
      <dgm:t>
        <a:bodyPr/>
        <a:lstStyle/>
        <a:p>
          <a:r>
            <a:rPr lang="en-US" sz="2000" dirty="0" smtClean="0"/>
            <a:t>Problem Solved</a:t>
          </a:r>
          <a:endParaRPr lang="en-US" altLang="zh-CN" sz="2000" dirty="0" smtClean="0"/>
        </a:p>
      </dgm:t>
    </dgm:pt>
    <dgm:pt modelId="{2B85DA2E-A82A-43BC-8878-ACEDDADB0B1D}" type="parTrans" cxnId="{DE366D35-BF2F-434D-A499-55132FADB950}">
      <dgm:prSet/>
      <dgm:spPr/>
      <dgm:t>
        <a:bodyPr/>
        <a:lstStyle/>
        <a:p>
          <a:endParaRPr lang="zh-CN" altLang="en-US"/>
        </a:p>
      </dgm:t>
    </dgm:pt>
    <dgm:pt modelId="{1CFCB9AF-C477-45B3-9500-CBCB15574C08}" type="sibTrans" cxnId="{DE366D35-BF2F-434D-A499-55132FADB950}">
      <dgm:prSet/>
      <dgm:spPr/>
      <dgm:t>
        <a:bodyPr/>
        <a:lstStyle/>
        <a:p>
          <a:endParaRPr lang="zh-CN" altLang="en-US"/>
        </a:p>
      </dgm:t>
    </dgm:pt>
    <dgm:pt modelId="{DA1941DE-8199-4B9A-A61D-16AE94088FAF}">
      <dgm:prSet custT="1"/>
      <dgm:spPr/>
      <dgm:t>
        <a:bodyPr/>
        <a:lstStyle/>
        <a:p>
          <a:r>
            <a:rPr lang="en-US" sz="2000" dirty="0" smtClean="0"/>
            <a:t>Lost Packets</a:t>
          </a:r>
          <a:endParaRPr lang="zh-CN" altLang="en-US" sz="2000" dirty="0"/>
        </a:p>
      </dgm:t>
    </dgm:pt>
    <dgm:pt modelId="{84E4C1C1-6724-423C-96D2-4B84F8DF0EBC}" type="parTrans" cxnId="{45414F6E-6202-44C1-A185-6E427E3F693E}">
      <dgm:prSet/>
      <dgm:spPr/>
      <dgm:t>
        <a:bodyPr/>
        <a:lstStyle/>
        <a:p>
          <a:endParaRPr lang="zh-CN" altLang="en-US"/>
        </a:p>
      </dgm:t>
    </dgm:pt>
    <dgm:pt modelId="{35D4296D-A0A3-4F5C-BCA8-D99AFBFB63AB}" type="sibTrans" cxnId="{45414F6E-6202-44C1-A185-6E427E3F693E}">
      <dgm:prSet/>
      <dgm:spPr/>
      <dgm:t>
        <a:bodyPr/>
        <a:lstStyle/>
        <a:p>
          <a:endParaRPr lang="zh-CN" altLang="en-US"/>
        </a:p>
      </dgm:t>
    </dgm:pt>
    <dgm:pt modelId="{70923C84-A9F5-40D8-B46F-7270518B6640}" type="pres">
      <dgm:prSet presAssocID="{A025F189-8DBB-49A7-835D-10FC527F6BB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DB7B7D7-E3EA-45A2-A8B6-723B985FD9BC}" type="pres">
      <dgm:prSet presAssocID="{A7D2B0AE-C079-45D6-9EE4-41655BD5003C}" presName="parentLin" presStyleCnt="0"/>
      <dgm:spPr/>
    </dgm:pt>
    <dgm:pt modelId="{2C0C53E1-6AEF-4251-94B2-73267C74ECBD}" type="pres">
      <dgm:prSet presAssocID="{A7D2B0AE-C079-45D6-9EE4-41655BD5003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DBE53760-1A28-4218-BABD-FEDF2D1FCF6F}" type="pres">
      <dgm:prSet presAssocID="{A7D2B0AE-C079-45D6-9EE4-41655BD5003C}" presName="parentText" presStyleLbl="node1" presStyleIdx="0" presStyleCnt="4" custScaleX="125168" custScaleY="14455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E8EBAF-FEBC-4236-9CDE-8A46826A0099}" type="pres">
      <dgm:prSet presAssocID="{A7D2B0AE-C079-45D6-9EE4-41655BD5003C}" presName="negativeSpace" presStyleCnt="0"/>
      <dgm:spPr/>
    </dgm:pt>
    <dgm:pt modelId="{A1ED5948-8492-41BD-BF4E-E70111118E05}" type="pres">
      <dgm:prSet presAssocID="{A7D2B0AE-C079-45D6-9EE4-41655BD5003C}" presName="childText" presStyleLbl="conFgAcc1" presStyleIdx="0" presStyleCnt="4" custScaleY="745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E2FA9-92D4-4DC1-A807-61D18034A885}" type="pres">
      <dgm:prSet presAssocID="{7FDCF311-329D-40CB-BE2D-80189AB8D11C}" presName="spaceBetweenRectangles" presStyleCnt="0"/>
      <dgm:spPr/>
    </dgm:pt>
    <dgm:pt modelId="{71CC7F90-79BF-4170-A480-9A7D022F601A}" type="pres">
      <dgm:prSet presAssocID="{0E0FB0BA-856D-443E-B75E-658AB2D48418}" presName="parentLin" presStyleCnt="0"/>
      <dgm:spPr/>
    </dgm:pt>
    <dgm:pt modelId="{A67B693A-555B-4D97-8E09-1C05106AEB54}" type="pres">
      <dgm:prSet presAssocID="{0E0FB0BA-856D-443E-B75E-658AB2D48418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CE13568B-0A96-45B5-9559-6CEE3AC1F359}" type="pres">
      <dgm:prSet presAssocID="{0E0FB0BA-856D-443E-B75E-658AB2D48418}" presName="parentText" presStyleLbl="node1" presStyleIdx="1" presStyleCnt="4" custScaleX="126690" custScaleY="15315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80DBD4-54E5-4F59-8CD0-A03235EBE187}" type="pres">
      <dgm:prSet presAssocID="{0E0FB0BA-856D-443E-B75E-658AB2D48418}" presName="negativeSpace" presStyleCnt="0"/>
      <dgm:spPr/>
    </dgm:pt>
    <dgm:pt modelId="{E64FCA78-AD0D-4B6E-9956-74A06FE3586F}" type="pres">
      <dgm:prSet presAssocID="{0E0FB0BA-856D-443E-B75E-658AB2D48418}" presName="childText" presStyleLbl="conFgAcc1" presStyleIdx="1" presStyleCnt="4" custScaleY="955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E73EA4-D78D-4FD6-9C10-6D26B78D3294}" type="pres">
      <dgm:prSet presAssocID="{519DCBE6-228B-4A24-864A-D4B9FA9FC44D}" presName="spaceBetweenRectangles" presStyleCnt="0"/>
      <dgm:spPr/>
    </dgm:pt>
    <dgm:pt modelId="{8BA1E4A5-AA08-4E27-9A8E-D4FDD37D1CE8}" type="pres">
      <dgm:prSet presAssocID="{A8590A84-0333-43F3-ADC2-6054B1D8F859}" presName="parentLin" presStyleCnt="0"/>
      <dgm:spPr/>
    </dgm:pt>
    <dgm:pt modelId="{05014F6D-17EF-43EB-8479-5B22B63BB948}" type="pres">
      <dgm:prSet presAssocID="{A8590A84-0333-43F3-ADC2-6054B1D8F859}" presName="parentLeftMargin" presStyleLbl="node1" presStyleIdx="1" presStyleCnt="4" custScaleX="135996"/>
      <dgm:spPr/>
      <dgm:t>
        <a:bodyPr/>
        <a:lstStyle/>
        <a:p>
          <a:endParaRPr lang="zh-CN" altLang="en-US"/>
        </a:p>
      </dgm:t>
    </dgm:pt>
    <dgm:pt modelId="{FD82869D-D1D4-4D30-B7DD-9BF517E5617D}" type="pres">
      <dgm:prSet presAssocID="{A8590A84-0333-43F3-ADC2-6054B1D8F859}" presName="parentText" presStyleLbl="node1" presStyleIdx="2" presStyleCnt="4" custScaleY="16463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C984FE-7CF7-4492-A23D-87ED513DF7AF}" type="pres">
      <dgm:prSet presAssocID="{A8590A84-0333-43F3-ADC2-6054B1D8F859}" presName="negativeSpace" presStyleCnt="0"/>
      <dgm:spPr/>
    </dgm:pt>
    <dgm:pt modelId="{81FE53BF-0FA5-4BBA-9791-5714E2338E71}" type="pres">
      <dgm:prSet presAssocID="{A8590A84-0333-43F3-ADC2-6054B1D8F859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029009-571B-4D56-BC1F-7281555E1D2B}" type="pres">
      <dgm:prSet presAssocID="{BF60B55B-A603-478E-937F-69176D1C7B8E}" presName="spaceBetweenRectangles" presStyleCnt="0"/>
      <dgm:spPr/>
    </dgm:pt>
    <dgm:pt modelId="{7A045893-31DF-49FF-920B-F13C044BAF60}" type="pres">
      <dgm:prSet presAssocID="{2B495CC3-896C-4D3D-B3F8-25E9C2C6B991}" presName="parentLin" presStyleCnt="0"/>
      <dgm:spPr/>
    </dgm:pt>
    <dgm:pt modelId="{390B02B0-9FCE-4CA6-9A4A-0AC59A6C81FD}" type="pres">
      <dgm:prSet presAssocID="{2B495CC3-896C-4D3D-B3F8-25E9C2C6B991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BCA0EA35-2A93-4158-97B6-57E36853DEC4}" type="pres">
      <dgm:prSet presAssocID="{2B495CC3-896C-4D3D-B3F8-25E9C2C6B99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15E325-F21A-42BC-AA2B-56AAE1E45D94}" type="pres">
      <dgm:prSet presAssocID="{2B495CC3-896C-4D3D-B3F8-25E9C2C6B991}" presName="negativeSpace" presStyleCnt="0"/>
      <dgm:spPr/>
    </dgm:pt>
    <dgm:pt modelId="{5C7C5B02-F896-4E17-8734-7AB5044B40E4}" type="pres">
      <dgm:prSet presAssocID="{2B495CC3-896C-4D3D-B3F8-25E9C2C6B991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175C5A-3804-4146-B058-315EEE030B1D}" type="presOf" srcId="{A025F189-8DBB-49A7-835D-10FC527F6BBE}" destId="{70923C84-A9F5-40D8-B46F-7270518B6640}" srcOrd="0" destOrd="0" presId="urn:microsoft.com/office/officeart/2005/8/layout/list1"/>
    <dgm:cxn modelId="{80019208-4B6E-4E01-AAAF-79112DC37B38}" type="presOf" srcId="{0E0FB0BA-856D-443E-B75E-658AB2D48418}" destId="{A67B693A-555B-4D97-8E09-1C05106AEB54}" srcOrd="0" destOrd="0" presId="urn:microsoft.com/office/officeart/2005/8/layout/list1"/>
    <dgm:cxn modelId="{D9C935A3-6ED0-4E3B-856F-8B88EFC99B16}" type="presOf" srcId="{A8590A84-0333-43F3-ADC2-6054B1D8F859}" destId="{05014F6D-17EF-43EB-8479-5B22B63BB948}" srcOrd="0" destOrd="0" presId="urn:microsoft.com/office/officeart/2005/8/layout/list1"/>
    <dgm:cxn modelId="{39E92C99-6264-4456-99AA-313D9B37F242}" srcId="{0E0FB0BA-856D-443E-B75E-658AB2D48418}" destId="{AC509213-4401-480E-A80C-11D754FB5044}" srcOrd="0" destOrd="0" parTransId="{8A8F377C-9BF9-4B00-A4D8-1FDAA382FBAF}" sibTransId="{2AFEC2CF-BF5E-4914-9A7D-086F2869FCF1}"/>
    <dgm:cxn modelId="{912672E0-C380-4413-AA5B-0F71190BC326}" type="presOf" srcId="{A7D2B0AE-C079-45D6-9EE4-41655BD5003C}" destId="{DBE53760-1A28-4218-BABD-FEDF2D1FCF6F}" srcOrd="1" destOrd="0" presId="urn:microsoft.com/office/officeart/2005/8/layout/list1"/>
    <dgm:cxn modelId="{3BCF32DC-DAF4-44C1-83E6-73E18B270274}" srcId="{A8590A84-0333-43F3-ADC2-6054B1D8F859}" destId="{039F7ABC-E6DB-4B1E-A375-99C24C0F912E}" srcOrd="0" destOrd="0" parTransId="{EF7F96DA-DD91-4D07-9194-F50C4AFE3B1D}" sibTransId="{76FE6D2D-4464-4D6E-8668-C86315B656E8}"/>
    <dgm:cxn modelId="{4945229C-AFA2-41AE-A377-4B7FA23C3D39}" srcId="{A025F189-8DBB-49A7-835D-10FC527F6BBE}" destId="{A8590A84-0333-43F3-ADC2-6054B1D8F859}" srcOrd="2" destOrd="0" parTransId="{FC24377C-DC5A-4610-BB97-9B9FC913F3DB}" sibTransId="{BF60B55B-A603-478E-937F-69176D1C7B8E}"/>
    <dgm:cxn modelId="{8ED2752C-CCC1-49C3-BBEB-B77860137CF3}" type="presOf" srcId="{039F7ABC-E6DB-4B1E-A375-99C24C0F912E}" destId="{81FE53BF-0FA5-4BBA-9791-5714E2338E71}" srcOrd="0" destOrd="0" presId="urn:microsoft.com/office/officeart/2005/8/layout/list1"/>
    <dgm:cxn modelId="{DE366D35-BF2F-434D-A499-55132FADB950}" srcId="{A025F189-8DBB-49A7-835D-10FC527F6BBE}" destId="{2B495CC3-896C-4D3D-B3F8-25E9C2C6B991}" srcOrd="3" destOrd="0" parTransId="{2B85DA2E-A82A-43BC-8878-ACEDDADB0B1D}" sibTransId="{1CFCB9AF-C477-45B3-9500-CBCB15574C08}"/>
    <dgm:cxn modelId="{EE1F8246-75F9-42EA-A49E-5AA12765535E}" type="presOf" srcId="{DA1941DE-8199-4B9A-A61D-16AE94088FAF}" destId="{5C7C5B02-F896-4E17-8734-7AB5044B40E4}" srcOrd="0" destOrd="0" presId="urn:microsoft.com/office/officeart/2005/8/layout/list1"/>
    <dgm:cxn modelId="{45414F6E-6202-44C1-A185-6E427E3F693E}" srcId="{2B495CC3-896C-4D3D-B3F8-25E9C2C6B991}" destId="{DA1941DE-8199-4B9A-A61D-16AE94088FAF}" srcOrd="0" destOrd="0" parTransId="{84E4C1C1-6724-423C-96D2-4B84F8DF0EBC}" sibTransId="{35D4296D-A0A3-4F5C-BCA8-D99AFBFB63AB}"/>
    <dgm:cxn modelId="{882DF674-7E14-4335-807D-ACA5F624E2BF}" type="presOf" srcId="{2B495CC3-896C-4D3D-B3F8-25E9C2C6B991}" destId="{390B02B0-9FCE-4CA6-9A4A-0AC59A6C81FD}" srcOrd="0" destOrd="0" presId="urn:microsoft.com/office/officeart/2005/8/layout/list1"/>
    <dgm:cxn modelId="{724F7AEA-9B3F-41BA-A67A-D55D8A5A3075}" srcId="{0E0FB0BA-856D-443E-B75E-658AB2D48418}" destId="{5D432ABF-95ED-4A96-A5CD-F6ED5E3DAF93}" srcOrd="1" destOrd="0" parTransId="{B29C6591-50AE-40F7-B132-DD0A07410E78}" sibTransId="{11490124-0626-41E9-A1C8-24F08F50F98E}"/>
    <dgm:cxn modelId="{3E374235-ADE5-4276-A8FB-3E0D5B54E123}" type="presOf" srcId="{A9BC8B7E-03FE-45C3-B53E-ECC796659A49}" destId="{E64FCA78-AD0D-4B6E-9956-74A06FE3586F}" srcOrd="0" destOrd="2" presId="urn:microsoft.com/office/officeart/2005/8/layout/list1"/>
    <dgm:cxn modelId="{7C6FB8EB-4675-494F-A4A0-84F9C6F7C800}" srcId="{0E0FB0BA-856D-443E-B75E-658AB2D48418}" destId="{A9BC8B7E-03FE-45C3-B53E-ECC796659A49}" srcOrd="2" destOrd="0" parTransId="{F71E8811-6057-4255-A06F-5714B0960D1E}" sibTransId="{2623C403-E584-4CAB-827E-BFFE803C2FD1}"/>
    <dgm:cxn modelId="{7F1E84C5-5959-4291-A7AA-E7AE7B2F6BBE}" type="presOf" srcId="{A8590A84-0333-43F3-ADC2-6054B1D8F859}" destId="{FD82869D-D1D4-4D30-B7DD-9BF517E5617D}" srcOrd="1" destOrd="0" presId="urn:microsoft.com/office/officeart/2005/8/layout/list1"/>
    <dgm:cxn modelId="{E2150748-0159-4434-A2DC-66C0D54B6BDF}" type="presOf" srcId="{5D432ABF-95ED-4A96-A5CD-F6ED5E3DAF93}" destId="{E64FCA78-AD0D-4B6E-9956-74A06FE3586F}" srcOrd="0" destOrd="1" presId="urn:microsoft.com/office/officeart/2005/8/layout/list1"/>
    <dgm:cxn modelId="{1F8E280F-979F-4AC6-8755-8897908FA7CD}" type="presOf" srcId="{A7D2B0AE-C079-45D6-9EE4-41655BD5003C}" destId="{2C0C53E1-6AEF-4251-94B2-73267C74ECBD}" srcOrd="0" destOrd="0" presId="urn:microsoft.com/office/officeart/2005/8/layout/list1"/>
    <dgm:cxn modelId="{1D6FC6B6-5909-425C-BED6-BD8B473DE9A8}" type="presOf" srcId="{0E0FB0BA-856D-443E-B75E-658AB2D48418}" destId="{CE13568B-0A96-45B5-9559-6CEE3AC1F359}" srcOrd="1" destOrd="0" presId="urn:microsoft.com/office/officeart/2005/8/layout/list1"/>
    <dgm:cxn modelId="{82EDBA04-F960-4AEF-92B0-1BE79EBE6C5D}" type="presOf" srcId="{2B495CC3-896C-4D3D-B3F8-25E9C2C6B991}" destId="{BCA0EA35-2A93-4158-97B6-57E36853DEC4}" srcOrd="1" destOrd="0" presId="urn:microsoft.com/office/officeart/2005/8/layout/list1"/>
    <dgm:cxn modelId="{A4A0AC01-3BB4-461F-B81C-BEC8365DB70F}" type="presOf" srcId="{AC509213-4401-480E-A80C-11D754FB5044}" destId="{E64FCA78-AD0D-4B6E-9956-74A06FE3586F}" srcOrd="0" destOrd="0" presId="urn:microsoft.com/office/officeart/2005/8/layout/list1"/>
    <dgm:cxn modelId="{B4E55916-C5CB-4202-851F-7953DAB0DEC6}" srcId="{A025F189-8DBB-49A7-835D-10FC527F6BBE}" destId="{0E0FB0BA-856D-443E-B75E-658AB2D48418}" srcOrd="1" destOrd="0" parTransId="{2F4CE681-6435-4C0E-97B2-A006D45376CB}" sibTransId="{519DCBE6-228B-4A24-864A-D4B9FA9FC44D}"/>
    <dgm:cxn modelId="{A3AAFFE2-9A79-4010-A315-55373A049DF4}" type="presOf" srcId="{7776C65D-B556-4812-992B-73B41B0FCF40}" destId="{A1ED5948-8492-41BD-BF4E-E70111118E05}" srcOrd="0" destOrd="0" presId="urn:microsoft.com/office/officeart/2005/8/layout/list1"/>
    <dgm:cxn modelId="{614A5B24-DFD1-45F7-8CC5-8A1C72E01629}" srcId="{A025F189-8DBB-49A7-835D-10FC527F6BBE}" destId="{A7D2B0AE-C079-45D6-9EE4-41655BD5003C}" srcOrd="0" destOrd="0" parTransId="{56235AF0-D7BE-40A1-9088-9606E7EEDD4D}" sibTransId="{7FDCF311-329D-40CB-BE2D-80189AB8D11C}"/>
    <dgm:cxn modelId="{1B84CD55-5B27-4830-BC3B-500EC7352A80}" srcId="{A7D2B0AE-C079-45D6-9EE4-41655BD5003C}" destId="{7776C65D-B556-4812-992B-73B41B0FCF40}" srcOrd="0" destOrd="0" parTransId="{8B480CA5-262C-48C8-A1B8-72B929FDD444}" sibTransId="{989526CD-B3EC-425F-96F8-5B34489BFCDA}"/>
    <dgm:cxn modelId="{32A08718-3CC3-4959-BB88-DA3800EF3A06}" type="presParOf" srcId="{70923C84-A9F5-40D8-B46F-7270518B6640}" destId="{FDB7B7D7-E3EA-45A2-A8B6-723B985FD9BC}" srcOrd="0" destOrd="0" presId="urn:microsoft.com/office/officeart/2005/8/layout/list1"/>
    <dgm:cxn modelId="{1CBADA91-0DE8-44FC-8A6A-9AA99D63D394}" type="presParOf" srcId="{FDB7B7D7-E3EA-45A2-A8B6-723B985FD9BC}" destId="{2C0C53E1-6AEF-4251-94B2-73267C74ECBD}" srcOrd="0" destOrd="0" presId="urn:microsoft.com/office/officeart/2005/8/layout/list1"/>
    <dgm:cxn modelId="{C0F49793-7603-4DD5-A22B-134951C312BA}" type="presParOf" srcId="{FDB7B7D7-E3EA-45A2-A8B6-723B985FD9BC}" destId="{DBE53760-1A28-4218-BABD-FEDF2D1FCF6F}" srcOrd="1" destOrd="0" presId="urn:microsoft.com/office/officeart/2005/8/layout/list1"/>
    <dgm:cxn modelId="{12B1C3B2-8FEF-49A2-813D-0CF1ACF92AD2}" type="presParOf" srcId="{70923C84-A9F5-40D8-B46F-7270518B6640}" destId="{4DE8EBAF-FEBC-4236-9CDE-8A46826A0099}" srcOrd="1" destOrd="0" presId="urn:microsoft.com/office/officeart/2005/8/layout/list1"/>
    <dgm:cxn modelId="{D484EC12-BB03-478B-86FB-69F16A6F58F0}" type="presParOf" srcId="{70923C84-A9F5-40D8-B46F-7270518B6640}" destId="{A1ED5948-8492-41BD-BF4E-E70111118E05}" srcOrd="2" destOrd="0" presId="urn:microsoft.com/office/officeart/2005/8/layout/list1"/>
    <dgm:cxn modelId="{3AD53E0C-6509-4D58-96FD-2191E4080673}" type="presParOf" srcId="{70923C84-A9F5-40D8-B46F-7270518B6640}" destId="{99FE2FA9-92D4-4DC1-A807-61D18034A885}" srcOrd="3" destOrd="0" presId="urn:microsoft.com/office/officeart/2005/8/layout/list1"/>
    <dgm:cxn modelId="{174F2E4D-AAF5-499D-BDF6-91FD4AAA5EEB}" type="presParOf" srcId="{70923C84-A9F5-40D8-B46F-7270518B6640}" destId="{71CC7F90-79BF-4170-A480-9A7D022F601A}" srcOrd="4" destOrd="0" presId="urn:microsoft.com/office/officeart/2005/8/layout/list1"/>
    <dgm:cxn modelId="{46F8F58A-DD30-4073-8335-FB7AF0C92D4C}" type="presParOf" srcId="{71CC7F90-79BF-4170-A480-9A7D022F601A}" destId="{A67B693A-555B-4D97-8E09-1C05106AEB54}" srcOrd="0" destOrd="0" presId="urn:microsoft.com/office/officeart/2005/8/layout/list1"/>
    <dgm:cxn modelId="{CA32F895-87E7-44D6-B4AD-1F08B7770714}" type="presParOf" srcId="{71CC7F90-79BF-4170-A480-9A7D022F601A}" destId="{CE13568B-0A96-45B5-9559-6CEE3AC1F359}" srcOrd="1" destOrd="0" presId="urn:microsoft.com/office/officeart/2005/8/layout/list1"/>
    <dgm:cxn modelId="{2147C816-4D94-4A93-97C3-D86183B28E33}" type="presParOf" srcId="{70923C84-A9F5-40D8-B46F-7270518B6640}" destId="{4280DBD4-54E5-4F59-8CD0-A03235EBE187}" srcOrd="5" destOrd="0" presId="urn:microsoft.com/office/officeart/2005/8/layout/list1"/>
    <dgm:cxn modelId="{DF1A45B0-24FA-4D5D-AB37-A5D412B3D8F5}" type="presParOf" srcId="{70923C84-A9F5-40D8-B46F-7270518B6640}" destId="{E64FCA78-AD0D-4B6E-9956-74A06FE3586F}" srcOrd="6" destOrd="0" presId="urn:microsoft.com/office/officeart/2005/8/layout/list1"/>
    <dgm:cxn modelId="{D7AA50BB-45B0-495D-BEBC-4F6C51DC35EA}" type="presParOf" srcId="{70923C84-A9F5-40D8-B46F-7270518B6640}" destId="{F3E73EA4-D78D-4FD6-9C10-6D26B78D3294}" srcOrd="7" destOrd="0" presId="urn:microsoft.com/office/officeart/2005/8/layout/list1"/>
    <dgm:cxn modelId="{A730D2BA-44A8-472E-A571-B8340A5D6C49}" type="presParOf" srcId="{70923C84-A9F5-40D8-B46F-7270518B6640}" destId="{8BA1E4A5-AA08-4E27-9A8E-D4FDD37D1CE8}" srcOrd="8" destOrd="0" presId="urn:microsoft.com/office/officeart/2005/8/layout/list1"/>
    <dgm:cxn modelId="{41DFF3CE-5E2C-4311-AFD5-EAC8AD804079}" type="presParOf" srcId="{8BA1E4A5-AA08-4E27-9A8E-D4FDD37D1CE8}" destId="{05014F6D-17EF-43EB-8479-5B22B63BB948}" srcOrd="0" destOrd="0" presId="urn:microsoft.com/office/officeart/2005/8/layout/list1"/>
    <dgm:cxn modelId="{AD338888-C487-4D5A-A11A-2866AE7488E2}" type="presParOf" srcId="{8BA1E4A5-AA08-4E27-9A8E-D4FDD37D1CE8}" destId="{FD82869D-D1D4-4D30-B7DD-9BF517E5617D}" srcOrd="1" destOrd="0" presId="urn:microsoft.com/office/officeart/2005/8/layout/list1"/>
    <dgm:cxn modelId="{637A3D75-C64A-447F-AE3B-BC7E92D7BEFC}" type="presParOf" srcId="{70923C84-A9F5-40D8-B46F-7270518B6640}" destId="{4DC984FE-7CF7-4492-A23D-87ED513DF7AF}" srcOrd="9" destOrd="0" presId="urn:microsoft.com/office/officeart/2005/8/layout/list1"/>
    <dgm:cxn modelId="{58E1454D-682D-4949-9574-4FE72001C61A}" type="presParOf" srcId="{70923C84-A9F5-40D8-B46F-7270518B6640}" destId="{81FE53BF-0FA5-4BBA-9791-5714E2338E71}" srcOrd="10" destOrd="0" presId="urn:microsoft.com/office/officeart/2005/8/layout/list1"/>
    <dgm:cxn modelId="{56BDFA64-BCB1-4C78-B72B-54E98004A334}" type="presParOf" srcId="{70923C84-A9F5-40D8-B46F-7270518B6640}" destId="{6A029009-571B-4D56-BC1F-7281555E1D2B}" srcOrd="11" destOrd="0" presId="urn:microsoft.com/office/officeart/2005/8/layout/list1"/>
    <dgm:cxn modelId="{0C26DEFA-AE7F-4C2C-A783-7B95BED2F13B}" type="presParOf" srcId="{70923C84-A9F5-40D8-B46F-7270518B6640}" destId="{7A045893-31DF-49FF-920B-F13C044BAF60}" srcOrd="12" destOrd="0" presId="urn:microsoft.com/office/officeart/2005/8/layout/list1"/>
    <dgm:cxn modelId="{86E06B4F-B5BF-4F1D-96EB-66A610D0102F}" type="presParOf" srcId="{7A045893-31DF-49FF-920B-F13C044BAF60}" destId="{390B02B0-9FCE-4CA6-9A4A-0AC59A6C81FD}" srcOrd="0" destOrd="0" presId="urn:microsoft.com/office/officeart/2005/8/layout/list1"/>
    <dgm:cxn modelId="{0491F0C4-3F00-43B4-BE3E-FC8DAD7F66E0}" type="presParOf" srcId="{7A045893-31DF-49FF-920B-F13C044BAF60}" destId="{BCA0EA35-2A93-4158-97B6-57E36853DEC4}" srcOrd="1" destOrd="0" presId="urn:microsoft.com/office/officeart/2005/8/layout/list1"/>
    <dgm:cxn modelId="{2412EF65-45DE-42D6-ACA9-227DFD7C321F}" type="presParOf" srcId="{70923C84-A9F5-40D8-B46F-7270518B6640}" destId="{8E15E325-F21A-42BC-AA2B-56AAE1E45D94}" srcOrd="13" destOrd="0" presId="urn:microsoft.com/office/officeart/2005/8/layout/list1"/>
    <dgm:cxn modelId="{7C677FFA-1D59-40FA-8075-606A9808FFFA}" type="presParOf" srcId="{70923C84-A9F5-40D8-B46F-7270518B6640}" destId="{5C7C5B02-F896-4E17-8734-7AB5044B40E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2000" dirty="0" smtClean="0"/>
            <a:t>A packet from an old conversation might be accepted in a later conversation and the correct packet discarded as a duplicate</a:t>
          </a:r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1966E47D-43C7-4B7A-8F0F-432528379721}">
      <dgm:prSet custT="1"/>
      <dgm:spPr/>
      <dgm:t>
        <a:bodyPr/>
        <a:lstStyle/>
        <a:p>
          <a:r>
            <a:rPr lang="en-US" altLang="zh-CN" sz="2000" b="0" dirty="0" smtClean="0">
              <a:solidFill>
                <a:schemeClr val="bg1"/>
              </a:solidFill>
            </a:rPr>
            <a:t>An Example Of Replay Error</a:t>
          </a:r>
        </a:p>
      </dgm:t>
    </dgm:pt>
    <dgm:pt modelId="{2AC25C32-62BB-4C5E-83BF-A4F8A7508F11}" type="parTrans" cxnId="{EB4916EF-E2C4-4DE3-A030-91D3C8FFB12A}">
      <dgm:prSet/>
      <dgm:spPr/>
      <dgm:t>
        <a:bodyPr/>
        <a:lstStyle/>
        <a:p>
          <a:endParaRPr lang="zh-CN" altLang="en-US"/>
        </a:p>
      </dgm:t>
    </dgm:pt>
    <dgm:pt modelId="{764E3B65-EA19-4B09-B2BA-52CF144219D6}" type="sibTrans" cxnId="{EB4916EF-E2C4-4DE3-A030-91D3C8FFB12A}">
      <dgm:prSet/>
      <dgm:spPr/>
      <dgm:t>
        <a:bodyPr/>
        <a:lstStyle/>
        <a:p>
          <a:endParaRPr lang="zh-CN" altLang="en-US"/>
        </a:p>
      </dgm:t>
    </dgm:pt>
    <dgm:pt modelId="{D3C144C3-65F9-443B-A9B8-1CD36D96F707}">
      <dgm:prSet custT="1"/>
      <dgm:spPr/>
      <dgm:t>
        <a:bodyPr/>
        <a:lstStyle/>
        <a:p>
          <a:r>
            <a:rPr lang="en-US" sz="2000" dirty="0" smtClean="0"/>
            <a:t>The sequence number will be reused</a:t>
          </a:r>
          <a:endParaRPr lang="en-US" altLang="zh-CN" sz="2000" dirty="0" smtClean="0"/>
        </a:p>
      </dgm:t>
    </dgm:pt>
    <dgm:pt modelId="{0F93112C-1894-42E1-8434-2F213D09E040}" type="parTrans" cxnId="{B2DCF5DB-89F8-452A-B6D7-61E3FE3DE2E6}">
      <dgm:prSet/>
      <dgm:spPr/>
      <dgm:t>
        <a:bodyPr/>
        <a:lstStyle/>
        <a:p>
          <a:endParaRPr lang="zh-CN" altLang="en-US"/>
        </a:p>
      </dgm:t>
    </dgm:pt>
    <dgm:pt modelId="{FD13A1DF-5F24-43D2-967B-67E6A55B5636}" type="sibTrans" cxnId="{B2DCF5DB-89F8-452A-B6D7-61E3FE3DE2E6}">
      <dgm:prSet/>
      <dgm:spPr/>
      <dgm:t>
        <a:bodyPr/>
        <a:lstStyle/>
        <a:p>
          <a:endParaRPr lang="zh-CN" altLang="en-US"/>
        </a:p>
      </dgm:t>
    </dgm:pt>
    <dgm:pt modelId="{A2799444-2359-4873-B3DE-7C93EF708726}">
      <dgm:prSet custT="1"/>
      <dgm:spPr/>
      <dgm:t>
        <a:bodyPr/>
        <a:lstStyle/>
        <a:p>
          <a:r>
            <a:rPr lang="en-US" sz="2000" dirty="0" smtClean="0"/>
            <a:t>Caused by long delay</a:t>
          </a:r>
          <a:endParaRPr lang="en-US" altLang="zh-CN" sz="2000" dirty="0" smtClean="0"/>
        </a:p>
      </dgm:t>
    </dgm:pt>
    <dgm:pt modelId="{6BAC7040-300F-48AF-92EB-EC9AB366181B}" type="parTrans" cxnId="{355F5C46-D0D0-41CE-8F8C-F2CD71117974}">
      <dgm:prSet/>
      <dgm:spPr/>
      <dgm:t>
        <a:bodyPr/>
        <a:lstStyle/>
        <a:p>
          <a:endParaRPr lang="zh-CN" altLang="en-US"/>
        </a:p>
      </dgm:t>
    </dgm:pt>
    <dgm:pt modelId="{3FD3954F-D82C-499A-ABAB-62BB94935ACC}" type="sibTrans" cxnId="{355F5C46-D0D0-41CE-8F8C-F2CD71117974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2" custScaleX="137242" custScaleY="15197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2" custScaleY="779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E08AC0-0564-4183-945A-48228A52433E}" type="pres">
      <dgm:prSet presAssocID="{2E0CC11F-64C4-4B98-B771-68946373A08F}" presName="spaceBetweenRectangles" presStyleCnt="0"/>
      <dgm:spPr/>
    </dgm:pt>
    <dgm:pt modelId="{E11A7C38-5308-479E-BF2B-7F1D0DB2AE32}" type="pres">
      <dgm:prSet presAssocID="{1966E47D-43C7-4B7A-8F0F-432528379721}" presName="parentLin" presStyleCnt="0"/>
      <dgm:spPr/>
    </dgm:pt>
    <dgm:pt modelId="{27A034A3-2ED9-4DD5-98A1-B6F6B2EDF5E4}" type="pres">
      <dgm:prSet presAssocID="{1966E47D-43C7-4B7A-8F0F-43252837972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6DAED3B7-80A1-400F-B22A-BE70915589B6}" type="pres">
      <dgm:prSet presAssocID="{1966E47D-43C7-4B7A-8F0F-43252837972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47DDE8-E991-4E70-91AF-A7E192345650}" type="pres">
      <dgm:prSet presAssocID="{1966E47D-43C7-4B7A-8F0F-432528379721}" presName="negativeSpace" presStyleCnt="0"/>
      <dgm:spPr/>
    </dgm:pt>
    <dgm:pt modelId="{2A516FFD-5162-4E06-843D-AD9CD637EB2F}" type="pres">
      <dgm:prSet presAssocID="{1966E47D-43C7-4B7A-8F0F-43252837972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2DCF5DB-89F8-452A-B6D7-61E3FE3DE2E6}" srcId="{00349DA0-0D39-48E4-879D-A966805F8E55}" destId="{D3C144C3-65F9-443B-A9B8-1CD36D96F707}" srcOrd="1" destOrd="0" parTransId="{0F93112C-1894-42E1-8434-2F213D09E040}" sibTransId="{FD13A1DF-5F24-43D2-967B-67E6A55B5636}"/>
    <dgm:cxn modelId="{9F2D1EFE-0396-4181-83C3-25C30EADC5B7}" type="presOf" srcId="{A2799444-2359-4873-B3DE-7C93EF708726}" destId="{540D99E8-63CE-491C-B9FC-BA352EA7F75D}" srcOrd="0" destOrd="0" presId="urn:microsoft.com/office/officeart/2005/8/layout/list1"/>
    <dgm:cxn modelId="{0CBAF411-CC1E-400A-AC67-E176CE5FD7DB}" type="presOf" srcId="{00349DA0-0D39-48E4-879D-A966805F8E55}" destId="{41C9BCC4-039A-4EC4-96F0-2D8D5AB76B1B}" srcOrd="0" destOrd="0" presId="urn:microsoft.com/office/officeart/2005/8/layout/list1"/>
    <dgm:cxn modelId="{E052A19F-22BB-4F8B-9AB1-2F57E7A90AEF}" type="presOf" srcId="{00349DA0-0D39-48E4-879D-A966805F8E55}" destId="{04AE21AA-901D-4BB1-9796-F90BE88D2DB9}" srcOrd="1" destOrd="0" presId="urn:microsoft.com/office/officeart/2005/8/layout/list1"/>
    <dgm:cxn modelId="{A1E63BC1-9C81-4C58-B9D5-8768176E6A87}" type="presOf" srcId="{7601C665-37B0-40CD-BA35-6A27D62700D9}" destId="{FBE445EE-CDE8-4C99-A04D-33FE5BD85C8D}" srcOrd="0" destOrd="0" presId="urn:microsoft.com/office/officeart/2005/8/layout/list1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355F5C46-D0D0-41CE-8F8C-F2CD71117974}" srcId="{00349DA0-0D39-48E4-879D-A966805F8E55}" destId="{A2799444-2359-4873-B3DE-7C93EF708726}" srcOrd="0" destOrd="0" parTransId="{6BAC7040-300F-48AF-92EB-EC9AB366181B}" sibTransId="{3FD3954F-D82C-499A-ABAB-62BB94935ACC}"/>
    <dgm:cxn modelId="{8A896F15-9F46-40FB-BB86-F31F8998484D}" type="presOf" srcId="{1966E47D-43C7-4B7A-8F0F-432528379721}" destId="{6DAED3B7-80A1-400F-B22A-BE70915589B6}" srcOrd="1" destOrd="0" presId="urn:microsoft.com/office/officeart/2005/8/layout/list1"/>
    <dgm:cxn modelId="{69B0D9F9-49B1-4938-BEB9-DB381FE012C7}" type="presOf" srcId="{1966E47D-43C7-4B7A-8F0F-432528379721}" destId="{27A034A3-2ED9-4DD5-98A1-B6F6B2EDF5E4}" srcOrd="0" destOrd="0" presId="urn:microsoft.com/office/officeart/2005/8/layout/list1"/>
    <dgm:cxn modelId="{EB4916EF-E2C4-4DE3-A030-91D3C8FFB12A}" srcId="{7601C665-37B0-40CD-BA35-6A27D62700D9}" destId="{1966E47D-43C7-4B7A-8F0F-432528379721}" srcOrd="1" destOrd="0" parTransId="{2AC25C32-62BB-4C5E-83BF-A4F8A7508F11}" sibTransId="{764E3B65-EA19-4B09-B2BA-52CF144219D6}"/>
    <dgm:cxn modelId="{308557E4-E833-40B0-BE62-055FA0AFB0BA}" type="presOf" srcId="{D3C144C3-65F9-443B-A9B8-1CD36D96F707}" destId="{540D99E8-63CE-491C-B9FC-BA352EA7F75D}" srcOrd="0" destOrd="1" presId="urn:microsoft.com/office/officeart/2005/8/layout/list1"/>
    <dgm:cxn modelId="{16853FE1-2CA4-48A4-8276-00A6F0B89492}" type="presParOf" srcId="{FBE445EE-CDE8-4C99-A04D-33FE5BD85C8D}" destId="{5DA20F20-FC76-49F3-BB7F-9B510EB78044}" srcOrd="0" destOrd="0" presId="urn:microsoft.com/office/officeart/2005/8/layout/list1"/>
    <dgm:cxn modelId="{42B99642-461B-44B0-9546-8B1A50441762}" type="presParOf" srcId="{5DA20F20-FC76-49F3-BB7F-9B510EB78044}" destId="{41C9BCC4-039A-4EC4-96F0-2D8D5AB76B1B}" srcOrd="0" destOrd="0" presId="urn:microsoft.com/office/officeart/2005/8/layout/list1"/>
    <dgm:cxn modelId="{EF8DE558-551C-47EC-9019-C3E1F7A08C82}" type="presParOf" srcId="{5DA20F20-FC76-49F3-BB7F-9B510EB78044}" destId="{04AE21AA-901D-4BB1-9796-F90BE88D2DB9}" srcOrd="1" destOrd="0" presId="urn:microsoft.com/office/officeart/2005/8/layout/list1"/>
    <dgm:cxn modelId="{F33C16D6-36FE-4CA3-86E0-71B4BEEE1032}" type="presParOf" srcId="{FBE445EE-CDE8-4C99-A04D-33FE5BD85C8D}" destId="{15A2DA67-1845-426F-A7FE-19BDF4B45C5E}" srcOrd="1" destOrd="0" presId="urn:microsoft.com/office/officeart/2005/8/layout/list1"/>
    <dgm:cxn modelId="{8D5F06F2-8A37-4B9A-A644-75DE2EBCE183}" type="presParOf" srcId="{FBE445EE-CDE8-4C99-A04D-33FE5BD85C8D}" destId="{540D99E8-63CE-491C-B9FC-BA352EA7F75D}" srcOrd="2" destOrd="0" presId="urn:microsoft.com/office/officeart/2005/8/layout/list1"/>
    <dgm:cxn modelId="{C17304E9-92A3-4DEB-9FEC-21864F7C99B6}" type="presParOf" srcId="{FBE445EE-CDE8-4C99-A04D-33FE5BD85C8D}" destId="{3BE08AC0-0564-4183-945A-48228A52433E}" srcOrd="3" destOrd="0" presId="urn:microsoft.com/office/officeart/2005/8/layout/list1"/>
    <dgm:cxn modelId="{52802465-3F81-4F39-AA2C-846D7BEB3BE2}" type="presParOf" srcId="{FBE445EE-CDE8-4C99-A04D-33FE5BD85C8D}" destId="{E11A7C38-5308-479E-BF2B-7F1D0DB2AE32}" srcOrd="4" destOrd="0" presId="urn:microsoft.com/office/officeart/2005/8/layout/list1"/>
    <dgm:cxn modelId="{8AC5A314-1E9B-4CAE-B79D-54948C7ECF3E}" type="presParOf" srcId="{E11A7C38-5308-479E-BF2B-7F1D0DB2AE32}" destId="{27A034A3-2ED9-4DD5-98A1-B6F6B2EDF5E4}" srcOrd="0" destOrd="0" presId="urn:microsoft.com/office/officeart/2005/8/layout/list1"/>
    <dgm:cxn modelId="{556DDA7D-E2F9-481F-9942-0146E1728D7F}" type="presParOf" srcId="{E11A7C38-5308-479E-BF2B-7F1D0DB2AE32}" destId="{6DAED3B7-80A1-400F-B22A-BE70915589B6}" srcOrd="1" destOrd="0" presId="urn:microsoft.com/office/officeart/2005/8/layout/list1"/>
    <dgm:cxn modelId="{D161CA0C-346E-4C95-B940-B02FB836D14C}" type="presParOf" srcId="{FBE445EE-CDE8-4C99-A04D-33FE5BD85C8D}" destId="{7247DDE8-E991-4E70-91AF-A7E192345650}" srcOrd="5" destOrd="0" presId="urn:microsoft.com/office/officeart/2005/8/layout/list1"/>
    <dgm:cxn modelId="{F76BCCAA-3CFF-4213-BE16-E15692FE3260}" type="presParOf" srcId="{FBE445EE-CDE8-4C99-A04D-33FE5BD85C8D}" destId="{2A516FFD-5162-4E06-843D-AD9CD637EB2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025F189-8DBB-49A7-835D-10FC527F6BB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D2B0AE-C079-45D6-9EE4-41655BD5003C}">
      <dgm:prSet phldrT="[文本]" custT="1"/>
      <dgm:spPr/>
      <dgm:t>
        <a:bodyPr/>
        <a:lstStyle/>
        <a:p>
          <a:r>
            <a:rPr lang="en-US" altLang="zh-CN" sz="2400" dirty="0" smtClean="0"/>
            <a:t>Problem Solved</a:t>
          </a:r>
          <a:endParaRPr lang="zh-CN" altLang="en-US" sz="2400" dirty="0"/>
        </a:p>
      </dgm:t>
    </dgm:pt>
    <dgm:pt modelId="{56235AF0-D7BE-40A1-9088-9606E7EEDD4D}" type="parTrans" cxnId="{614A5B24-DFD1-45F7-8CC5-8A1C72E01629}">
      <dgm:prSet/>
      <dgm:spPr/>
      <dgm:t>
        <a:bodyPr/>
        <a:lstStyle/>
        <a:p>
          <a:endParaRPr lang="zh-CN" altLang="en-US"/>
        </a:p>
      </dgm:t>
    </dgm:pt>
    <dgm:pt modelId="{7FDCF311-329D-40CB-BE2D-80189AB8D11C}" type="sibTrans" cxnId="{614A5B24-DFD1-45F7-8CC5-8A1C72E01629}">
      <dgm:prSet/>
      <dgm:spPr/>
      <dgm:t>
        <a:bodyPr/>
        <a:lstStyle/>
        <a:p>
          <a:endParaRPr lang="zh-CN" altLang="en-US"/>
        </a:p>
      </dgm:t>
    </dgm:pt>
    <dgm:pt modelId="{77944A8A-AF42-4BC7-80F8-236171CBECA4}">
      <dgm:prSet phldrT="[文本]" custT="1"/>
      <dgm:spPr/>
      <dgm:t>
        <a:bodyPr/>
        <a:lstStyle/>
        <a:p>
          <a:r>
            <a:rPr lang="en-US" altLang="zh-CN" sz="2400" dirty="0" smtClean="0"/>
            <a:t>Reply Error</a:t>
          </a:r>
          <a:endParaRPr lang="zh-CN" altLang="en-US" sz="2400" dirty="0"/>
        </a:p>
      </dgm:t>
    </dgm:pt>
    <dgm:pt modelId="{521DA379-189A-4416-8357-D4D6D30D1D6B}" type="parTrans" cxnId="{F4185E7B-C6A3-4F59-831A-75A7FFD0C4D3}">
      <dgm:prSet/>
      <dgm:spPr/>
      <dgm:t>
        <a:bodyPr/>
        <a:lstStyle/>
        <a:p>
          <a:endParaRPr lang="zh-CN" altLang="en-US"/>
        </a:p>
      </dgm:t>
    </dgm:pt>
    <dgm:pt modelId="{28939868-00DB-4B41-B23E-B763389EC304}" type="sibTrans" cxnId="{F4185E7B-C6A3-4F59-831A-75A7FFD0C4D3}">
      <dgm:prSet/>
      <dgm:spPr/>
      <dgm:t>
        <a:bodyPr/>
        <a:lstStyle/>
        <a:p>
          <a:endParaRPr lang="zh-CN" altLang="en-US"/>
        </a:p>
      </dgm:t>
    </dgm:pt>
    <dgm:pt modelId="{0E0FB0BA-856D-443E-B75E-658AB2D48418}">
      <dgm:prSet phldrT="[文本]" custT="1"/>
      <dgm:spPr/>
      <dgm:t>
        <a:bodyPr/>
        <a:lstStyle/>
        <a:p>
          <a:r>
            <a:rPr lang="en-US" altLang="zh-CN" sz="2400" dirty="0" smtClean="0"/>
            <a:t>Unique Sequence Number </a:t>
          </a:r>
          <a:endParaRPr lang="zh-CN" altLang="en-US" sz="2400" dirty="0"/>
        </a:p>
      </dgm:t>
    </dgm:pt>
    <dgm:pt modelId="{2F4CE681-6435-4C0E-97B2-A006D45376CB}" type="parTrans" cxnId="{B4E55916-C5CB-4202-851F-7953DAB0DEC6}">
      <dgm:prSet/>
      <dgm:spPr/>
      <dgm:t>
        <a:bodyPr/>
        <a:lstStyle/>
        <a:p>
          <a:endParaRPr lang="zh-CN" altLang="en-US"/>
        </a:p>
      </dgm:t>
    </dgm:pt>
    <dgm:pt modelId="{519DCBE6-228B-4A24-864A-D4B9FA9FC44D}" type="sibTrans" cxnId="{B4E55916-C5CB-4202-851F-7953DAB0DEC6}">
      <dgm:prSet/>
      <dgm:spPr/>
      <dgm:t>
        <a:bodyPr/>
        <a:lstStyle/>
        <a:p>
          <a:endParaRPr lang="zh-CN" altLang="en-US"/>
        </a:p>
      </dgm:t>
    </dgm:pt>
    <dgm:pt modelId="{F36B9D1C-2DEE-4D34-9540-AAC007F56CE2}">
      <dgm:prSet custT="1"/>
      <dgm:spPr/>
      <dgm:t>
        <a:bodyPr/>
        <a:lstStyle/>
        <a:p>
          <a:r>
            <a:rPr lang="en-US" altLang="zh-CN" sz="2400" dirty="0" smtClean="0"/>
            <a:t>It must not be reused until a reasonable time has passed</a:t>
          </a:r>
        </a:p>
      </dgm:t>
    </dgm:pt>
    <dgm:pt modelId="{8C0AADA8-D86A-487F-A3D3-FCB5035353AF}" type="parTrans" cxnId="{71A49DBE-27F8-4648-845F-DEA2B57183BD}">
      <dgm:prSet/>
      <dgm:spPr/>
      <dgm:t>
        <a:bodyPr/>
        <a:lstStyle/>
        <a:p>
          <a:endParaRPr lang="zh-CN" altLang="en-US"/>
        </a:p>
      </dgm:t>
    </dgm:pt>
    <dgm:pt modelId="{41E9D018-FAF4-49B2-8794-33FBFC46944B}" type="sibTrans" cxnId="{71A49DBE-27F8-4648-845F-DEA2B57183BD}">
      <dgm:prSet/>
      <dgm:spPr/>
      <dgm:t>
        <a:bodyPr/>
        <a:lstStyle/>
        <a:p>
          <a:endParaRPr lang="zh-CN" altLang="en-US"/>
        </a:p>
      </dgm:t>
    </dgm:pt>
    <dgm:pt modelId="{70923C84-A9F5-40D8-B46F-7270518B6640}" type="pres">
      <dgm:prSet presAssocID="{A025F189-8DBB-49A7-835D-10FC527F6BB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CC7F90-79BF-4170-A480-9A7D022F601A}" type="pres">
      <dgm:prSet presAssocID="{0E0FB0BA-856D-443E-B75E-658AB2D48418}" presName="parentLin" presStyleCnt="0"/>
      <dgm:spPr/>
    </dgm:pt>
    <dgm:pt modelId="{A67B693A-555B-4D97-8E09-1C05106AEB54}" type="pres">
      <dgm:prSet presAssocID="{0E0FB0BA-856D-443E-B75E-658AB2D4841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E13568B-0A96-45B5-9559-6CEE3AC1F359}" type="pres">
      <dgm:prSet presAssocID="{0E0FB0BA-856D-443E-B75E-658AB2D48418}" presName="parentText" presStyleLbl="node1" presStyleIdx="0" presStyleCnt="2" custScaleX="126690" custScaleY="81538" custLinFactNeighborX="13990" custLinFactNeighborY="-1403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80DBD4-54E5-4F59-8CD0-A03235EBE187}" type="pres">
      <dgm:prSet presAssocID="{0E0FB0BA-856D-443E-B75E-658AB2D48418}" presName="negativeSpace" presStyleCnt="0"/>
      <dgm:spPr/>
    </dgm:pt>
    <dgm:pt modelId="{E64FCA78-AD0D-4B6E-9956-74A06FE3586F}" type="pres">
      <dgm:prSet presAssocID="{0E0FB0BA-856D-443E-B75E-658AB2D48418}" presName="childText" presStyleLbl="conFgAcc1" presStyleIdx="0" presStyleCnt="2" custLinFactY="7295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E5A14C-8385-49CC-A226-BBED0A06BE0D}" type="pres">
      <dgm:prSet presAssocID="{519DCBE6-228B-4A24-864A-D4B9FA9FC44D}" presName="spaceBetweenRectangles" presStyleCnt="0"/>
      <dgm:spPr/>
    </dgm:pt>
    <dgm:pt modelId="{FDB7B7D7-E3EA-45A2-A8B6-723B985FD9BC}" type="pres">
      <dgm:prSet presAssocID="{A7D2B0AE-C079-45D6-9EE4-41655BD5003C}" presName="parentLin" presStyleCnt="0"/>
      <dgm:spPr/>
    </dgm:pt>
    <dgm:pt modelId="{2C0C53E1-6AEF-4251-94B2-73267C74ECBD}" type="pres">
      <dgm:prSet presAssocID="{A7D2B0AE-C079-45D6-9EE4-41655BD5003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BE53760-1A28-4218-BABD-FEDF2D1FCF6F}" type="pres">
      <dgm:prSet presAssocID="{A7D2B0AE-C079-45D6-9EE4-41655BD5003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E8EBAF-FEBC-4236-9CDE-8A46826A0099}" type="pres">
      <dgm:prSet presAssocID="{A7D2B0AE-C079-45D6-9EE4-41655BD5003C}" presName="negativeSpace" presStyleCnt="0"/>
      <dgm:spPr/>
    </dgm:pt>
    <dgm:pt modelId="{A1ED5948-8492-41BD-BF4E-E70111118E05}" type="pres">
      <dgm:prSet presAssocID="{A7D2B0AE-C079-45D6-9EE4-41655BD5003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4C929E-77A0-4995-9CC6-CF5224BAAF1E}" type="presOf" srcId="{0E0FB0BA-856D-443E-B75E-658AB2D48418}" destId="{CE13568B-0A96-45B5-9559-6CEE3AC1F359}" srcOrd="1" destOrd="0" presId="urn:microsoft.com/office/officeart/2005/8/layout/list1"/>
    <dgm:cxn modelId="{B4E55916-C5CB-4202-851F-7953DAB0DEC6}" srcId="{A025F189-8DBB-49A7-835D-10FC527F6BBE}" destId="{0E0FB0BA-856D-443E-B75E-658AB2D48418}" srcOrd="0" destOrd="0" parTransId="{2F4CE681-6435-4C0E-97B2-A006D45376CB}" sibTransId="{519DCBE6-228B-4A24-864A-D4B9FA9FC44D}"/>
    <dgm:cxn modelId="{22003C64-F613-4CB7-A9A3-2E44708D3424}" type="presOf" srcId="{0E0FB0BA-856D-443E-B75E-658AB2D48418}" destId="{A67B693A-555B-4D97-8E09-1C05106AEB54}" srcOrd="0" destOrd="0" presId="urn:microsoft.com/office/officeart/2005/8/layout/list1"/>
    <dgm:cxn modelId="{F4185E7B-C6A3-4F59-831A-75A7FFD0C4D3}" srcId="{A7D2B0AE-C079-45D6-9EE4-41655BD5003C}" destId="{77944A8A-AF42-4BC7-80F8-236171CBECA4}" srcOrd="0" destOrd="0" parTransId="{521DA379-189A-4416-8357-D4D6D30D1D6B}" sibTransId="{28939868-00DB-4B41-B23E-B763389EC304}"/>
    <dgm:cxn modelId="{71A49DBE-27F8-4648-845F-DEA2B57183BD}" srcId="{0E0FB0BA-856D-443E-B75E-658AB2D48418}" destId="{F36B9D1C-2DEE-4D34-9540-AAC007F56CE2}" srcOrd="0" destOrd="0" parTransId="{8C0AADA8-D86A-487F-A3D3-FCB5035353AF}" sibTransId="{41E9D018-FAF4-49B2-8794-33FBFC46944B}"/>
    <dgm:cxn modelId="{614A5B24-DFD1-45F7-8CC5-8A1C72E01629}" srcId="{A025F189-8DBB-49A7-835D-10FC527F6BBE}" destId="{A7D2B0AE-C079-45D6-9EE4-41655BD5003C}" srcOrd="1" destOrd="0" parTransId="{56235AF0-D7BE-40A1-9088-9606E7EEDD4D}" sibTransId="{7FDCF311-329D-40CB-BE2D-80189AB8D11C}"/>
    <dgm:cxn modelId="{96FAF1C4-0D61-4E55-A1D0-26EDF9E0ADC8}" type="presOf" srcId="{77944A8A-AF42-4BC7-80F8-236171CBECA4}" destId="{A1ED5948-8492-41BD-BF4E-E70111118E05}" srcOrd="0" destOrd="0" presId="urn:microsoft.com/office/officeart/2005/8/layout/list1"/>
    <dgm:cxn modelId="{08E4E64A-10B0-4842-A039-24A95F42249D}" type="presOf" srcId="{A7D2B0AE-C079-45D6-9EE4-41655BD5003C}" destId="{DBE53760-1A28-4218-BABD-FEDF2D1FCF6F}" srcOrd="1" destOrd="0" presId="urn:microsoft.com/office/officeart/2005/8/layout/list1"/>
    <dgm:cxn modelId="{1EDB3038-71F7-47AB-921A-E2F92A9A2342}" type="presOf" srcId="{F36B9D1C-2DEE-4D34-9540-AAC007F56CE2}" destId="{E64FCA78-AD0D-4B6E-9956-74A06FE3586F}" srcOrd="0" destOrd="0" presId="urn:microsoft.com/office/officeart/2005/8/layout/list1"/>
    <dgm:cxn modelId="{8BDFC634-F628-4F99-AC94-6CFFB6BE3DC5}" type="presOf" srcId="{A025F189-8DBB-49A7-835D-10FC527F6BBE}" destId="{70923C84-A9F5-40D8-B46F-7270518B6640}" srcOrd="0" destOrd="0" presId="urn:microsoft.com/office/officeart/2005/8/layout/list1"/>
    <dgm:cxn modelId="{0EB738B2-DAC0-4738-8A39-FA9A5179FACB}" type="presOf" srcId="{A7D2B0AE-C079-45D6-9EE4-41655BD5003C}" destId="{2C0C53E1-6AEF-4251-94B2-73267C74ECBD}" srcOrd="0" destOrd="0" presId="urn:microsoft.com/office/officeart/2005/8/layout/list1"/>
    <dgm:cxn modelId="{45D157C3-96F8-40A3-840F-C18F255DFC5E}" type="presParOf" srcId="{70923C84-A9F5-40D8-B46F-7270518B6640}" destId="{71CC7F90-79BF-4170-A480-9A7D022F601A}" srcOrd="0" destOrd="0" presId="urn:microsoft.com/office/officeart/2005/8/layout/list1"/>
    <dgm:cxn modelId="{2F6689ED-8162-4B5C-9698-5C3D8AB1E612}" type="presParOf" srcId="{71CC7F90-79BF-4170-A480-9A7D022F601A}" destId="{A67B693A-555B-4D97-8E09-1C05106AEB54}" srcOrd="0" destOrd="0" presId="urn:microsoft.com/office/officeart/2005/8/layout/list1"/>
    <dgm:cxn modelId="{3136612E-8E3F-457C-8B5B-0C4679CE5FFA}" type="presParOf" srcId="{71CC7F90-79BF-4170-A480-9A7D022F601A}" destId="{CE13568B-0A96-45B5-9559-6CEE3AC1F359}" srcOrd="1" destOrd="0" presId="urn:microsoft.com/office/officeart/2005/8/layout/list1"/>
    <dgm:cxn modelId="{BCC41A9D-7140-43F0-8153-994AA571B937}" type="presParOf" srcId="{70923C84-A9F5-40D8-B46F-7270518B6640}" destId="{4280DBD4-54E5-4F59-8CD0-A03235EBE187}" srcOrd="1" destOrd="0" presId="urn:microsoft.com/office/officeart/2005/8/layout/list1"/>
    <dgm:cxn modelId="{DA58C71D-7D5B-40D7-AE42-87654E87BBDC}" type="presParOf" srcId="{70923C84-A9F5-40D8-B46F-7270518B6640}" destId="{E64FCA78-AD0D-4B6E-9956-74A06FE3586F}" srcOrd="2" destOrd="0" presId="urn:microsoft.com/office/officeart/2005/8/layout/list1"/>
    <dgm:cxn modelId="{5D0862EB-A7AF-4849-90D3-898371E6A1AA}" type="presParOf" srcId="{70923C84-A9F5-40D8-B46F-7270518B6640}" destId="{81E5A14C-8385-49CC-A226-BBED0A06BE0D}" srcOrd="3" destOrd="0" presId="urn:microsoft.com/office/officeart/2005/8/layout/list1"/>
    <dgm:cxn modelId="{1247CB2A-F791-44A3-BD7A-0B251DBEADA3}" type="presParOf" srcId="{70923C84-A9F5-40D8-B46F-7270518B6640}" destId="{FDB7B7D7-E3EA-45A2-A8B6-723B985FD9BC}" srcOrd="4" destOrd="0" presId="urn:microsoft.com/office/officeart/2005/8/layout/list1"/>
    <dgm:cxn modelId="{3267B284-72DF-4BA5-BC41-A0F8FE9B85E6}" type="presParOf" srcId="{FDB7B7D7-E3EA-45A2-A8B6-723B985FD9BC}" destId="{2C0C53E1-6AEF-4251-94B2-73267C74ECBD}" srcOrd="0" destOrd="0" presId="urn:microsoft.com/office/officeart/2005/8/layout/list1"/>
    <dgm:cxn modelId="{FD7A4C7E-408D-46DA-A831-4541818CE282}" type="presParOf" srcId="{FDB7B7D7-E3EA-45A2-A8B6-723B985FD9BC}" destId="{DBE53760-1A28-4218-BABD-FEDF2D1FCF6F}" srcOrd="1" destOrd="0" presId="urn:microsoft.com/office/officeart/2005/8/layout/list1"/>
    <dgm:cxn modelId="{F620D642-8300-4029-8C7C-6032D4F3DFFF}" type="presParOf" srcId="{70923C84-A9F5-40D8-B46F-7270518B6640}" destId="{4DE8EBAF-FEBC-4236-9CDE-8A46826A0099}" srcOrd="5" destOrd="0" presId="urn:microsoft.com/office/officeart/2005/8/layout/list1"/>
    <dgm:cxn modelId="{02F30CE0-0A3E-415F-ABED-04E33AFA6463}" type="presParOf" srcId="{70923C84-A9F5-40D8-B46F-7270518B6640}" destId="{A1ED5948-8492-41BD-BF4E-E70111118E0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025F189-8DBB-49A7-835D-10FC527F6BB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D2B0AE-C079-45D6-9EE4-41655BD5003C}">
      <dgm:prSet phldrT="[文本]" custT="1"/>
      <dgm:spPr/>
      <dgm:t>
        <a:bodyPr/>
        <a:lstStyle/>
        <a:p>
          <a:r>
            <a:rPr lang="en-US" altLang="zh-CN" sz="2400" dirty="0" smtClean="0"/>
            <a:t>Problems Solved</a:t>
          </a:r>
          <a:endParaRPr lang="zh-CN" altLang="en-US" sz="2400" dirty="0"/>
        </a:p>
      </dgm:t>
    </dgm:pt>
    <dgm:pt modelId="{56235AF0-D7BE-40A1-9088-9606E7EEDD4D}" type="parTrans" cxnId="{614A5B24-DFD1-45F7-8CC5-8A1C72E01629}">
      <dgm:prSet/>
      <dgm:spPr/>
      <dgm:t>
        <a:bodyPr/>
        <a:lstStyle/>
        <a:p>
          <a:endParaRPr lang="zh-CN" altLang="en-US"/>
        </a:p>
      </dgm:t>
    </dgm:pt>
    <dgm:pt modelId="{7FDCF311-329D-40CB-BE2D-80189AB8D11C}" type="sibTrans" cxnId="{614A5B24-DFD1-45F7-8CC5-8A1C72E01629}">
      <dgm:prSet/>
      <dgm:spPr/>
      <dgm:t>
        <a:bodyPr/>
        <a:lstStyle/>
        <a:p>
          <a:endParaRPr lang="zh-CN" altLang="en-US"/>
        </a:p>
      </dgm:t>
    </dgm:pt>
    <dgm:pt modelId="{0E0FB0BA-856D-443E-B75E-658AB2D48418}">
      <dgm:prSet phldrT="[文本]" custT="1"/>
      <dgm:spPr/>
      <dgm:t>
        <a:bodyPr/>
        <a:lstStyle/>
        <a:p>
          <a:r>
            <a:rPr lang="en-US" altLang="zh-CN" sz="2400" dirty="0" smtClean="0"/>
            <a:t>Types Of Flow Control Techniques</a:t>
          </a:r>
          <a:endParaRPr lang="zh-CN" altLang="en-US" sz="2400" dirty="0"/>
        </a:p>
      </dgm:t>
    </dgm:pt>
    <dgm:pt modelId="{2F4CE681-6435-4C0E-97B2-A006D45376CB}" type="parTrans" cxnId="{B4E55916-C5CB-4202-851F-7953DAB0DEC6}">
      <dgm:prSet/>
      <dgm:spPr/>
      <dgm:t>
        <a:bodyPr/>
        <a:lstStyle/>
        <a:p>
          <a:endParaRPr lang="zh-CN" altLang="en-US"/>
        </a:p>
      </dgm:t>
    </dgm:pt>
    <dgm:pt modelId="{519DCBE6-228B-4A24-864A-D4B9FA9FC44D}" type="sibTrans" cxnId="{B4E55916-C5CB-4202-851F-7953DAB0DEC6}">
      <dgm:prSet/>
      <dgm:spPr/>
      <dgm:t>
        <a:bodyPr/>
        <a:lstStyle/>
        <a:p>
          <a:endParaRPr lang="zh-CN" altLang="en-US"/>
        </a:p>
      </dgm:t>
    </dgm:pt>
    <dgm:pt modelId="{99E631EC-6AA0-47DE-B41F-3E29C1167732}">
      <dgm:prSet custT="1"/>
      <dgm:spPr/>
      <dgm:t>
        <a:bodyPr/>
        <a:lstStyle/>
        <a:p>
          <a:r>
            <a:rPr lang="en-US" altLang="zh-CN" sz="2400" dirty="0" smtClean="0"/>
            <a:t>Stop-and-go Protocols</a:t>
          </a:r>
        </a:p>
      </dgm:t>
    </dgm:pt>
    <dgm:pt modelId="{A2169174-E6C1-407E-8EF2-DDC3C088403E}" type="parTrans" cxnId="{A6976EA1-F70A-4F54-A14B-6E28A42664AB}">
      <dgm:prSet/>
      <dgm:spPr/>
      <dgm:t>
        <a:bodyPr/>
        <a:lstStyle/>
        <a:p>
          <a:endParaRPr lang="zh-CN" altLang="en-US"/>
        </a:p>
      </dgm:t>
    </dgm:pt>
    <dgm:pt modelId="{1CC1C712-FAC0-449B-A9B2-2FD1C5B5DD40}" type="sibTrans" cxnId="{A6976EA1-F70A-4F54-A14B-6E28A42664AB}">
      <dgm:prSet/>
      <dgm:spPr/>
      <dgm:t>
        <a:bodyPr/>
        <a:lstStyle/>
        <a:p>
          <a:endParaRPr lang="zh-CN" altLang="en-US"/>
        </a:p>
      </dgm:t>
    </dgm:pt>
    <dgm:pt modelId="{544C3F00-400D-4B7C-9410-73BB77CF56C7}">
      <dgm:prSet custT="1"/>
      <dgm:spPr/>
      <dgm:t>
        <a:bodyPr/>
        <a:lstStyle/>
        <a:p>
          <a:r>
            <a:rPr lang="en-US" altLang="zh-CN" sz="2400" dirty="0" smtClean="0"/>
            <a:t>Sliding Window Protocols</a:t>
          </a:r>
        </a:p>
      </dgm:t>
    </dgm:pt>
    <dgm:pt modelId="{254225D4-C40D-4445-B60E-AE8853AD140C}" type="parTrans" cxnId="{A262707C-B3A2-414B-BA25-32E95E56DEEF}">
      <dgm:prSet/>
      <dgm:spPr/>
      <dgm:t>
        <a:bodyPr/>
        <a:lstStyle/>
        <a:p>
          <a:endParaRPr lang="zh-CN" altLang="en-US"/>
        </a:p>
      </dgm:t>
    </dgm:pt>
    <dgm:pt modelId="{D18F7D0A-81C8-4946-8DC0-0428F16681C9}" type="sibTrans" cxnId="{A262707C-B3A2-414B-BA25-32E95E56DEEF}">
      <dgm:prSet/>
      <dgm:spPr/>
      <dgm:t>
        <a:bodyPr/>
        <a:lstStyle/>
        <a:p>
          <a:endParaRPr lang="zh-CN" altLang="en-US"/>
        </a:p>
      </dgm:t>
    </dgm:pt>
    <dgm:pt modelId="{964C86B5-B681-4314-B1D3-D569AEEC1EE0}">
      <dgm:prSet phldrT="[文本]" custT="1"/>
      <dgm:spPr/>
      <dgm:t>
        <a:bodyPr/>
        <a:lstStyle/>
        <a:p>
          <a:r>
            <a:rPr lang="en-US" altLang="zh-CN" sz="2400" dirty="0" smtClean="0"/>
            <a:t>Congestion</a:t>
          </a:r>
          <a:endParaRPr lang="zh-CN" altLang="en-US" sz="2400" dirty="0"/>
        </a:p>
      </dgm:t>
    </dgm:pt>
    <dgm:pt modelId="{521B5C1C-6BD4-48A1-A435-B658978D2B9C}" type="parTrans" cxnId="{3D0F8EE5-BA7B-4508-A6C4-088BFD59AB88}">
      <dgm:prSet/>
      <dgm:spPr/>
      <dgm:t>
        <a:bodyPr/>
        <a:lstStyle/>
        <a:p>
          <a:endParaRPr lang="zh-CN" altLang="en-US"/>
        </a:p>
      </dgm:t>
    </dgm:pt>
    <dgm:pt modelId="{50EB428C-D1F1-498A-BD30-7DA821EA3C5A}" type="sibTrans" cxnId="{3D0F8EE5-BA7B-4508-A6C4-088BFD59AB88}">
      <dgm:prSet/>
      <dgm:spPr/>
      <dgm:t>
        <a:bodyPr/>
        <a:lstStyle/>
        <a:p>
          <a:endParaRPr lang="zh-CN" altLang="en-US"/>
        </a:p>
      </dgm:t>
    </dgm:pt>
    <dgm:pt modelId="{91A9003A-F924-48F5-AC2D-3DA467C7B895}">
      <dgm:prSet custT="1"/>
      <dgm:spPr/>
      <dgm:t>
        <a:bodyPr/>
        <a:lstStyle/>
        <a:p>
          <a:r>
            <a:rPr lang="en-US" altLang="zh-CN" sz="2400" dirty="0" smtClean="0"/>
            <a:t>Stop-and-wait Protocols</a:t>
          </a:r>
        </a:p>
      </dgm:t>
    </dgm:pt>
    <dgm:pt modelId="{20AE4D58-58E6-4969-A863-9885B46FE48B}" type="parTrans" cxnId="{DE34549C-7C79-4E9B-A284-48B8C8A6A6FD}">
      <dgm:prSet/>
      <dgm:spPr/>
      <dgm:t>
        <a:bodyPr/>
        <a:lstStyle/>
        <a:p>
          <a:endParaRPr lang="zh-CN" altLang="en-US"/>
        </a:p>
      </dgm:t>
    </dgm:pt>
    <dgm:pt modelId="{9A6F950B-5D92-4E54-B629-FD90DAEDA09F}" type="sibTrans" cxnId="{DE34549C-7C79-4E9B-A284-48B8C8A6A6FD}">
      <dgm:prSet/>
      <dgm:spPr/>
      <dgm:t>
        <a:bodyPr/>
        <a:lstStyle/>
        <a:p>
          <a:endParaRPr lang="zh-CN" altLang="en-US"/>
        </a:p>
      </dgm:t>
    </dgm:pt>
    <dgm:pt modelId="{AFA116DA-B329-4071-BCC4-610DFB707312}">
      <dgm:prSet phldrT="[文本]" custT="1"/>
      <dgm:spPr/>
      <dgm:t>
        <a:bodyPr/>
        <a:lstStyle/>
        <a:p>
          <a:r>
            <a:rPr lang="en-US" altLang="en-US" sz="2400" dirty="0" smtClean="0"/>
            <a:t>The maximum amount of packets that can be sent before an ACK arrives</a:t>
          </a:r>
          <a:endParaRPr lang="zh-CN" altLang="en-US" sz="2400" dirty="0"/>
        </a:p>
      </dgm:t>
    </dgm:pt>
    <dgm:pt modelId="{D3B26126-5C21-4EC9-A4CD-897808D8C0E7}" type="parTrans" cxnId="{21EDD762-667D-430C-9A3C-D5AB6551B003}">
      <dgm:prSet/>
      <dgm:spPr/>
      <dgm:t>
        <a:bodyPr/>
        <a:lstStyle/>
        <a:p>
          <a:endParaRPr lang="zh-CN" altLang="en-US"/>
        </a:p>
      </dgm:t>
    </dgm:pt>
    <dgm:pt modelId="{48DA0355-E3D4-4285-B8BA-103BC30A3741}" type="sibTrans" cxnId="{21EDD762-667D-430C-9A3C-D5AB6551B003}">
      <dgm:prSet/>
      <dgm:spPr/>
      <dgm:t>
        <a:bodyPr/>
        <a:lstStyle/>
        <a:p>
          <a:endParaRPr lang="zh-CN" altLang="en-US"/>
        </a:p>
      </dgm:t>
    </dgm:pt>
    <dgm:pt modelId="{9E2B3126-E1A0-4F71-927C-9D9B4E3FE810}">
      <dgm:prSet phldrT="[文本]" custT="1"/>
      <dgm:spPr/>
      <dgm:t>
        <a:bodyPr/>
        <a:lstStyle/>
        <a:p>
          <a:r>
            <a:rPr lang="en-US" altLang="zh-CN" sz="2400" dirty="0" smtClean="0"/>
            <a:t>Flow Control</a:t>
          </a:r>
          <a:endParaRPr lang="zh-CN" altLang="en-US" sz="2400" dirty="0"/>
        </a:p>
      </dgm:t>
    </dgm:pt>
    <dgm:pt modelId="{A0575C62-8CCE-459E-9404-7F7F55DA40D0}" type="parTrans" cxnId="{6BBC0509-1E9F-44D1-8346-801D28D3BE44}">
      <dgm:prSet/>
      <dgm:spPr/>
      <dgm:t>
        <a:bodyPr/>
        <a:lstStyle/>
        <a:p>
          <a:endParaRPr lang="zh-CN" altLang="en-US"/>
        </a:p>
      </dgm:t>
    </dgm:pt>
    <dgm:pt modelId="{E0A7B98E-510A-4588-A9DB-45E6DFC9EE59}" type="sibTrans" cxnId="{6BBC0509-1E9F-44D1-8346-801D28D3BE44}">
      <dgm:prSet/>
      <dgm:spPr/>
      <dgm:t>
        <a:bodyPr/>
        <a:lstStyle/>
        <a:p>
          <a:endParaRPr lang="zh-CN" altLang="en-US"/>
        </a:p>
      </dgm:t>
    </dgm:pt>
    <dgm:pt modelId="{737FADCE-2A54-4502-B65A-B411799C8ED6}">
      <dgm:prSet phldrT="[文本]" custT="1"/>
      <dgm:spPr/>
      <dgm:t>
        <a:bodyPr/>
        <a:lstStyle/>
        <a:p>
          <a:r>
            <a:rPr lang="en-US" altLang="zh-CN" sz="2400" dirty="0" smtClean="0"/>
            <a:t>Data Overrun</a:t>
          </a:r>
          <a:endParaRPr lang="zh-CN" altLang="en-US" sz="2400" dirty="0"/>
        </a:p>
      </dgm:t>
    </dgm:pt>
    <dgm:pt modelId="{D1B2D661-51B6-410F-9606-AF78B0AFA0BD}" type="parTrans" cxnId="{80BF1725-683C-4182-9E70-93B3F272CEA8}">
      <dgm:prSet/>
      <dgm:spPr/>
    </dgm:pt>
    <dgm:pt modelId="{BBAF0C17-F79B-40D3-B58A-73045CD40796}" type="sibTrans" cxnId="{80BF1725-683C-4182-9E70-93B3F272CEA8}">
      <dgm:prSet/>
      <dgm:spPr/>
    </dgm:pt>
    <dgm:pt modelId="{0E7DE527-D9AF-4CE4-ADF7-C9A81A1E92BD}">
      <dgm:prSet phldrT="[文本]" custT="1"/>
      <dgm:spPr/>
      <dgm:t>
        <a:bodyPr/>
        <a:lstStyle/>
        <a:p>
          <a:r>
            <a:rPr lang="en-US" sz="2400" dirty="0" smtClean="0"/>
            <a:t>TCP Layer</a:t>
          </a:r>
          <a:endParaRPr lang="zh-CN" altLang="en-US" sz="2400" dirty="0"/>
        </a:p>
      </dgm:t>
    </dgm:pt>
    <dgm:pt modelId="{20D1A380-B362-4C7C-A1C8-B4D3DF6B8A13}" type="parTrans" cxnId="{17F689B5-380D-4AA6-95CB-022F19E807F1}">
      <dgm:prSet/>
      <dgm:spPr/>
    </dgm:pt>
    <dgm:pt modelId="{A40EE152-C628-4C01-BE09-3BE50A397647}" type="sibTrans" cxnId="{17F689B5-380D-4AA6-95CB-022F19E807F1}">
      <dgm:prSet/>
      <dgm:spPr/>
    </dgm:pt>
    <dgm:pt modelId="{68635916-72B1-497C-A75F-2F0539AD904C}">
      <dgm:prSet phldrT="[文本]" custT="1"/>
      <dgm:spPr/>
      <dgm:t>
        <a:bodyPr/>
        <a:lstStyle/>
        <a:p>
          <a:r>
            <a:rPr lang="en-US" sz="2400" dirty="0" smtClean="0"/>
            <a:t>Data Link Layer for multi-hop network</a:t>
          </a:r>
          <a:endParaRPr lang="zh-CN" altLang="en-US" sz="2400" dirty="0"/>
        </a:p>
      </dgm:t>
    </dgm:pt>
    <dgm:pt modelId="{FD5B5FF5-3355-4E34-94EB-B95C4ED39C99}" type="parTrans" cxnId="{9A2BC6B5-3213-4B25-B7CA-EDDCF35D302B}">
      <dgm:prSet/>
      <dgm:spPr/>
      <dgm:t>
        <a:bodyPr/>
        <a:lstStyle/>
        <a:p>
          <a:endParaRPr lang="zh-CN" altLang="en-US"/>
        </a:p>
      </dgm:t>
    </dgm:pt>
    <dgm:pt modelId="{360C8270-E4E7-45AF-A233-3FD12A35BC42}" type="sibTrans" cxnId="{9A2BC6B5-3213-4B25-B7CA-EDDCF35D302B}">
      <dgm:prSet/>
      <dgm:spPr/>
      <dgm:t>
        <a:bodyPr/>
        <a:lstStyle/>
        <a:p>
          <a:endParaRPr lang="zh-CN" altLang="en-US"/>
        </a:p>
      </dgm:t>
    </dgm:pt>
    <dgm:pt modelId="{FD03F32A-4BF5-4677-A4BF-34DA8488054C}">
      <dgm:prSet phldrT="[文本]" custT="1"/>
      <dgm:spPr/>
      <dgm:t>
        <a:bodyPr/>
        <a:lstStyle/>
        <a:p>
          <a:r>
            <a:rPr lang="en-US" altLang="zh-CN" sz="2400" dirty="0" smtClean="0"/>
            <a:t>Layers</a:t>
          </a:r>
          <a:endParaRPr lang="zh-CN" altLang="en-US" sz="2400" dirty="0"/>
        </a:p>
      </dgm:t>
    </dgm:pt>
    <dgm:pt modelId="{338396B0-A4C2-47E2-A16C-52899D398556}" type="parTrans" cxnId="{3D7B429D-CE97-497A-90F1-ED7F9DEF121C}">
      <dgm:prSet/>
      <dgm:spPr/>
    </dgm:pt>
    <dgm:pt modelId="{0DCF55F2-893B-4BD0-9BE4-9ACDEA19B724}" type="sibTrans" cxnId="{3D7B429D-CE97-497A-90F1-ED7F9DEF121C}">
      <dgm:prSet/>
      <dgm:spPr/>
    </dgm:pt>
    <dgm:pt modelId="{70923C84-A9F5-40D8-B46F-7270518B6640}" type="pres">
      <dgm:prSet presAssocID="{A025F189-8DBB-49A7-835D-10FC527F6BB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100DCB2-362E-401D-8B3B-FD6985C63810}" type="pres">
      <dgm:prSet presAssocID="{9E2B3126-E1A0-4F71-927C-9D9B4E3FE810}" presName="parentLin" presStyleCnt="0"/>
      <dgm:spPr/>
    </dgm:pt>
    <dgm:pt modelId="{5627EC5D-71C3-472C-8767-77F1CABC1395}" type="pres">
      <dgm:prSet presAssocID="{9E2B3126-E1A0-4F71-927C-9D9B4E3FE81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3E492A84-5495-4AC0-92F4-D37D0FB6A894}" type="pres">
      <dgm:prSet presAssocID="{9E2B3126-E1A0-4F71-927C-9D9B4E3FE81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F13D52-F9C2-482B-B4B5-A37551563C80}" type="pres">
      <dgm:prSet presAssocID="{9E2B3126-E1A0-4F71-927C-9D9B4E3FE810}" presName="negativeSpace" presStyleCnt="0"/>
      <dgm:spPr/>
    </dgm:pt>
    <dgm:pt modelId="{406F8277-E300-42A3-AB7D-AAF87A9974BF}" type="pres">
      <dgm:prSet presAssocID="{9E2B3126-E1A0-4F71-927C-9D9B4E3FE810}" presName="childText" presStyleLbl="conFgAcc1" presStyleIdx="0" presStyleCnt="4" custScaleY="844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897239-3B2D-4BD7-AF6B-0F2489852403}" type="pres">
      <dgm:prSet presAssocID="{E0A7B98E-510A-4588-A9DB-45E6DFC9EE59}" presName="spaceBetweenRectangles" presStyleCnt="0"/>
      <dgm:spPr/>
    </dgm:pt>
    <dgm:pt modelId="{FDB7B7D7-E3EA-45A2-A8B6-723B985FD9BC}" type="pres">
      <dgm:prSet presAssocID="{A7D2B0AE-C079-45D6-9EE4-41655BD5003C}" presName="parentLin" presStyleCnt="0"/>
      <dgm:spPr/>
    </dgm:pt>
    <dgm:pt modelId="{2C0C53E1-6AEF-4251-94B2-73267C74ECBD}" type="pres">
      <dgm:prSet presAssocID="{A7D2B0AE-C079-45D6-9EE4-41655BD5003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DBE53760-1A28-4218-BABD-FEDF2D1FCF6F}" type="pres">
      <dgm:prSet presAssocID="{A7D2B0AE-C079-45D6-9EE4-41655BD5003C}" presName="parentText" presStyleLbl="node1" presStyleIdx="1" presStyleCnt="4" custScaleX="12565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E8EBAF-FEBC-4236-9CDE-8A46826A0099}" type="pres">
      <dgm:prSet presAssocID="{A7D2B0AE-C079-45D6-9EE4-41655BD5003C}" presName="negativeSpace" presStyleCnt="0"/>
      <dgm:spPr/>
    </dgm:pt>
    <dgm:pt modelId="{A1ED5948-8492-41BD-BF4E-E70111118E05}" type="pres">
      <dgm:prSet presAssocID="{A7D2B0AE-C079-45D6-9EE4-41655BD5003C}" presName="childText" presStyleLbl="conFgAcc1" presStyleIdx="1" presStyleCnt="4" custScaleX="99512" custScaleY="758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E2FA9-92D4-4DC1-A807-61D18034A885}" type="pres">
      <dgm:prSet presAssocID="{7FDCF311-329D-40CB-BE2D-80189AB8D11C}" presName="spaceBetweenRectangles" presStyleCnt="0"/>
      <dgm:spPr/>
    </dgm:pt>
    <dgm:pt modelId="{37A25C74-D6C7-4DB9-B588-2692696F3EAE}" type="pres">
      <dgm:prSet presAssocID="{FD03F32A-4BF5-4677-A4BF-34DA8488054C}" presName="parentLin" presStyleCnt="0"/>
      <dgm:spPr/>
    </dgm:pt>
    <dgm:pt modelId="{8D6CD6C9-087D-4ED3-ABD4-3C2934414D11}" type="pres">
      <dgm:prSet presAssocID="{FD03F32A-4BF5-4677-A4BF-34DA8488054C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189F0373-8CB1-4902-9994-7E78E11C92C9}" type="pres">
      <dgm:prSet presAssocID="{FD03F32A-4BF5-4677-A4BF-34DA8488054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77A4C2-1BD1-4E67-80BD-7DEAF8FB08BD}" type="pres">
      <dgm:prSet presAssocID="{FD03F32A-4BF5-4677-A4BF-34DA8488054C}" presName="negativeSpace" presStyleCnt="0"/>
      <dgm:spPr/>
    </dgm:pt>
    <dgm:pt modelId="{BB5091F7-80D4-4EAE-8DD1-FDA507852EB6}" type="pres">
      <dgm:prSet presAssocID="{FD03F32A-4BF5-4677-A4BF-34DA8488054C}" presName="childText" presStyleLbl="conFgAcc1" presStyleIdx="2" presStyleCnt="4" custScaleX="99512" custScaleY="777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14677B-BAB7-40F8-BD51-B0AA8E7BBEBC}" type="pres">
      <dgm:prSet presAssocID="{0DCF55F2-893B-4BD0-9BE4-9ACDEA19B724}" presName="spaceBetweenRectangles" presStyleCnt="0"/>
      <dgm:spPr/>
    </dgm:pt>
    <dgm:pt modelId="{71CC7F90-79BF-4170-A480-9A7D022F601A}" type="pres">
      <dgm:prSet presAssocID="{0E0FB0BA-856D-443E-B75E-658AB2D48418}" presName="parentLin" presStyleCnt="0"/>
      <dgm:spPr/>
    </dgm:pt>
    <dgm:pt modelId="{A67B693A-555B-4D97-8E09-1C05106AEB54}" type="pres">
      <dgm:prSet presAssocID="{0E0FB0BA-856D-443E-B75E-658AB2D48418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CE13568B-0A96-45B5-9559-6CEE3AC1F359}" type="pres">
      <dgm:prSet presAssocID="{0E0FB0BA-856D-443E-B75E-658AB2D48418}" presName="parentText" presStyleLbl="node1" presStyleIdx="3" presStyleCnt="4" custScaleX="126072" custScaleY="13599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80DBD4-54E5-4F59-8CD0-A03235EBE187}" type="pres">
      <dgm:prSet presAssocID="{0E0FB0BA-856D-443E-B75E-658AB2D48418}" presName="negativeSpace" presStyleCnt="0"/>
      <dgm:spPr/>
    </dgm:pt>
    <dgm:pt modelId="{E64FCA78-AD0D-4B6E-9956-74A06FE3586F}" type="pres">
      <dgm:prSet presAssocID="{0E0FB0BA-856D-443E-B75E-658AB2D48418}" presName="childText" presStyleLbl="conFgAcc1" presStyleIdx="3" presStyleCnt="4" custScaleX="99512" custScaleY="89964" custLinFactY="7295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F9B195-0865-462F-9A0A-5120EB0B3F57}" type="presOf" srcId="{964C86B5-B681-4314-B1D3-D569AEEC1EE0}" destId="{A1ED5948-8492-41BD-BF4E-E70111118E05}" srcOrd="0" destOrd="1" presId="urn:microsoft.com/office/officeart/2005/8/layout/list1"/>
    <dgm:cxn modelId="{A6976EA1-F70A-4F54-A14B-6E28A42664AB}" srcId="{0E0FB0BA-856D-443E-B75E-658AB2D48418}" destId="{99E631EC-6AA0-47DE-B41F-3E29C1167732}" srcOrd="0" destOrd="0" parTransId="{A2169174-E6C1-407E-8EF2-DDC3C088403E}" sibTransId="{1CC1C712-FAC0-449B-A9B2-2FD1C5B5DD40}"/>
    <dgm:cxn modelId="{21EDD762-667D-430C-9A3C-D5AB6551B003}" srcId="{9E2B3126-E1A0-4F71-927C-9D9B4E3FE810}" destId="{AFA116DA-B329-4071-BCC4-610DFB707312}" srcOrd="0" destOrd="0" parTransId="{D3B26126-5C21-4EC9-A4CD-897808D8C0E7}" sibTransId="{48DA0355-E3D4-4285-B8BA-103BC30A3741}"/>
    <dgm:cxn modelId="{80BF1725-683C-4182-9E70-93B3F272CEA8}" srcId="{A7D2B0AE-C079-45D6-9EE4-41655BD5003C}" destId="{737FADCE-2A54-4502-B65A-B411799C8ED6}" srcOrd="0" destOrd="0" parTransId="{D1B2D661-51B6-410F-9606-AF78B0AFA0BD}" sibTransId="{BBAF0C17-F79B-40D3-B58A-73045CD40796}"/>
    <dgm:cxn modelId="{3D7B429D-CE97-497A-90F1-ED7F9DEF121C}" srcId="{A025F189-8DBB-49A7-835D-10FC527F6BBE}" destId="{FD03F32A-4BF5-4677-A4BF-34DA8488054C}" srcOrd="2" destOrd="0" parTransId="{338396B0-A4C2-47E2-A16C-52899D398556}" sibTransId="{0DCF55F2-893B-4BD0-9BE4-9ACDEA19B724}"/>
    <dgm:cxn modelId="{9A2BC6B5-3213-4B25-B7CA-EDDCF35D302B}" srcId="{FD03F32A-4BF5-4677-A4BF-34DA8488054C}" destId="{68635916-72B1-497C-A75F-2F0539AD904C}" srcOrd="1" destOrd="0" parTransId="{FD5B5FF5-3355-4E34-94EB-B95C4ED39C99}" sibTransId="{360C8270-E4E7-45AF-A233-3FD12A35BC42}"/>
    <dgm:cxn modelId="{A272FD05-51A3-46AF-B10F-12A2C4428EDA}" type="presOf" srcId="{68635916-72B1-497C-A75F-2F0539AD904C}" destId="{BB5091F7-80D4-4EAE-8DD1-FDA507852EB6}" srcOrd="0" destOrd="1" presId="urn:microsoft.com/office/officeart/2005/8/layout/list1"/>
    <dgm:cxn modelId="{C7B90C5C-2085-45F2-B74F-9855619F3072}" type="presOf" srcId="{A7D2B0AE-C079-45D6-9EE4-41655BD5003C}" destId="{2C0C53E1-6AEF-4251-94B2-73267C74ECBD}" srcOrd="0" destOrd="0" presId="urn:microsoft.com/office/officeart/2005/8/layout/list1"/>
    <dgm:cxn modelId="{B4E55916-C5CB-4202-851F-7953DAB0DEC6}" srcId="{A025F189-8DBB-49A7-835D-10FC527F6BBE}" destId="{0E0FB0BA-856D-443E-B75E-658AB2D48418}" srcOrd="3" destOrd="0" parTransId="{2F4CE681-6435-4C0E-97B2-A006D45376CB}" sibTransId="{519DCBE6-228B-4A24-864A-D4B9FA9FC44D}"/>
    <dgm:cxn modelId="{781DBA63-5EFD-47E0-B638-E097B95061BC}" type="presOf" srcId="{FD03F32A-4BF5-4677-A4BF-34DA8488054C}" destId="{8D6CD6C9-087D-4ED3-ABD4-3C2934414D11}" srcOrd="0" destOrd="0" presId="urn:microsoft.com/office/officeart/2005/8/layout/list1"/>
    <dgm:cxn modelId="{A9175A25-DC5C-464D-809B-2AE0A2C57C63}" type="presOf" srcId="{9E2B3126-E1A0-4F71-927C-9D9B4E3FE810}" destId="{3E492A84-5495-4AC0-92F4-D37D0FB6A894}" srcOrd="1" destOrd="0" presId="urn:microsoft.com/office/officeart/2005/8/layout/list1"/>
    <dgm:cxn modelId="{17F689B5-380D-4AA6-95CB-022F19E807F1}" srcId="{FD03F32A-4BF5-4677-A4BF-34DA8488054C}" destId="{0E7DE527-D9AF-4CE4-ADF7-C9A81A1E92BD}" srcOrd="0" destOrd="0" parTransId="{20D1A380-B362-4C7C-A1C8-B4D3DF6B8A13}" sibTransId="{A40EE152-C628-4C01-BE09-3BE50A397647}"/>
    <dgm:cxn modelId="{614A5B24-DFD1-45F7-8CC5-8A1C72E01629}" srcId="{A025F189-8DBB-49A7-835D-10FC527F6BBE}" destId="{A7D2B0AE-C079-45D6-9EE4-41655BD5003C}" srcOrd="1" destOrd="0" parTransId="{56235AF0-D7BE-40A1-9088-9606E7EEDD4D}" sibTransId="{7FDCF311-329D-40CB-BE2D-80189AB8D11C}"/>
    <dgm:cxn modelId="{CED77739-D1A1-4355-9019-38E0FAA6AA52}" type="presOf" srcId="{0E7DE527-D9AF-4CE4-ADF7-C9A81A1E92BD}" destId="{BB5091F7-80D4-4EAE-8DD1-FDA507852EB6}" srcOrd="0" destOrd="0" presId="urn:microsoft.com/office/officeart/2005/8/layout/list1"/>
    <dgm:cxn modelId="{1937BCAE-FF49-4A37-85A1-DB428D296B52}" type="presOf" srcId="{737FADCE-2A54-4502-B65A-B411799C8ED6}" destId="{A1ED5948-8492-41BD-BF4E-E70111118E05}" srcOrd="0" destOrd="0" presId="urn:microsoft.com/office/officeart/2005/8/layout/list1"/>
    <dgm:cxn modelId="{5D180F30-7651-4227-9242-AC8270F0D3B8}" type="presOf" srcId="{0E0FB0BA-856D-443E-B75E-658AB2D48418}" destId="{CE13568B-0A96-45B5-9559-6CEE3AC1F359}" srcOrd="1" destOrd="0" presId="urn:microsoft.com/office/officeart/2005/8/layout/list1"/>
    <dgm:cxn modelId="{B97946C3-C562-4964-92A4-F6F9D1A1445A}" type="presOf" srcId="{AFA116DA-B329-4071-BCC4-610DFB707312}" destId="{406F8277-E300-42A3-AB7D-AAF87A9974BF}" srcOrd="0" destOrd="0" presId="urn:microsoft.com/office/officeart/2005/8/layout/list1"/>
    <dgm:cxn modelId="{6BBC0509-1E9F-44D1-8346-801D28D3BE44}" srcId="{A025F189-8DBB-49A7-835D-10FC527F6BBE}" destId="{9E2B3126-E1A0-4F71-927C-9D9B4E3FE810}" srcOrd="0" destOrd="0" parTransId="{A0575C62-8CCE-459E-9404-7F7F55DA40D0}" sibTransId="{E0A7B98E-510A-4588-A9DB-45E6DFC9EE59}"/>
    <dgm:cxn modelId="{DE34549C-7C79-4E9B-A284-48B8C8A6A6FD}" srcId="{99E631EC-6AA0-47DE-B41F-3E29C1167732}" destId="{91A9003A-F924-48F5-AC2D-3DA467C7B895}" srcOrd="0" destOrd="0" parTransId="{20AE4D58-58E6-4969-A863-9885B46FE48B}" sibTransId="{9A6F950B-5D92-4E54-B629-FD90DAEDA09F}"/>
    <dgm:cxn modelId="{95D64E62-2BC5-42F8-A95D-B371523FB899}" type="presOf" srcId="{99E631EC-6AA0-47DE-B41F-3E29C1167732}" destId="{E64FCA78-AD0D-4B6E-9956-74A06FE3586F}" srcOrd="0" destOrd="0" presId="urn:microsoft.com/office/officeart/2005/8/layout/list1"/>
    <dgm:cxn modelId="{43E1C004-AA9C-4F5D-AA5F-CC1E5F7BFEA2}" type="presOf" srcId="{544C3F00-400D-4B7C-9410-73BB77CF56C7}" destId="{E64FCA78-AD0D-4B6E-9956-74A06FE3586F}" srcOrd="0" destOrd="2" presId="urn:microsoft.com/office/officeart/2005/8/layout/list1"/>
    <dgm:cxn modelId="{F596ED77-F061-4DA1-B324-2CEC2D851F1F}" type="presOf" srcId="{91A9003A-F924-48F5-AC2D-3DA467C7B895}" destId="{E64FCA78-AD0D-4B6E-9956-74A06FE3586F}" srcOrd="0" destOrd="1" presId="urn:microsoft.com/office/officeart/2005/8/layout/list1"/>
    <dgm:cxn modelId="{BB9B0D68-C97D-46E8-AB34-FF28506B21FF}" type="presOf" srcId="{9E2B3126-E1A0-4F71-927C-9D9B4E3FE810}" destId="{5627EC5D-71C3-472C-8767-77F1CABC1395}" srcOrd="0" destOrd="0" presId="urn:microsoft.com/office/officeart/2005/8/layout/list1"/>
    <dgm:cxn modelId="{A262707C-B3A2-414B-BA25-32E95E56DEEF}" srcId="{0E0FB0BA-856D-443E-B75E-658AB2D48418}" destId="{544C3F00-400D-4B7C-9410-73BB77CF56C7}" srcOrd="1" destOrd="0" parTransId="{254225D4-C40D-4445-B60E-AE8853AD140C}" sibTransId="{D18F7D0A-81C8-4946-8DC0-0428F16681C9}"/>
    <dgm:cxn modelId="{A2ECDD3D-8441-49F7-B2B4-350172196AAF}" type="presOf" srcId="{FD03F32A-4BF5-4677-A4BF-34DA8488054C}" destId="{189F0373-8CB1-4902-9994-7E78E11C92C9}" srcOrd="1" destOrd="0" presId="urn:microsoft.com/office/officeart/2005/8/layout/list1"/>
    <dgm:cxn modelId="{3D0F8EE5-BA7B-4508-A6C4-088BFD59AB88}" srcId="{A7D2B0AE-C079-45D6-9EE4-41655BD5003C}" destId="{964C86B5-B681-4314-B1D3-D569AEEC1EE0}" srcOrd="1" destOrd="0" parTransId="{521B5C1C-6BD4-48A1-A435-B658978D2B9C}" sibTransId="{50EB428C-D1F1-498A-BD30-7DA821EA3C5A}"/>
    <dgm:cxn modelId="{5CB7C752-141F-4F35-AFAA-A59D4B93B9E9}" type="presOf" srcId="{0E0FB0BA-856D-443E-B75E-658AB2D48418}" destId="{A67B693A-555B-4D97-8E09-1C05106AEB54}" srcOrd="0" destOrd="0" presId="urn:microsoft.com/office/officeart/2005/8/layout/list1"/>
    <dgm:cxn modelId="{DB0C8596-1814-46F3-9655-8DF72F96E398}" type="presOf" srcId="{A025F189-8DBB-49A7-835D-10FC527F6BBE}" destId="{70923C84-A9F5-40D8-B46F-7270518B6640}" srcOrd="0" destOrd="0" presId="urn:microsoft.com/office/officeart/2005/8/layout/list1"/>
    <dgm:cxn modelId="{E69A33D6-56E8-4C65-9BA3-18B91A4A4DE0}" type="presOf" srcId="{A7D2B0AE-C079-45D6-9EE4-41655BD5003C}" destId="{DBE53760-1A28-4218-BABD-FEDF2D1FCF6F}" srcOrd="1" destOrd="0" presId="urn:microsoft.com/office/officeart/2005/8/layout/list1"/>
    <dgm:cxn modelId="{4279C25D-5C15-4E36-8B4B-1DA7B5BCAA71}" type="presParOf" srcId="{70923C84-A9F5-40D8-B46F-7270518B6640}" destId="{5100DCB2-362E-401D-8B3B-FD6985C63810}" srcOrd="0" destOrd="0" presId="urn:microsoft.com/office/officeart/2005/8/layout/list1"/>
    <dgm:cxn modelId="{99C9E171-C2D4-4BE1-B19B-AE4F648A2280}" type="presParOf" srcId="{5100DCB2-362E-401D-8B3B-FD6985C63810}" destId="{5627EC5D-71C3-472C-8767-77F1CABC1395}" srcOrd="0" destOrd="0" presId="urn:microsoft.com/office/officeart/2005/8/layout/list1"/>
    <dgm:cxn modelId="{46EAAACC-05AA-4646-81BA-37B6CAC89EE6}" type="presParOf" srcId="{5100DCB2-362E-401D-8B3B-FD6985C63810}" destId="{3E492A84-5495-4AC0-92F4-D37D0FB6A894}" srcOrd="1" destOrd="0" presId="urn:microsoft.com/office/officeart/2005/8/layout/list1"/>
    <dgm:cxn modelId="{8848724C-FB75-49AF-825C-FF653DE35B6A}" type="presParOf" srcId="{70923C84-A9F5-40D8-B46F-7270518B6640}" destId="{A3F13D52-F9C2-482B-B4B5-A37551563C80}" srcOrd="1" destOrd="0" presId="urn:microsoft.com/office/officeart/2005/8/layout/list1"/>
    <dgm:cxn modelId="{797E2BA2-A59D-46F3-A82A-772AF883BDC0}" type="presParOf" srcId="{70923C84-A9F5-40D8-B46F-7270518B6640}" destId="{406F8277-E300-42A3-AB7D-AAF87A9974BF}" srcOrd="2" destOrd="0" presId="urn:microsoft.com/office/officeart/2005/8/layout/list1"/>
    <dgm:cxn modelId="{909A589B-8830-4FC3-B51D-A8434BF70DA7}" type="presParOf" srcId="{70923C84-A9F5-40D8-B46F-7270518B6640}" destId="{27897239-3B2D-4BD7-AF6B-0F2489852403}" srcOrd="3" destOrd="0" presId="urn:microsoft.com/office/officeart/2005/8/layout/list1"/>
    <dgm:cxn modelId="{51162C3A-F5AA-40BF-A744-0EE2A37E674E}" type="presParOf" srcId="{70923C84-A9F5-40D8-B46F-7270518B6640}" destId="{FDB7B7D7-E3EA-45A2-A8B6-723B985FD9BC}" srcOrd="4" destOrd="0" presId="urn:microsoft.com/office/officeart/2005/8/layout/list1"/>
    <dgm:cxn modelId="{53A8EFD3-6D64-4F04-916E-02CFBABEC476}" type="presParOf" srcId="{FDB7B7D7-E3EA-45A2-A8B6-723B985FD9BC}" destId="{2C0C53E1-6AEF-4251-94B2-73267C74ECBD}" srcOrd="0" destOrd="0" presId="urn:microsoft.com/office/officeart/2005/8/layout/list1"/>
    <dgm:cxn modelId="{3E2A1FEF-E45F-4CFA-9A83-A6C7ECB279DD}" type="presParOf" srcId="{FDB7B7D7-E3EA-45A2-A8B6-723B985FD9BC}" destId="{DBE53760-1A28-4218-BABD-FEDF2D1FCF6F}" srcOrd="1" destOrd="0" presId="urn:microsoft.com/office/officeart/2005/8/layout/list1"/>
    <dgm:cxn modelId="{70FA1F80-5763-4BEF-BFF0-92E725E57E51}" type="presParOf" srcId="{70923C84-A9F5-40D8-B46F-7270518B6640}" destId="{4DE8EBAF-FEBC-4236-9CDE-8A46826A0099}" srcOrd="5" destOrd="0" presId="urn:microsoft.com/office/officeart/2005/8/layout/list1"/>
    <dgm:cxn modelId="{DF803346-8742-4FF6-BDEE-3AAFC06F0CFD}" type="presParOf" srcId="{70923C84-A9F5-40D8-B46F-7270518B6640}" destId="{A1ED5948-8492-41BD-BF4E-E70111118E05}" srcOrd="6" destOrd="0" presId="urn:microsoft.com/office/officeart/2005/8/layout/list1"/>
    <dgm:cxn modelId="{E5BD7850-6C1E-4BD8-811D-4B787E4239FC}" type="presParOf" srcId="{70923C84-A9F5-40D8-B46F-7270518B6640}" destId="{99FE2FA9-92D4-4DC1-A807-61D18034A885}" srcOrd="7" destOrd="0" presId="urn:microsoft.com/office/officeart/2005/8/layout/list1"/>
    <dgm:cxn modelId="{10C31996-C8E0-41A9-B0F7-5D6581572421}" type="presParOf" srcId="{70923C84-A9F5-40D8-B46F-7270518B6640}" destId="{37A25C74-D6C7-4DB9-B588-2692696F3EAE}" srcOrd="8" destOrd="0" presId="urn:microsoft.com/office/officeart/2005/8/layout/list1"/>
    <dgm:cxn modelId="{07DDA741-88B2-48D3-87B4-BCFBFA707B4A}" type="presParOf" srcId="{37A25C74-D6C7-4DB9-B588-2692696F3EAE}" destId="{8D6CD6C9-087D-4ED3-ABD4-3C2934414D11}" srcOrd="0" destOrd="0" presId="urn:microsoft.com/office/officeart/2005/8/layout/list1"/>
    <dgm:cxn modelId="{BEB5DBCE-A5B1-4768-A17B-A6CE590C34A1}" type="presParOf" srcId="{37A25C74-D6C7-4DB9-B588-2692696F3EAE}" destId="{189F0373-8CB1-4902-9994-7E78E11C92C9}" srcOrd="1" destOrd="0" presId="urn:microsoft.com/office/officeart/2005/8/layout/list1"/>
    <dgm:cxn modelId="{61F8FF8A-BDD9-4333-9CA0-EFB0EEE82ED2}" type="presParOf" srcId="{70923C84-A9F5-40D8-B46F-7270518B6640}" destId="{E877A4C2-1BD1-4E67-80BD-7DEAF8FB08BD}" srcOrd="9" destOrd="0" presId="urn:microsoft.com/office/officeart/2005/8/layout/list1"/>
    <dgm:cxn modelId="{BD63475E-DDBB-4D88-AC12-668637936023}" type="presParOf" srcId="{70923C84-A9F5-40D8-B46F-7270518B6640}" destId="{BB5091F7-80D4-4EAE-8DD1-FDA507852EB6}" srcOrd="10" destOrd="0" presId="urn:microsoft.com/office/officeart/2005/8/layout/list1"/>
    <dgm:cxn modelId="{CC4EAE39-2813-491C-B95F-747A7CEFFCF1}" type="presParOf" srcId="{70923C84-A9F5-40D8-B46F-7270518B6640}" destId="{7414677B-BAB7-40F8-BD51-B0AA8E7BBEBC}" srcOrd="11" destOrd="0" presId="urn:microsoft.com/office/officeart/2005/8/layout/list1"/>
    <dgm:cxn modelId="{AB4F25A2-AB08-443E-96DF-F180D9DAF98D}" type="presParOf" srcId="{70923C84-A9F5-40D8-B46F-7270518B6640}" destId="{71CC7F90-79BF-4170-A480-9A7D022F601A}" srcOrd="12" destOrd="0" presId="urn:microsoft.com/office/officeart/2005/8/layout/list1"/>
    <dgm:cxn modelId="{F6424C40-823C-4EE0-9041-48F44E65A103}" type="presParOf" srcId="{71CC7F90-79BF-4170-A480-9A7D022F601A}" destId="{A67B693A-555B-4D97-8E09-1C05106AEB54}" srcOrd="0" destOrd="0" presId="urn:microsoft.com/office/officeart/2005/8/layout/list1"/>
    <dgm:cxn modelId="{1794C0F4-FF54-4A8A-A208-F7F8F14B49C7}" type="presParOf" srcId="{71CC7F90-79BF-4170-A480-9A7D022F601A}" destId="{CE13568B-0A96-45B5-9559-6CEE3AC1F359}" srcOrd="1" destOrd="0" presId="urn:microsoft.com/office/officeart/2005/8/layout/list1"/>
    <dgm:cxn modelId="{DF7EB6BF-F1E2-41C6-AAC8-7914580546FD}" type="presParOf" srcId="{70923C84-A9F5-40D8-B46F-7270518B6640}" destId="{4280DBD4-54E5-4F59-8CD0-A03235EBE187}" srcOrd="13" destOrd="0" presId="urn:microsoft.com/office/officeart/2005/8/layout/list1"/>
    <dgm:cxn modelId="{7D70F46D-1201-4618-8B8C-0A2D99538E36}" type="presParOf" srcId="{70923C84-A9F5-40D8-B46F-7270518B6640}" destId="{E64FCA78-AD0D-4B6E-9956-74A06FE3586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2000" dirty="0" smtClean="0"/>
            <a:t>A sender</a:t>
          </a:r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A7904D6E-B4A7-4BB8-846D-408B0780AFCC}">
      <dgm:prSet custT="1"/>
      <dgm:spPr/>
      <dgm:t>
        <a:bodyPr/>
        <a:lstStyle/>
        <a:p>
          <a:r>
            <a:rPr lang="en-US" altLang="zh-CN" sz="2000" dirty="0" smtClean="0"/>
            <a:t>The receiver</a:t>
          </a:r>
        </a:p>
      </dgm:t>
    </dgm:pt>
    <dgm:pt modelId="{FDBA0480-3D19-45A4-B633-A7B9F4053B7D}" type="parTrans" cxnId="{4931C1E2-BBC2-486D-BB8A-269DD4C8F52D}">
      <dgm:prSet/>
      <dgm:spPr/>
      <dgm:t>
        <a:bodyPr/>
        <a:lstStyle/>
        <a:p>
          <a:endParaRPr lang="zh-CN" altLang="en-US"/>
        </a:p>
      </dgm:t>
    </dgm:pt>
    <dgm:pt modelId="{1D038936-662D-42BD-9F4F-E8BF19797F02}" type="sibTrans" cxnId="{4931C1E2-BBC2-486D-BB8A-269DD4C8F52D}">
      <dgm:prSet/>
      <dgm:spPr/>
      <dgm:t>
        <a:bodyPr/>
        <a:lstStyle/>
        <a:p>
          <a:endParaRPr lang="zh-CN" altLang="en-US"/>
        </a:p>
      </dgm:t>
    </dgm:pt>
    <dgm:pt modelId="{969D0694-7823-469E-9860-40C5FEE3721D}">
      <dgm:prSet custT="1"/>
      <dgm:spPr/>
      <dgm:t>
        <a:bodyPr/>
        <a:lstStyle/>
        <a:p>
          <a:r>
            <a:rPr lang="en-US" altLang="zh-CN" sz="2000" dirty="0" smtClean="0"/>
            <a:t>It waits after transmitting each packet</a:t>
          </a:r>
        </a:p>
      </dgm:t>
    </dgm:pt>
    <dgm:pt modelId="{E9FE116E-20B0-4084-9A2E-30FDB5CDBF93}" type="parTrans" cxnId="{56E7C4B7-75FC-45F1-A2E5-9EA8E66A0AA8}">
      <dgm:prSet/>
      <dgm:spPr/>
      <dgm:t>
        <a:bodyPr/>
        <a:lstStyle/>
        <a:p>
          <a:endParaRPr lang="zh-CN" altLang="en-US"/>
        </a:p>
      </dgm:t>
    </dgm:pt>
    <dgm:pt modelId="{A3D25D79-7505-4FB3-BDC8-2B77724B5527}" type="sibTrans" cxnId="{56E7C4B7-75FC-45F1-A2E5-9EA8E66A0AA8}">
      <dgm:prSet/>
      <dgm:spPr/>
      <dgm:t>
        <a:bodyPr/>
        <a:lstStyle/>
        <a:p>
          <a:endParaRPr lang="zh-CN" altLang="en-US"/>
        </a:p>
      </dgm:t>
    </dgm:pt>
    <dgm:pt modelId="{9B666A0F-AB50-4EC1-8FDC-4B9D910ABA06}">
      <dgm:prSet custT="1"/>
      <dgm:spPr/>
      <dgm:t>
        <a:bodyPr/>
        <a:lstStyle/>
        <a:p>
          <a:r>
            <a:rPr lang="en-US" altLang="zh-CN" sz="2000" dirty="0" smtClean="0"/>
            <a:t>It must respond an ACK message after receiving a packet</a:t>
          </a:r>
        </a:p>
      </dgm:t>
    </dgm:pt>
    <dgm:pt modelId="{3CB8E577-2E0C-4986-8764-0CFCFCAF314A}" type="parTrans" cxnId="{5E3800DE-2B06-497B-A6F9-64EC9B7A5041}">
      <dgm:prSet/>
      <dgm:spPr/>
      <dgm:t>
        <a:bodyPr/>
        <a:lstStyle/>
        <a:p>
          <a:endParaRPr lang="zh-CN" altLang="en-US"/>
        </a:p>
      </dgm:t>
    </dgm:pt>
    <dgm:pt modelId="{31A805D5-9B58-4854-B647-4F8D180F6C2C}" type="sibTrans" cxnId="{5E3800DE-2B06-497B-A6F9-64EC9B7A5041}">
      <dgm:prSet/>
      <dgm:spPr/>
      <dgm:t>
        <a:bodyPr/>
        <a:lstStyle/>
        <a:p>
          <a:endParaRPr lang="zh-CN" altLang="en-US"/>
        </a:p>
      </dgm:t>
    </dgm:pt>
    <dgm:pt modelId="{6F84B5A2-96F3-4E87-9E09-B84663E69BC3}">
      <dgm:prSet custT="1"/>
      <dgm:spPr/>
      <dgm:t>
        <a:bodyPr/>
        <a:lstStyle/>
        <a:p>
          <a:r>
            <a:rPr lang="en-US" altLang="zh-CN" sz="2000" dirty="0" smtClean="0"/>
            <a:t>It can transmit the next packet after receiving the ACK</a:t>
          </a:r>
        </a:p>
      </dgm:t>
    </dgm:pt>
    <dgm:pt modelId="{A830D489-0FCA-40A0-A8B2-47C885E8D87D}" type="parTrans" cxnId="{375408AF-4DC5-46A3-9A36-EFE912A59E2B}">
      <dgm:prSet/>
      <dgm:spPr/>
      <dgm:t>
        <a:bodyPr/>
        <a:lstStyle/>
        <a:p>
          <a:endParaRPr lang="zh-CN" altLang="en-US"/>
        </a:p>
      </dgm:t>
    </dgm:pt>
    <dgm:pt modelId="{65376273-55B9-4D8D-B0D1-9AC1DBA32CD1}" type="sibTrans" cxnId="{375408AF-4DC5-46A3-9A36-EFE912A59E2B}">
      <dgm:prSet/>
      <dgm:spPr/>
      <dgm:t>
        <a:bodyPr/>
        <a:lstStyle/>
        <a:p>
          <a:endParaRPr lang="zh-CN" altLang="en-US"/>
        </a:p>
      </dgm:t>
    </dgm:pt>
    <dgm:pt modelId="{4E9A1CD7-1051-472C-89D2-A56F7535A567}">
      <dgm:prSet custT="1"/>
      <dgm:spPr/>
      <dgm:t>
        <a:bodyPr/>
        <a:lstStyle/>
        <a:p>
          <a:r>
            <a:rPr lang="en-US" sz="2000" dirty="0" smtClean="0"/>
            <a:t>A Utopian Simplex Protocol</a:t>
          </a:r>
          <a:endParaRPr lang="en-US" altLang="zh-CN" sz="2000" dirty="0" smtClean="0"/>
        </a:p>
      </dgm:t>
    </dgm:pt>
    <dgm:pt modelId="{BE9EFB72-5E6A-4D05-9E8C-E93CB107838A}" type="parTrans" cxnId="{D7185EFC-367A-4959-8420-7EFB83992FF0}">
      <dgm:prSet/>
      <dgm:spPr/>
      <dgm:t>
        <a:bodyPr/>
        <a:lstStyle/>
        <a:p>
          <a:endParaRPr lang="zh-CN" altLang="en-US"/>
        </a:p>
      </dgm:t>
    </dgm:pt>
    <dgm:pt modelId="{702569C5-38BB-4215-9B5F-D3631DA20768}" type="sibTrans" cxnId="{D7185EFC-367A-4959-8420-7EFB83992FF0}">
      <dgm:prSet/>
      <dgm:spPr/>
      <dgm:t>
        <a:bodyPr/>
        <a:lstStyle/>
        <a:p>
          <a:endParaRPr lang="zh-CN" altLang="en-US"/>
        </a:p>
      </dgm:t>
    </dgm:pt>
    <dgm:pt modelId="{D4C64C8E-6E2C-41F3-9308-C30DB9C43992}">
      <dgm:prSet custT="1"/>
      <dgm:spPr/>
      <dgm:t>
        <a:bodyPr/>
        <a:lstStyle/>
        <a:p>
          <a:r>
            <a:rPr lang="en-US" sz="2000" dirty="0" smtClean="0"/>
            <a:t>No sequence numbers or acknowledgements are used</a:t>
          </a:r>
          <a:endParaRPr lang="en-US" altLang="zh-CN" sz="2000" dirty="0" smtClean="0"/>
        </a:p>
      </dgm:t>
    </dgm:pt>
    <dgm:pt modelId="{18F07894-C74B-47C2-ACF3-E2AD8A1CD04B}" type="parTrans" cxnId="{4D5A7AA4-EDBC-4A72-B11A-97E910240AA8}">
      <dgm:prSet/>
      <dgm:spPr/>
      <dgm:t>
        <a:bodyPr/>
        <a:lstStyle/>
        <a:p>
          <a:endParaRPr lang="zh-CN" altLang="en-US"/>
        </a:p>
      </dgm:t>
    </dgm:pt>
    <dgm:pt modelId="{2E053D14-3E38-40A8-9853-0913CFD8A5D5}" type="sibTrans" cxnId="{4D5A7AA4-EDBC-4A72-B11A-97E910240AA8}">
      <dgm:prSet/>
      <dgm:spPr/>
      <dgm:t>
        <a:bodyPr/>
        <a:lstStyle/>
        <a:p>
          <a:endParaRPr lang="zh-CN" altLang="en-US"/>
        </a:p>
      </dgm:t>
    </dgm:pt>
    <dgm:pt modelId="{E82C9AD7-A5D9-4225-91C5-64C247B1D0A3}">
      <dgm:prSet custT="1"/>
      <dgm:spPr/>
      <dgm:t>
        <a:bodyPr/>
        <a:lstStyle/>
        <a:p>
          <a:r>
            <a:rPr lang="en-US" sz="2000" dirty="0" smtClean="0"/>
            <a:t>A Simplex Stop-and-wait Protocol </a:t>
          </a:r>
          <a:r>
            <a:rPr lang="en-US" altLang="zh-CN" sz="2000" b="1" dirty="0" smtClean="0"/>
            <a:t>for a Noisy Channel</a:t>
          </a:r>
          <a:endParaRPr lang="en-US" altLang="zh-CN" sz="2000" dirty="0" smtClean="0"/>
        </a:p>
      </dgm:t>
    </dgm:pt>
    <dgm:pt modelId="{425B9D4B-E53F-4F5A-9218-3EC78B3CAB52}" type="parTrans" cxnId="{99DA4E8F-6D89-44C6-9DBB-80770B202FB8}">
      <dgm:prSet/>
      <dgm:spPr/>
      <dgm:t>
        <a:bodyPr/>
        <a:lstStyle/>
        <a:p>
          <a:endParaRPr lang="zh-CN" altLang="en-US"/>
        </a:p>
      </dgm:t>
    </dgm:pt>
    <dgm:pt modelId="{2ADB0C1C-0A2C-431C-93C0-223914D4D2B7}" type="sibTrans" cxnId="{99DA4E8F-6D89-44C6-9DBB-80770B202FB8}">
      <dgm:prSet/>
      <dgm:spPr/>
      <dgm:t>
        <a:bodyPr/>
        <a:lstStyle/>
        <a:p>
          <a:endParaRPr lang="zh-CN" altLang="en-US"/>
        </a:p>
      </dgm:t>
    </dgm:pt>
    <dgm:pt modelId="{5EBE2DBE-6AD1-4227-A95E-EB4E0BA0D900}">
      <dgm:prSet custT="1"/>
      <dgm:spPr/>
      <dgm:t>
        <a:bodyPr/>
        <a:lstStyle/>
        <a:p>
          <a:r>
            <a:rPr lang="en-US" sz="2000" dirty="0" smtClean="0"/>
            <a:t>It does not handle either flow control or error correction</a:t>
          </a:r>
          <a:endParaRPr lang="en-US" altLang="zh-CN" sz="2000" dirty="0" smtClean="0"/>
        </a:p>
      </dgm:t>
    </dgm:pt>
    <dgm:pt modelId="{A004B1C5-DF22-4501-8CC3-DB4CC6901F65}" type="parTrans" cxnId="{009EAA5C-92F1-4326-92BE-97DD6ADB7492}">
      <dgm:prSet/>
      <dgm:spPr/>
      <dgm:t>
        <a:bodyPr/>
        <a:lstStyle/>
        <a:p>
          <a:endParaRPr lang="zh-CN" altLang="en-US"/>
        </a:p>
      </dgm:t>
    </dgm:pt>
    <dgm:pt modelId="{C5F0FEBA-83EA-40BF-A3FF-5CAF1562E381}" type="sibTrans" cxnId="{009EAA5C-92F1-4326-92BE-97DD6ADB7492}">
      <dgm:prSet/>
      <dgm:spPr/>
      <dgm:t>
        <a:bodyPr/>
        <a:lstStyle/>
        <a:p>
          <a:endParaRPr lang="zh-CN" altLang="en-US"/>
        </a:p>
      </dgm:t>
    </dgm:pt>
    <dgm:pt modelId="{EA062A5F-C46D-4825-AE08-262B38D975EE}">
      <dgm:prSet custT="1"/>
      <dgm:spPr/>
      <dgm:t>
        <a:bodyPr/>
        <a:lstStyle/>
        <a:p>
          <a:r>
            <a:rPr lang="en-US" sz="2000" dirty="0" smtClean="0"/>
            <a:t>It prevents the sender from flooding the receiver with frames faster than the latter</a:t>
          </a:r>
          <a:endParaRPr lang="en-US" altLang="zh-CN" sz="2000" dirty="0" smtClean="0"/>
        </a:p>
      </dgm:t>
    </dgm:pt>
    <dgm:pt modelId="{998592E9-DB10-49E3-8462-65461627E48D}" type="parTrans" cxnId="{735C2793-20FB-4D6F-96FB-A3B779EAD921}">
      <dgm:prSet/>
      <dgm:spPr/>
      <dgm:t>
        <a:bodyPr/>
        <a:lstStyle/>
        <a:p>
          <a:endParaRPr lang="zh-CN" altLang="en-US"/>
        </a:p>
      </dgm:t>
    </dgm:pt>
    <dgm:pt modelId="{CA8CEBB5-AAE2-40CF-8418-3FCAEB90C9CC}" type="sibTrans" cxnId="{735C2793-20FB-4D6F-96FB-A3B779EAD921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170698-F04B-45B5-B613-27957DA6E237}" type="pres">
      <dgm:prSet presAssocID="{4E9A1CD7-1051-472C-89D2-A56F7535A567}" presName="parentLin" presStyleCnt="0"/>
      <dgm:spPr/>
    </dgm:pt>
    <dgm:pt modelId="{9A702864-DACF-4A9C-8306-CC0923673298}" type="pres">
      <dgm:prSet presAssocID="{4E9A1CD7-1051-472C-89D2-A56F7535A56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4EFCEA2-4ACB-4A44-8DC4-A39725F58692}" type="pres">
      <dgm:prSet presAssocID="{4E9A1CD7-1051-472C-89D2-A56F7535A567}" presName="parentText" presStyleLbl="node1" presStyleIdx="0" presStyleCnt="2" custScaleX="135885" custScaleY="5022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2F38F0-7840-49DA-9551-7444DE6A8940}" type="pres">
      <dgm:prSet presAssocID="{4E9A1CD7-1051-472C-89D2-A56F7535A567}" presName="negativeSpace" presStyleCnt="0"/>
      <dgm:spPr/>
    </dgm:pt>
    <dgm:pt modelId="{9C9BE5BF-A920-446C-81A0-8AA97D5B2312}" type="pres">
      <dgm:prSet presAssocID="{4E9A1CD7-1051-472C-89D2-A56F7535A567}" presName="childText" presStyleLbl="conFgAcc1" presStyleIdx="0" presStyleCnt="2" custScaleY="71914" custLinFactNeighborY="835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BAF215-59BE-412B-B49C-C90C14C97A4A}" type="pres">
      <dgm:prSet presAssocID="{702569C5-38BB-4215-9B5F-D3631DA20768}" presName="spaceBetweenRectangles" presStyleCnt="0"/>
      <dgm:spPr/>
    </dgm:pt>
    <dgm:pt modelId="{B3D43470-D350-4A61-8B55-689A60F0BD45}" type="pres">
      <dgm:prSet presAssocID="{E82C9AD7-A5D9-4225-91C5-64C247B1D0A3}" presName="parentLin" presStyleCnt="0"/>
      <dgm:spPr/>
    </dgm:pt>
    <dgm:pt modelId="{5709A96C-AD1C-4B8C-92A4-1D1116440FE2}" type="pres">
      <dgm:prSet presAssocID="{E82C9AD7-A5D9-4225-91C5-64C247B1D0A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62EE6BF8-DB79-4D29-9839-FD157B26CEAF}" type="pres">
      <dgm:prSet presAssocID="{E82C9AD7-A5D9-4225-91C5-64C247B1D0A3}" presName="parentText" presStyleLbl="node1" presStyleIdx="1" presStyleCnt="2" custScaleX="138646" custScaleY="51114" custLinFactNeighborX="5046" custLinFactNeighborY="-1661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733812-2E08-4239-9040-B9FF34692D23}" type="pres">
      <dgm:prSet presAssocID="{E82C9AD7-A5D9-4225-91C5-64C247B1D0A3}" presName="negativeSpace" presStyleCnt="0"/>
      <dgm:spPr/>
    </dgm:pt>
    <dgm:pt modelId="{95A6F7E2-B601-4BC2-B4BC-9563D47892BD}" type="pres">
      <dgm:prSet presAssocID="{E82C9AD7-A5D9-4225-91C5-64C247B1D0A3}" presName="childText" presStyleLbl="conFgAcc1" presStyleIdx="1" presStyleCnt="2" custScaleY="902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7DBEC4-EE4A-4CD8-A4FB-C1E280DA4E68}" type="presOf" srcId="{D4C64C8E-6E2C-41F3-9308-C30DB9C43992}" destId="{9C9BE5BF-A920-446C-81A0-8AA97D5B2312}" srcOrd="0" destOrd="1" presId="urn:microsoft.com/office/officeart/2005/8/layout/list1"/>
    <dgm:cxn modelId="{024DEB93-C843-4B3A-922B-762651B057CE}" type="presOf" srcId="{E82C9AD7-A5D9-4225-91C5-64C247B1D0A3}" destId="{62EE6BF8-DB79-4D29-9839-FD157B26CEAF}" srcOrd="1" destOrd="0" presId="urn:microsoft.com/office/officeart/2005/8/layout/list1"/>
    <dgm:cxn modelId="{1E00C1B7-8D1B-4402-91DE-87CE3D24EE2C}" type="presOf" srcId="{4E9A1CD7-1051-472C-89D2-A56F7535A567}" destId="{14EFCEA2-4ACB-4A44-8DC4-A39725F58692}" srcOrd="1" destOrd="0" presId="urn:microsoft.com/office/officeart/2005/8/layout/list1"/>
    <dgm:cxn modelId="{2754E81B-AEA5-4C2A-80A8-57F9262F9CF7}" type="presOf" srcId="{5EBE2DBE-6AD1-4227-A95E-EB4E0BA0D900}" destId="{9C9BE5BF-A920-446C-81A0-8AA97D5B2312}" srcOrd="0" destOrd="0" presId="urn:microsoft.com/office/officeart/2005/8/layout/list1"/>
    <dgm:cxn modelId="{2DCF7587-3CD9-4293-BF96-A0399D063EAA}" type="presOf" srcId="{9B666A0F-AB50-4EC1-8FDC-4B9D910ABA06}" destId="{95A6F7E2-B601-4BC2-B4BC-9563D47892BD}" srcOrd="0" destOrd="5" presId="urn:microsoft.com/office/officeart/2005/8/layout/list1"/>
    <dgm:cxn modelId="{15115F3C-4CCA-47C1-B321-BB2B3C3FA25C}" type="presOf" srcId="{A7904D6E-B4A7-4BB8-846D-408B0780AFCC}" destId="{95A6F7E2-B601-4BC2-B4BC-9563D47892BD}" srcOrd="0" destOrd="4" presId="urn:microsoft.com/office/officeart/2005/8/layout/list1"/>
    <dgm:cxn modelId="{25CAC69D-8719-43B9-8917-1D74D88CE7B2}" type="presOf" srcId="{E82C9AD7-A5D9-4225-91C5-64C247B1D0A3}" destId="{5709A96C-AD1C-4B8C-92A4-1D1116440FE2}" srcOrd="0" destOrd="0" presId="urn:microsoft.com/office/officeart/2005/8/layout/list1"/>
    <dgm:cxn modelId="{99DA4E8F-6D89-44C6-9DBB-80770B202FB8}" srcId="{7601C665-37B0-40CD-BA35-6A27D62700D9}" destId="{E82C9AD7-A5D9-4225-91C5-64C247B1D0A3}" srcOrd="1" destOrd="0" parTransId="{425B9D4B-E53F-4F5A-9218-3EC78B3CAB52}" sibTransId="{2ADB0C1C-0A2C-431C-93C0-223914D4D2B7}"/>
    <dgm:cxn modelId="{D7185EFC-367A-4959-8420-7EFB83992FF0}" srcId="{7601C665-37B0-40CD-BA35-6A27D62700D9}" destId="{4E9A1CD7-1051-472C-89D2-A56F7535A567}" srcOrd="0" destOrd="0" parTransId="{BE9EFB72-5E6A-4D05-9E8C-E93CB107838A}" sibTransId="{702569C5-38BB-4215-9B5F-D3631DA20768}"/>
    <dgm:cxn modelId="{F7E452A6-FA48-4AFE-AE56-77AA84E4C7CF}" type="presOf" srcId="{969D0694-7823-469E-9860-40C5FEE3721D}" destId="{95A6F7E2-B601-4BC2-B4BC-9563D47892BD}" srcOrd="0" destOrd="2" presId="urn:microsoft.com/office/officeart/2005/8/layout/list1"/>
    <dgm:cxn modelId="{4931C1E2-BBC2-486D-BB8A-269DD4C8F52D}" srcId="{E82C9AD7-A5D9-4225-91C5-64C247B1D0A3}" destId="{A7904D6E-B4A7-4BB8-846D-408B0780AFCC}" srcOrd="2" destOrd="0" parTransId="{FDBA0480-3D19-45A4-B633-A7B9F4053B7D}" sibTransId="{1D038936-662D-42BD-9F4F-E8BF19797F02}"/>
    <dgm:cxn modelId="{56E7C4B7-75FC-45F1-A2E5-9EA8E66A0AA8}" srcId="{00349DA0-0D39-48E4-879D-A966805F8E55}" destId="{969D0694-7823-469E-9860-40C5FEE3721D}" srcOrd="0" destOrd="0" parTransId="{E9FE116E-20B0-4084-9A2E-30FDB5CDBF93}" sibTransId="{A3D25D79-7505-4FB3-BDC8-2B77724B5527}"/>
    <dgm:cxn modelId="{009EAA5C-92F1-4326-92BE-97DD6ADB7492}" srcId="{4E9A1CD7-1051-472C-89D2-A56F7535A567}" destId="{5EBE2DBE-6AD1-4227-A95E-EB4E0BA0D900}" srcOrd="0" destOrd="0" parTransId="{A004B1C5-DF22-4501-8CC3-DB4CC6901F65}" sibTransId="{C5F0FEBA-83EA-40BF-A3FF-5CAF1562E381}"/>
    <dgm:cxn modelId="{C4AF03BD-DF58-4960-AE9B-5AE0AD6FCAC4}" type="presOf" srcId="{EA062A5F-C46D-4825-AE08-262B38D975EE}" destId="{95A6F7E2-B601-4BC2-B4BC-9563D47892BD}" srcOrd="0" destOrd="0" presId="urn:microsoft.com/office/officeart/2005/8/layout/list1"/>
    <dgm:cxn modelId="{00B300A4-A490-4C6B-850D-F7C549CF8D4E}" type="presOf" srcId="{00349DA0-0D39-48E4-879D-A966805F8E55}" destId="{95A6F7E2-B601-4BC2-B4BC-9563D47892BD}" srcOrd="0" destOrd="1" presId="urn:microsoft.com/office/officeart/2005/8/layout/list1"/>
    <dgm:cxn modelId="{BC71C1F7-2A42-4497-B6E8-16F53014AD29}" srcId="{E82C9AD7-A5D9-4225-91C5-64C247B1D0A3}" destId="{00349DA0-0D39-48E4-879D-A966805F8E55}" srcOrd="1" destOrd="0" parTransId="{BB728CE3-D709-411D-9F07-AC3ACC0B80C5}" sibTransId="{2E0CC11F-64C4-4B98-B771-68946373A08F}"/>
    <dgm:cxn modelId="{375408AF-4DC5-46A3-9A36-EFE912A59E2B}" srcId="{00349DA0-0D39-48E4-879D-A966805F8E55}" destId="{6F84B5A2-96F3-4E87-9E09-B84663E69BC3}" srcOrd="1" destOrd="0" parTransId="{A830D489-0FCA-40A0-A8B2-47C885E8D87D}" sibTransId="{65376273-55B9-4D8D-B0D1-9AC1DBA32CD1}"/>
    <dgm:cxn modelId="{4D5A7AA4-EDBC-4A72-B11A-97E910240AA8}" srcId="{4E9A1CD7-1051-472C-89D2-A56F7535A567}" destId="{D4C64C8E-6E2C-41F3-9308-C30DB9C43992}" srcOrd="1" destOrd="0" parTransId="{18F07894-C74B-47C2-ACF3-E2AD8A1CD04B}" sibTransId="{2E053D14-3E38-40A8-9853-0913CFD8A5D5}"/>
    <dgm:cxn modelId="{FE41BF21-9F69-480E-B8A4-AF62A608EB6E}" type="presOf" srcId="{6F84B5A2-96F3-4E87-9E09-B84663E69BC3}" destId="{95A6F7E2-B601-4BC2-B4BC-9563D47892BD}" srcOrd="0" destOrd="3" presId="urn:microsoft.com/office/officeart/2005/8/layout/list1"/>
    <dgm:cxn modelId="{5E3800DE-2B06-497B-A6F9-64EC9B7A5041}" srcId="{A7904D6E-B4A7-4BB8-846D-408B0780AFCC}" destId="{9B666A0F-AB50-4EC1-8FDC-4B9D910ABA06}" srcOrd="0" destOrd="0" parTransId="{3CB8E577-2E0C-4986-8764-0CFCFCAF314A}" sibTransId="{31A805D5-9B58-4854-B647-4F8D180F6C2C}"/>
    <dgm:cxn modelId="{B372765D-6D8B-4B5D-8814-A8D470224D43}" type="presOf" srcId="{7601C665-37B0-40CD-BA35-6A27D62700D9}" destId="{FBE445EE-CDE8-4C99-A04D-33FE5BD85C8D}" srcOrd="0" destOrd="0" presId="urn:microsoft.com/office/officeart/2005/8/layout/list1"/>
    <dgm:cxn modelId="{7A09516B-FF31-49B8-B608-01C23846326E}" type="presOf" srcId="{4E9A1CD7-1051-472C-89D2-A56F7535A567}" destId="{9A702864-DACF-4A9C-8306-CC0923673298}" srcOrd="0" destOrd="0" presId="urn:microsoft.com/office/officeart/2005/8/layout/list1"/>
    <dgm:cxn modelId="{735C2793-20FB-4D6F-96FB-A3B779EAD921}" srcId="{E82C9AD7-A5D9-4225-91C5-64C247B1D0A3}" destId="{EA062A5F-C46D-4825-AE08-262B38D975EE}" srcOrd="0" destOrd="0" parTransId="{998592E9-DB10-49E3-8462-65461627E48D}" sibTransId="{CA8CEBB5-AAE2-40CF-8418-3FCAEB90C9CC}"/>
    <dgm:cxn modelId="{2378C264-5CA8-4671-9A49-1DCFEFC860B6}" type="presParOf" srcId="{FBE445EE-CDE8-4C99-A04D-33FE5BD85C8D}" destId="{C4170698-F04B-45B5-B613-27957DA6E237}" srcOrd="0" destOrd="0" presId="urn:microsoft.com/office/officeart/2005/8/layout/list1"/>
    <dgm:cxn modelId="{8DECAD62-3940-4F70-8F1F-2E2B05B8D36C}" type="presParOf" srcId="{C4170698-F04B-45B5-B613-27957DA6E237}" destId="{9A702864-DACF-4A9C-8306-CC0923673298}" srcOrd="0" destOrd="0" presId="urn:microsoft.com/office/officeart/2005/8/layout/list1"/>
    <dgm:cxn modelId="{AE799FA6-31EB-4603-9625-F6D6DA17383B}" type="presParOf" srcId="{C4170698-F04B-45B5-B613-27957DA6E237}" destId="{14EFCEA2-4ACB-4A44-8DC4-A39725F58692}" srcOrd="1" destOrd="0" presId="urn:microsoft.com/office/officeart/2005/8/layout/list1"/>
    <dgm:cxn modelId="{39D61955-D8ED-4A28-939D-0D420FE067F9}" type="presParOf" srcId="{FBE445EE-CDE8-4C99-A04D-33FE5BD85C8D}" destId="{022F38F0-7840-49DA-9551-7444DE6A8940}" srcOrd="1" destOrd="0" presId="urn:microsoft.com/office/officeart/2005/8/layout/list1"/>
    <dgm:cxn modelId="{C1EA1DE2-1C91-4D2E-A4BB-829DA32D5023}" type="presParOf" srcId="{FBE445EE-CDE8-4C99-A04D-33FE5BD85C8D}" destId="{9C9BE5BF-A920-446C-81A0-8AA97D5B2312}" srcOrd="2" destOrd="0" presId="urn:microsoft.com/office/officeart/2005/8/layout/list1"/>
    <dgm:cxn modelId="{C02B70AC-2039-4648-B4C0-71E97DDC0FA5}" type="presParOf" srcId="{FBE445EE-CDE8-4C99-A04D-33FE5BD85C8D}" destId="{1CBAF215-59BE-412B-B49C-C90C14C97A4A}" srcOrd="3" destOrd="0" presId="urn:microsoft.com/office/officeart/2005/8/layout/list1"/>
    <dgm:cxn modelId="{CF4831D8-057D-47DD-A107-4F0710C446EE}" type="presParOf" srcId="{FBE445EE-CDE8-4C99-A04D-33FE5BD85C8D}" destId="{B3D43470-D350-4A61-8B55-689A60F0BD45}" srcOrd="4" destOrd="0" presId="urn:microsoft.com/office/officeart/2005/8/layout/list1"/>
    <dgm:cxn modelId="{42C59E4E-C043-4AA5-B273-A1ABD85B8BD8}" type="presParOf" srcId="{B3D43470-D350-4A61-8B55-689A60F0BD45}" destId="{5709A96C-AD1C-4B8C-92A4-1D1116440FE2}" srcOrd="0" destOrd="0" presId="urn:microsoft.com/office/officeart/2005/8/layout/list1"/>
    <dgm:cxn modelId="{5A7B7A38-DAE6-4673-91D3-65B6A33AAC3C}" type="presParOf" srcId="{B3D43470-D350-4A61-8B55-689A60F0BD45}" destId="{62EE6BF8-DB79-4D29-9839-FD157B26CEAF}" srcOrd="1" destOrd="0" presId="urn:microsoft.com/office/officeart/2005/8/layout/list1"/>
    <dgm:cxn modelId="{72169933-BF19-46E1-BB05-6C542A1D6ABD}" type="presParOf" srcId="{FBE445EE-CDE8-4C99-A04D-33FE5BD85C8D}" destId="{F1733812-2E08-4239-9040-B9FF34692D23}" srcOrd="5" destOrd="0" presId="urn:microsoft.com/office/officeart/2005/8/layout/list1"/>
    <dgm:cxn modelId="{24998D14-3DEC-4131-9460-576D9E544A6B}" type="presParOf" srcId="{FBE445EE-CDE8-4C99-A04D-33FE5BD85C8D}" destId="{95A6F7E2-B601-4BC2-B4BC-9563D47892B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sz="2000" dirty="0" smtClean="0"/>
            <a:t>It bound the maximum number of retransmissions</a:t>
          </a:r>
          <a:endParaRPr lang="en-US" altLang="zh-CN" sz="2000" dirty="0" smtClean="0"/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47F9E07D-B62E-448B-A859-8FAF81B89125}">
      <dgm:prSet phldrT="[文本]" custT="1"/>
      <dgm:spPr/>
      <dgm:t>
        <a:bodyPr/>
        <a:lstStyle/>
        <a:p>
          <a:r>
            <a:rPr lang="en-US" sz="2000" dirty="0" smtClean="0"/>
            <a:t>It can introduce duplicate packets if packet are delayed</a:t>
          </a:r>
          <a:endParaRPr lang="en-US" altLang="zh-CN" sz="2000" dirty="0" smtClean="0"/>
        </a:p>
      </dgm:t>
    </dgm:pt>
    <dgm:pt modelId="{7D74C20D-569E-4945-B2C5-24B010FF2F36}" type="parTrans" cxnId="{82B44BEB-7FE0-4290-A39A-C784FDEB6E6A}">
      <dgm:prSet/>
      <dgm:spPr/>
      <dgm:t>
        <a:bodyPr/>
        <a:lstStyle/>
        <a:p>
          <a:endParaRPr lang="zh-CN" altLang="en-US"/>
        </a:p>
      </dgm:t>
    </dgm:pt>
    <dgm:pt modelId="{2C207DFC-C426-4B6F-9669-6BA923FE77A8}" type="sibTrans" cxnId="{82B44BEB-7FE0-4290-A39A-C784FDEB6E6A}">
      <dgm:prSet/>
      <dgm:spPr/>
      <dgm:t>
        <a:bodyPr/>
        <a:lstStyle/>
        <a:p>
          <a:endParaRPr lang="zh-CN" altLang="en-US"/>
        </a:p>
      </dgm:t>
    </dgm:pt>
    <dgm:pt modelId="{C79C121F-AA58-42B1-A9E1-994F6DA9326C}">
      <dgm:prSet custT="1"/>
      <dgm:spPr/>
      <dgm:t>
        <a:bodyPr/>
        <a:lstStyle/>
        <a:p>
          <a:r>
            <a:rPr lang="en-US" altLang="zh-CN" sz="2000" b="0" dirty="0" smtClean="0"/>
            <a:t>Retransmission with Positive Acknowledgement</a:t>
          </a:r>
        </a:p>
      </dgm:t>
    </dgm:pt>
    <dgm:pt modelId="{DBE92243-B9D7-4055-A7DB-A255A23D1AE6}" type="parTrans" cxnId="{4381A65E-D8F4-41A7-A62A-1EE24141C14A}">
      <dgm:prSet/>
      <dgm:spPr/>
      <dgm:t>
        <a:bodyPr/>
        <a:lstStyle/>
        <a:p>
          <a:endParaRPr lang="zh-CN" altLang="en-US"/>
        </a:p>
      </dgm:t>
    </dgm:pt>
    <dgm:pt modelId="{BC73DFD6-5A42-4DA3-8918-CB9D0773B32D}" type="sibTrans" cxnId="{4381A65E-D8F4-41A7-A62A-1EE24141C14A}">
      <dgm:prSet/>
      <dgm:spPr/>
      <dgm:t>
        <a:bodyPr/>
        <a:lstStyle/>
        <a:p>
          <a:endParaRPr lang="zh-CN" altLang="en-US"/>
        </a:p>
      </dgm:t>
    </dgm:pt>
    <dgm:pt modelId="{8C877F50-7464-4F32-A8EE-53BF16768959}">
      <dgm:prSet phldrT="[文本]" custT="1"/>
      <dgm:spPr/>
      <dgm:t>
        <a:bodyPr/>
        <a:lstStyle/>
        <a:p>
          <a:r>
            <a:rPr lang="en-US" sz="2000" b="0" dirty="0" smtClean="0"/>
            <a:t>The Disadvantage</a:t>
          </a:r>
          <a:endParaRPr lang="en-US" altLang="zh-CN" sz="2000" b="0" dirty="0" smtClean="0"/>
        </a:p>
      </dgm:t>
    </dgm:pt>
    <dgm:pt modelId="{5AACC8F8-E43C-45D1-B03E-332B1C69E380}" type="parTrans" cxnId="{D7178A9E-732B-4EB5-8F54-37D94E35E958}">
      <dgm:prSet/>
      <dgm:spPr/>
      <dgm:t>
        <a:bodyPr/>
        <a:lstStyle/>
        <a:p>
          <a:endParaRPr lang="zh-CN" altLang="en-US"/>
        </a:p>
      </dgm:t>
    </dgm:pt>
    <dgm:pt modelId="{875AE1D3-EE12-4135-87FE-4F948C0E3B4B}" type="sibTrans" cxnId="{D7178A9E-732B-4EB5-8F54-37D94E35E958}">
      <dgm:prSet/>
      <dgm:spPr/>
      <dgm:t>
        <a:bodyPr/>
        <a:lstStyle/>
        <a:p>
          <a:endParaRPr lang="zh-CN" altLang="en-US"/>
        </a:p>
      </dgm:t>
    </dgm:pt>
    <dgm:pt modelId="{81858B75-EA33-4D99-A1BA-70549FB71352}">
      <dgm:prSet phldrT="[文本]" custT="1"/>
      <dgm:spPr/>
      <dgm:t>
        <a:bodyPr/>
        <a:lstStyle/>
        <a:p>
          <a:r>
            <a:rPr lang="en-US" sz="2000" dirty="0" smtClean="0"/>
            <a:t>Extremely inefficient use of network capacity</a:t>
          </a:r>
          <a:endParaRPr lang="en-US" altLang="zh-CN" sz="2000" b="0" dirty="0" smtClean="0"/>
        </a:p>
      </dgm:t>
    </dgm:pt>
    <dgm:pt modelId="{C81CDC76-F110-4690-AE1D-3697B21534C1}" type="parTrans" cxnId="{9139A782-EE4F-4FC8-83E1-74EABF0B81DC}">
      <dgm:prSet/>
      <dgm:spPr/>
      <dgm:t>
        <a:bodyPr/>
        <a:lstStyle/>
        <a:p>
          <a:endParaRPr lang="zh-CN" altLang="en-US"/>
        </a:p>
      </dgm:t>
    </dgm:pt>
    <dgm:pt modelId="{965ADEA7-F317-4D6D-B460-6C564E293E8A}" type="sibTrans" cxnId="{9139A782-EE4F-4FC8-83E1-74EABF0B81DC}">
      <dgm:prSet/>
      <dgm:spPr/>
      <dgm:t>
        <a:bodyPr/>
        <a:lstStyle/>
        <a:p>
          <a:endParaRPr lang="zh-CN" altLang="en-US"/>
        </a:p>
      </dgm:t>
    </dgm:pt>
    <dgm:pt modelId="{7AC846F6-A8B1-4EA7-9F78-DE5B3BC103AD}">
      <dgm:prSet phldrT="[文本]" custT="1"/>
      <dgm:spPr/>
      <dgm:t>
        <a:bodyPr/>
        <a:lstStyle/>
        <a:p>
          <a:r>
            <a:rPr lang="en-US" altLang="zh-CN" sz="2000" dirty="0" smtClean="0"/>
            <a:t>The  packet size is 1000octets</a:t>
          </a:r>
          <a:endParaRPr lang="en-US" altLang="zh-CN" sz="2000" b="0" dirty="0" smtClean="0"/>
        </a:p>
      </dgm:t>
    </dgm:pt>
    <dgm:pt modelId="{70E6F21E-A65E-4BBF-B1A9-A54649275FD2}" type="parTrans" cxnId="{B2F9E61D-7368-4AFF-83B8-68945052634D}">
      <dgm:prSet/>
      <dgm:spPr/>
      <dgm:t>
        <a:bodyPr/>
        <a:lstStyle/>
        <a:p>
          <a:endParaRPr lang="zh-CN" altLang="en-US"/>
        </a:p>
      </dgm:t>
    </dgm:pt>
    <dgm:pt modelId="{60E760E0-6AA7-4A28-9FE7-4F729303B2A4}" type="sibTrans" cxnId="{B2F9E61D-7368-4AFF-83B8-68945052634D}">
      <dgm:prSet/>
      <dgm:spPr/>
      <dgm:t>
        <a:bodyPr/>
        <a:lstStyle/>
        <a:p>
          <a:endParaRPr lang="zh-CN" altLang="en-US"/>
        </a:p>
      </dgm:t>
    </dgm:pt>
    <dgm:pt modelId="{FA50E5DF-1564-44ED-9688-10048142CCF4}">
      <dgm:prSet custT="1"/>
      <dgm:spPr/>
      <dgm:t>
        <a:bodyPr/>
        <a:lstStyle/>
        <a:p>
          <a:r>
            <a:rPr lang="en-US" altLang="zh-CN" sz="2000" smtClean="0"/>
            <a:t>The throughput capacity is 2Mbps</a:t>
          </a:r>
          <a:endParaRPr lang="en-US" altLang="zh-CN" sz="2000" dirty="0" smtClean="0"/>
        </a:p>
      </dgm:t>
    </dgm:pt>
    <dgm:pt modelId="{CFFAD14C-E039-45A0-A7DB-28B080CFEAFC}" type="parTrans" cxnId="{8FB06F18-CC96-471D-B100-426F3933A51B}">
      <dgm:prSet/>
      <dgm:spPr/>
      <dgm:t>
        <a:bodyPr/>
        <a:lstStyle/>
        <a:p>
          <a:endParaRPr lang="zh-CN" altLang="en-US"/>
        </a:p>
      </dgm:t>
    </dgm:pt>
    <dgm:pt modelId="{DDFF9287-9440-4492-923D-A17F65172EC6}" type="sibTrans" cxnId="{8FB06F18-CC96-471D-B100-426F3933A51B}">
      <dgm:prSet/>
      <dgm:spPr/>
      <dgm:t>
        <a:bodyPr/>
        <a:lstStyle/>
        <a:p>
          <a:endParaRPr lang="zh-CN" altLang="en-US"/>
        </a:p>
      </dgm:t>
    </dgm:pt>
    <dgm:pt modelId="{7A84BFE7-3EB5-464E-B430-8A8B80AF2E8D}">
      <dgm:prSet custT="1"/>
      <dgm:spPr/>
      <dgm:t>
        <a:bodyPr/>
        <a:lstStyle/>
        <a:p>
          <a:r>
            <a:rPr lang="en-US" altLang="zh-CN" sz="2000" dirty="0" smtClean="0"/>
            <a:t>The delay is 50milliseconds</a:t>
          </a:r>
        </a:p>
      </dgm:t>
    </dgm:pt>
    <dgm:pt modelId="{7928EF79-F291-4D48-8F0F-180BC2CF156F}" type="parTrans" cxnId="{27FED756-2116-4479-BE32-9166811EA674}">
      <dgm:prSet/>
      <dgm:spPr/>
      <dgm:t>
        <a:bodyPr/>
        <a:lstStyle/>
        <a:p>
          <a:endParaRPr lang="zh-CN" altLang="en-US"/>
        </a:p>
      </dgm:t>
    </dgm:pt>
    <dgm:pt modelId="{B993F43C-0820-49F1-9903-74BA566DAF8C}" type="sibTrans" cxnId="{27FED756-2116-4479-BE32-9166811EA674}">
      <dgm:prSet/>
      <dgm:spPr/>
      <dgm:t>
        <a:bodyPr/>
        <a:lstStyle/>
        <a:p>
          <a:endParaRPr lang="zh-CN" altLang="en-US"/>
        </a:p>
      </dgm:t>
    </dgm:pt>
    <dgm:pt modelId="{5E05D6F0-BFB4-4D79-9186-18CFB5E029CF}">
      <dgm:prSet custT="1"/>
      <dgm:spPr/>
      <dgm:t>
        <a:bodyPr/>
        <a:lstStyle/>
        <a:p>
          <a:r>
            <a:rPr lang="en-US" altLang="zh-CN" sz="2000" smtClean="0"/>
            <a:t>The current throughput =1000*8/(50ms+50ms)=80Kbps</a:t>
          </a:r>
          <a:endParaRPr lang="en-US" altLang="zh-CN" sz="2000" dirty="0" smtClean="0"/>
        </a:p>
      </dgm:t>
    </dgm:pt>
    <dgm:pt modelId="{C3356C29-777D-4DEA-9977-D8E1148E8D46}" type="parTrans" cxnId="{409BD285-8A20-4C05-A14E-ECBCD014A52E}">
      <dgm:prSet/>
      <dgm:spPr/>
      <dgm:t>
        <a:bodyPr/>
        <a:lstStyle/>
        <a:p>
          <a:endParaRPr lang="zh-CN" altLang="en-US"/>
        </a:p>
      </dgm:t>
    </dgm:pt>
    <dgm:pt modelId="{3C8303E3-4256-436D-A62F-08E3767681F4}" type="sibTrans" cxnId="{409BD285-8A20-4C05-A14E-ECBCD014A52E}">
      <dgm:prSet/>
      <dgm:spPr/>
      <dgm:t>
        <a:bodyPr/>
        <a:lstStyle/>
        <a:p>
          <a:endParaRPr lang="zh-CN" altLang="en-US"/>
        </a:p>
      </dgm:t>
    </dgm:pt>
    <dgm:pt modelId="{5D06CCB4-5F35-4CE1-8AB2-AE4CE8CE58F1}">
      <dgm:prSet custT="1"/>
      <dgm:spPr/>
      <dgm:t>
        <a:bodyPr/>
        <a:lstStyle/>
        <a:p>
          <a:r>
            <a:rPr lang="en-US" altLang="zh-CN" sz="2000" dirty="0" smtClean="0"/>
            <a:t>The current utilization=80Kbps/2*1000*Kbps=4%</a:t>
          </a:r>
        </a:p>
      </dgm:t>
    </dgm:pt>
    <dgm:pt modelId="{A863791E-3EAB-43F2-BAB7-800BFFDB3A3B}" type="parTrans" cxnId="{0E652F3D-BA62-4DD2-A7F5-7844D58B5765}">
      <dgm:prSet/>
      <dgm:spPr/>
      <dgm:t>
        <a:bodyPr/>
        <a:lstStyle/>
        <a:p>
          <a:endParaRPr lang="zh-CN" altLang="en-US"/>
        </a:p>
      </dgm:t>
    </dgm:pt>
    <dgm:pt modelId="{454BFD4C-3069-4735-8DD8-0CBA54D89CA7}" type="sibTrans" cxnId="{0E652F3D-BA62-4DD2-A7F5-7844D58B5765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30812F-88B6-4F1C-9505-103CB35BFA2E}" type="pres">
      <dgm:prSet presAssocID="{C79C121F-AA58-42B1-A9E1-994F6DA9326C}" presName="parentLin" presStyleCnt="0"/>
      <dgm:spPr/>
    </dgm:pt>
    <dgm:pt modelId="{DAAC7EE8-B6BD-4F5E-8DD5-7D681A20B6F0}" type="pres">
      <dgm:prSet presAssocID="{C79C121F-AA58-42B1-A9E1-994F6DA9326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FDACBA9-E99D-4D87-AC68-8B7BB9D761AA}" type="pres">
      <dgm:prSet presAssocID="{C79C121F-AA58-42B1-A9E1-994F6DA9326C}" presName="parentText" presStyleLbl="node1" presStyleIdx="0" presStyleCnt="2" custScaleX="105376" custLinFactNeighborX="-100000" custLinFactNeighborY="-108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41C1E5-DAF1-41D6-99C9-F7479E408792}" type="pres">
      <dgm:prSet presAssocID="{C79C121F-AA58-42B1-A9E1-994F6DA9326C}" presName="negativeSpace" presStyleCnt="0"/>
      <dgm:spPr/>
    </dgm:pt>
    <dgm:pt modelId="{5DB4AF56-1A1B-4995-AF3E-C286B077CDFF}" type="pres">
      <dgm:prSet presAssocID="{C79C121F-AA58-42B1-A9E1-994F6DA9326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FE35B9-40D8-40EB-81CB-FF1254750947}" type="pres">
      <dgm:prSet presAssocID="{BC73DFD6-5A42-4DA3-8918-CB9D0773B32D}" presName="spaceBetweenRectangles" presStyleCnt="0"/>
      <dgm:spPr/>
    </dgm:pt>
    <dgm:pt modelId="{1D2691A9-CA4D-4869-AE53-B392D2AB24A7}" type="pres">
      <dgm:prSet presAssocID="{8C877F50-7464-4F32-A8EE-53BF16768959}" presName="parentLin" presStyleCnt="0"/>
      <dgm:spPr/>
    </dgm:pt>
    <dgm:pt modelId="{AAF00C3A-63B4-43C2-9760-735BCC798038}" type="pres">
      <dgm:prSet presAssocID="{8C877F50-7464-4F32-A8EE-53BF16768959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1FBB7C6-AB39-4191-8F92-4A634761F415}" type="pres">
      <dgm:prSet presAssocID="{8C877F50-7464-4F32-A8EE-53BF16768959}" presName="parentText" presStyleLbl="node1" presStyleIdx="1" presStyleCnt="2" custScaleX="104482" custLinFactNeighborX="-100000" custLinFactNeighborY="245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6A16E-A078-4E95-8D00-016A69BF01ED}" type="pres">
      <dgm:prSet presAssocID="{8C877F50-7464-4F32-A8EE-53BF16768959}" presName="negativeSpace" presStyleCnt="0"/>
      <dgm:spPr/>
    </dgm:pt>
    <dgm:pt modelId="{9AABDED5-4AF2-485F-824E-B9A4DEC5C12F}" type="pres">
      <dgm:prSet presAssocID="{8C877F50-7464-4F32-A8EE-53BF1676895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81A65E-D8F4-41A7-A62A-1EE24141C14A}" srcId="{7601C665-37B0-40CD-BA35-6A27D62700D9}" destId="{C79C121F-AA58-42B1-A9E1-994F6DA9326C}" srcOrd="0" destOrd="0" parTransId="{DBE92243-B9D7-4055-A7DB-A255A23D1AE6}" sibTransId="{BC73DFD6-5A42-4DA3-8918-CB9D0773B32D}"/>
    <dgm:cxn modelId="{4EBFCD62-7628-4E78-A332-1E5C6BEE6FD4}" type="presOf" srcId="{7AC846F6-A8B1-4EA7-9F78-DE5B3BC103AD}" destId="{9AABDED5-4AF2-485F-824E-B9A4DEC5C12F}" srcOrd="0" destOrd="1" presId="urn:microsoft.com/office/officeart/2005/8/layout/list1"/>
    <dgm:cxn modelId="{0E652F3D-BA62-4DD2-A7F5-7844D58B5765}" srcId="{8C877F50-7464-4F32-A8EE-53BF16768959}" destId="{5D06CCB4-5F35-4CE1-8AB2-AE4CE8CE58F1}" srcOrd="5" destOrd="0" parTransId="{A863791E-3EAB-43F2-BAB7-800BFFDB3A3B}" sibTransId="{454BFD4C-3069-4735-8DD8-0CBA54D89CA7}"/>
    <dgm:cxn modelId="{B2F9E61D-7368-4AFF-83B8-68945052634D}" srcId="{8C877F50-7464-4F32-A8EE-53BF16768959}" destId="{7AC846F6-A8B1-4EA7-9F78-DE5B3BC103AD}" srcOrd="1" destOrd="0" parTransId="{70E6F21E-A65E-4BBF-B1A9-A54649275FD2}" sibTransId="{60E760E0-6AA7-4A28-9FE7-4F729303B2A4}"/>
    <dgm:cxn modelId="{8246CBB5-AD01-4D00-AC40-1DE13578B9FF}" type="presOf" srcId="{7601C665-37B0-40CD-BA35-6A27D62700D9}" destId="{FBE445EE-CDE8-4C99-A04D-33FE5BD85C8D}" srcOrd="0" destOrd="0" presId="urn:microsoft.com/office/officeart/2005/8/layout/list1"/>
    <dgm:cxn modelId="{8FB06F18-CC96-471D-B100-426F3933A51B}" srcId="{8C877F50-7464-4F32-A8EE-53BF16768959}" destId="{FA50E5DF-1564-44ED-9688-10048142CCF4}" srcOrd="2" destOrd="0" parTransId="{CFFAD14C-E039-45A0-A7DB-28B080CFEAFC}" sibTransId="{DDFF9287-9440-4492-923D-A17F65172EC6}"/>
    <dgm:cxn modelId="{A34BDD79-E7A2-464D-BDD6-63FA944E7A80}" type="presOf" srcId="{81858B75-EA33-4D99-A1BA-70549FB71352}" destId="{9AABDED5-4AF2-485F-824E-B9A4DEC5C12F}" srcOrd="0" destOrd="0" presId="urn:microsoft.com/office/officeart/2005/8/layout/list1"/>
    <dgm:cxn modelId="{AB48A706-766A-4EC9-B23F-3086C6C0DD64}" type="presOf" srcId="{FA50E5DF-1564-44ED-9688-10048142CCF4}" destId="{9AABDED5-4AF2-485F-824E-B9A4DEC5C12F}" srcOrd="0" destOrd="2" presId="urn:microsoft.com/office/officeart/2005/8/layout/list1"/>
    <dgm:cxn modelId="{548BF96E-C0B2-4381-99D8-5740266B95B4}" type="presOf" srcId="{C79C121F-AA58-42B1-A9E1-994F6DA9326C}" destId="{2FDACBA9-E99D-4D87-AC68-8B7BB9D761AA}" srcOrd="1" destOrd="0" presId="urn:microsoft.com/office/officeart/2005/8/layout/list1"/>
    <dgm:cxn modelId="{46C360F3-EF60-4C97-97E4-C23E4B128AC5}" type="presOf" srcId="{7A84BFE7-3EB5-464E-B430-8A8B80AF2E8D}" destId="{9AABDED5-4AF2-485F-824E-B9A4DEC5C12F}" srcOrd="0" destOrd="3" presId="urn:microsoft.com/office/officeart/2005/8/layout/list1"/>
    <dgm:cxn modelId="{BC71C1F7-2A42-4497-B6E8-16F53014AD29}" srcId="{C79C121F-AA58-42B1-A9E1-994F6DA9326C}" destId="{00349DA0-0D39-48E4-879D-A966805F8E55}" srcOrd="0" destOrd="0" parTransId="{BB728CE3-D709-411D-9F07-AC3ACC0B80C5}" sibTransId="{2E0CC11F-64C4-4B98-B771-68946373A08F}"/>
    <dgm:cxn modelId="{108D2F3C-566F-4335-B310-B7E546B2CFE7}" type="presOf" srcId="{C79C121F-AA58-42B1-A9E1-994F6DA9326C}" destId="{DAAC7EE8-B6BD-4F5E-8DD5-7D681A20B6F0}" srcOrd="0" destOrd="0" presId="urn:microsoft.com/office/officeart/2005/8/layout/list1"/>
    <dgm:cxn modelId="{0DB82A1B-8618-4D75-AE1C-3DF4CD71B2A3}" type="presOf" srcId="{8C877F50-7464-4F32-A8EE-53BF16768959}" destId="{E1FBB7C6-AB39-4191-8F92-4A634761F415}" srcOrd="1" destOrd="0" presId="urn:microsoft.com/office/officeart/2005/8/layout/list1"/>
    <dgm:cxn modelId="{27FED756-2116-4479-BE32-9166811EA674}" srcId="{8C877F50-7464-4F32-A8EE-53BF16768959}" destId="{7A84BFE7-3EB5-464E-B430-8A8B80AF2E8D}" srcOrd="3" destOrd="0" parTransId="{7928EF79-F291-4D48-8F0F-180BC2CF156F}" sibTransId="{B993F43C-0820-49F1-9903-74BA566DAF8C}"/>
    <dgm:cxn modelId="{D7178A9E-732B-4EB5-8F54-37D94E35E958}" srcId="{7601C665-37B0-40CD-BA35-6A27D62700D9}" destId="{8C877F50-7464-4F32-A8EE-53BF16768959}" srcOrd="1" destOrd="0" parTransId="{5AACC8F8-E43C-45D1-B03E-332B1C69E380}" sibTransId="{875AE1D3-EE12-4135-87FE-4F948C0E3B4B}"/>
    <dgm:cxn modelId="{3906AA66-26CD-4432-96B6-6AD0E25FDF56}" type="presOf" srcId="{47F9E07D-B62E-448B-A859-8FAF81B89125}" destId="{5DB4AF56-1A1B-4995-AF3E-C286B077CDFF}" srcOrd="0" destOrd="1" presId="urn:microsoft.com/office/officeart/2005/8/layout/list1"/>
    <dgm:cxn modelId="{6ACD761C-A9FB-4323-AB4E-5784A616BDC5}" type="presOf" srcId="{5E05D6F0-BFB4-4D79-9186-18CFB5E029CF}" destId="{9AABDED5-4AF2-485F-824E-B9A4DEC5C12F}" srcOrd="0" destOrd="4" presId="urn:microsoft.com/office/officeart/2005/8/layout/list1"/>
    <dgm:cxn modelId="{82B44BEB-7FE0-4290-A39A-C784FDEB6E6A}" srcId="{C79C121F-AA58-42B1-A9E1-994F6DA9326C}" destId="{47F9E07D-B62E-448B-A859-8FAF81B89125}" srcOrd="1" destOrd="0" parTransId="{7D74C20D-569E-4945-B2C5-24B010FF2F36}" sibTransId="{2C207DFC-C426-4B6F-9669-6BA923FE77A8}"/>
    <dgm:cxn modelId="{1C43EC40-D335-460A-A98F-10EAC560FE91}" type="presOf" srcId="{5D06CCB4-5F35-4CE1-8AB2-AE4CE8CE58F1}" destId="{9AABDED5-4AF2-485F-824E-B9A4DEC5C12F}" srcOrd="0" destOrd="5" presId="urn:microsoft.com/office/officeart/2005/8/layout/list1"/>
    <dgm:cxn modelId="{9139A782-EE4F-4FC8-83E1-74EABF0B81DC}" srcId="{8C877F50-7464-4F32-A8EE-53BF16768959}" destId="{81858B75-EA33-4D99-A1BA-70549FB71352}" srcOrd="0" destOrd="0" parTransId="{C81CDC76-F110-4690-AE1D-3697B21534C1}" sibTransId="{965ADEA7-F317-4D6D-B460-6C564E293E8A}"/>
    <dgm:cxn modelId="{32110345-9F16-4143-8FC6-D8648E562E1D}" type="presOf" srcId="{8C877F50-7464-4F32-A8EE-53BF16768959}" destId="{AAF00C3A-63B4-43C2-9760-735BCC798038}" srcOrd="0" destOrd="0" presId="urn:microsoft.com/office/officeart/2005/8/layout/list1"/>
    <dgm:cxn modelId="{409BD285-8A20-4C05-A14E-ECBCD014A52E}" srcId="{8C877F50-7464-4F32-A8EE-53BF16768959}" destId="{5E05D6F0-BFB4-4D79-9186-18CFB5E029CF}" srcOrd="4" destOrd="0" parTransId="{C3356C29-777D-4DEA-9977-D8E1148E8D46}" sibTransId="{3C8303E3-4256-436D-A62F-08E3767681F4}"/>
    <dgm:cxn modelId="{B82123CD-A962-47AE-B184-A8F660F00CD6}" type="presOf" srcId="{00349DA0-0D39-48E4-879D-A966805F8E55}" destId="{5DB4AF56-1A1B-4995-AF3E-C286B077CDFF}" srcOrd="0" destOrd="0" presId="urn:microsoft.com/office/officeart/2005/8/layout/list1"/>
    <dgm:cxn modelId="{E440E8EE-7957-4DB5-AB5A-1D8CE2975522}" type="presParOf" srcId="{FBE445EE-CDE8-4C99-A04D-33FE5BD85C8D}" destId="{C230812F-88B6-4F1C-9505-103CB35BFA2E}" srcOrd="0" destOrd="0" presId="urn:microsoft.com/office/officeart/2005/8/layout/list1"/>
    <dgm:cxn modelId="{2FCD3716-EE17-44A3-ABEF-F79E752D9528}" type="presParOf" srcId="{C230812F-88B6-4F1C-9505-103CB35BFA2E}" destId="{DAAC7EE8-B6BD-4F5E-8DD5-7D681A20B6F0}" srcOrd="0" destOrd="0" presId="urn:microsoft.com/office/officeart/2005/8/layout/list1"/>
    <dgm:cxn modelId="{08C5BB53-F5E4-438F-BECF-9C925D27487C}" type="presParOf" srcId="{C230812F-88B6-4F1C-9505-103CB35BFA2E}" destId="{2FDACBA9-E99D-4D87-AC68-8B7BB9D761AA}" srcOrd="1" destOrd="0" presId="urn:microsoft.com/office/officeart/2005/8/layout/list1"/>
    <dgm:cxn modelId="{7186DB19-1705-41E6-8FCE-841E70F20196}" type="presParOf" srcId="{FBE445EE-CDE8-4C99-A04D-33FE5BD85C8D}" destId="{5941C1E5-DAF1-41D6-99C9-F7479E408792}" srcOrd="1" destOrd="0" presId="urn:microsoft.com/office/officeart/2005/8/layout/list1"/>
    <dgm:cxn modelId="{D7E09ED2-E059-43B7-B2E3-41E43BF70A69}" type="presParOf" srcId="{FBE445EE-CDE8-4C99-A04D-33FE5BD85C8D}" destId="{5DB4AF56-1A1B-4995-AF3E-C286B077CDFF}" srcOrd="2" destOrd="0" presId="urn:microsoft.com/office/officeart/2005/8/layout/list1"/>
    <dgm:cxn modelId="{80270717-6BD7-4D02-A056-FD764BA99FDF}" type="presParOf" srcId="{FBE445EE-CDE8-4C99-A04D-33FE5BD85C8D}" destId="{E4FE35B9-40D8-40EB-81CB-FF1254750947}" srcOrd="3" destOrd="0" presId="urn:microsoft.com/office/officeart/2005/8/layout/list1"/>
    <dgm:cxn modelId="{2115FDA6-9320-44BF-B650-E37EE24F432D}" type="presParOf" srcId="{FBE445EE-CDE8-4C99-A04D-33FE5BD85C8D}" destId="{1D2691A9-CA4D-4869-AE53-B392D2AB24A7}" srcOrd="4" destOrd="0" presId="urn:microsoft.com/office/officeart/2005/8/layout/list1"/>
    <dgm:cxn modelId="{21594360-38CF-4546-B545-70BB0A16B196}" type="presParOf" srcId="{1D2691A9-CA4D-4869-AE53-B392D2AB24A7}" destId="{AAF00C3A-63B4-43C2-9760-735BCC798038}" srcOrd="0" destOrd="0" presId="urn:microsoft.com/office/officeart/2005/8/layout/list1"/>
    <dgm:cxn modelId="{EB43CB30-98DF-43CC-B007-C1C17C930E56}" type="presParOf" srcId="{1D2691A9-CA4D-4869-AE53-B392D2AB24A7}" destId="{E1FBB7C6-AB39-4191-8F92-4A634761F415}" srcOrd="1" destOrd="0" presId="urn:microsoft.com/office/officeart/2005/8/layout/list1"/>
    <dgm:cxn modelId="{55E7452C-03BC-44F1-B35F-B30D195D5B70}" type="presParOf" srcId="{FBE445EE-CDE8-4C99-A04D-33FE5BD85C8D}" destId="{00C6A16E-A078-4E95-8D00-016A69BF01ED}" srcOrd="5" destOrd="0" presId="urn:microsoft.com/office/officeart/2005/8/layout/list1"/>
    <dgm:cxn modelId="{2CEA6D66-15FA-4002-B0F3-B814852C521F}" type="presParOf" srcId="{FBE445EE-CDE8-4C99-A04D-33FE5BD85C8D}" destId="{9AABDED5-4AF2-485F-824E-B9A4DEC5C12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2000" dirty="0" smtClean="0"/>
            <a:t>Sending window</a:t>
          </a:r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FE550F40-F9D4-47D2-B334-7DA37CE6B50C}">
      <dgm:prSet custT="1"/>
      <dgm:spPr/>
      <dgm:t>
        <a:bodyPr/>
        <a:lstStyle/>
        <a:p>
          <a:r>
            <a:rPr lang="en-US" altLang="zh-CN" sz="2000" dirty="0" smtClean="0"/>
            <a:t>Receiving window</a:t>
          </a:r>
        </a:p>
      </dgm:t>
    </dgm:pt>
    <dgm:pt modelId="{B399ADB4-64C0-4166-9B6D-66DF6E65E144}" type="parTrans" cxnId="{039ACFF2-FF0A-4EB2-AEBC-714E35B70736}">
      <dgm:prSet/>
      <dgm:spPr/>
      <dgm:t>
        <a:bodyPr/>
        <a:lstStyle/>
        <a:p>
          <a:endParaRPr lang="zh-CN" altLang="en-US"/>
        </a:p>
      </dgm:t>
    </dgm:pt>
    <dgm:pt modelId="{B8AE30FC-052E-4BD0-A723-26977C036882}" type="sibTrans" cxnId="{039ACFF2-FF0A-4EB2-AEBC-714E35B70736}">
      <dgm:prSet/>
      <dgm:spPr/>
      <dgm:t>
        <a:bodyPr/>
        <a:lstStyle/>
        <a:p>
          <a:endParaRPr lang="zh-CN" altLang="en-US"/>
        </a:p>
      </dgm:t>
    </dgm:pt>
    <dgm:pt modelId="{340AF265-BBE9-4001-BEF2-BFBE64953303}">
      <dgm:prSet custT="1"/>
      <dgm:spPr/>
      <dgm:t>
        <a:bodyPr/>
        <a:lstStyle/>
        <a:p>
          <a:r>
            <a:rPr lang="en-US" altLang="zh-CN" sz="2000" dirty="0" smtClean="0"/>
            <a:t>The receiver maintains a set of sequence numbers corresponding to packets it is permitted to be accept</a:t>
          </a:r>
        </a:p>
      </dgm:t>
    </dgm:pt>
    <dgm:pt modelId="{92CF9A25-F99C-4C7A-85F5-9341F8407C82}" type="parTrans" cxnId="{E5CD3AF7-B923-48E4-8F20-D9D9D07FEC09}">
      <dgm:prSet/>
      <dgm:spPr/>
      <dgm:t>
        <a:bodyPr/>
        <a:lstStyle/>
        <a:p>
          <a:endParaRPr lang="zh-CN" altLang="en-US"/>
        </a:p>
      </dgm:t>
    </dgm:pt>
    <dgm:pt modelId="{D5377D7F-8797-439D-9877-27410690183C}" type="sibTrans" cxnId="{E5CD3AF7-B923-48E4-8F20-D9D9D07FEC09}">
      <dgm:prSet/>
      <dgm:spPr/>
      <dgm:t>
        <a:bodyPr/>
        <a:lstStyle/>
        <a:p>
          <a:endParaRPr lang="zh-CN" altLang="en-US"/>
        </a:p>
      </dgm:t>
    </dgm:pt>
    <dgm:pt modelId="{688F999E-B229-4DA9-B531-0A26447C2378}">
      <dgm:prSet custT="1"/>
      <dgm:spPr/>
      <dgm:t>
        <a:bodyPr/>
        <a:lstStyle/>
        <a:p>
          <a:r>
            <a:rPr lang="en-US" altLang="zh-CN" sz="2000" dirty="0" smtClean="0"/>
            <a:t>The sender maintains a set of sequence numbers corresponding to packets it is permitted to send</a:t>
          </a:r>
        </a:p>
      </dgm:t>
    </dgm:pt>
    <dgm:pt modelId="{F01C0552-47B7-4BEF-AAD6-9E87DD5C64A0}" type="parTrans" cxnId="{745A4A31-D3EF-4C65-8755-261C8241D741}">
      <dgm:prSet/>
      <dgm:spPr/>
      <dgm:t>
        <a:bodyPr/>
        <a:lstStyle/>
        <a:p>
          <a:endParaRPr lang="zh-CN" altLang="en-US"/>
        </a:p>
      </dgm:t>
    </dgm:pt>
    <dgm:pt modelId="{DBC27F9F-EE79-4B70-8ED6-25928B79B661}" type="sibTrans" cxnId="{745A4A31-D3EF-4C65-8755-261C8241D741}">
      <dgm:prSet/>
      <dgm:spPr/>
      <dgm:t>
        <a:bodyPr/>
        <a:lstStyle/>
        <a:p>
          <a:endParaRPr lang="zh-CN" altLang="en-US"/>
        </a:p>
      </dgm:t>
    </dgm:pt>
    <dgm:pt modelId="{7A36059A-1C8C-4951-BDDD-CFEE5A8EA05F}">
      <dgm:prSet custT="1"/>
      <dgm:spPr/>
      <dgm:t>
        <a:bodyPr/>
        <a:lstStyle/>
        <a:p>
          <a:r>
            <a:rPr lang="en-US" altLang="zh-CN" sz="2000" dirty="0" smtClean="0"/>
            <a:t>The sequence numbers within the sender’s window represent packets sent but as yet not acknowledged</a:t>
          </a:r>
        </a:p>
      </dgm:t>
    </dgm:pt>
    <dgm:pt modelId="{598767AF-7B1A-486E-80AE-9892B0ED3126}" type="parTrans" cxnId="{285BFEAC-B178-4667-A9E5-CFB89DD31746}">
      <dgm:prSet/>
      <dgm:spPr/>
      <dgm:t>
        <a:bodyPr/>
        <a:lstStyle/>
        <a:p>
          <a:endParaRPr lang="zh-CN" altLang="en-US"/>
        </a:p>
      </dgm:t>
    </dgm:pt>
    <dgm:pt modelId="{A36B0877-6948-469A-987E-CE92A86A4ECD}" type="sibTrans" cxnId="{285BFEAC-B178-4667-A9E5-CFB89DD31746}">
      <dgm:prSet/>
      <dgm:spPr/>
      <dgm:t>
        <a:bodyPr/>
        <a:lstStyle/>
        <a:p>
          <a:endParaRPr lang="zh-CN" altLang="en-US"/>
        </a:p>
      </dgm:t>
    </dgm:pt>
    <dgm:pt modelId="{E1DC289B-DDB0-4855-91DF-048C3625C412}">
      <dgm:prSet custT="1"/>
      <dgm:spPr/>
      <dgm:t>
        <a:bodyPr/>
        <a:lstStyle/>
        <a:p>
          <a:r>
            <a:rPr lang="en-US" altLang="zh-CN" sz="2000" dirty="0" smtClean="0"/>
            <a:t>Fixed window size is the maximum amount of packets that can be sent before an acknowledgement arrives</a:t>
          </a:r>
        </a:p>
      </dgm:t>
    </dgm:pt>
    <dgm:pt modelId="{A495C07A-5B1E-449C-918F-4007D13A1184}" type="parTrans" cxnId="{D9087772-14BD-44B1-A092-F6898E841377}">
      <dgm:prSet/>
      <dgm:spPr/>
      <dgm:t>
        <a:bodyPr/>
        <a:lstStyle/>
        <a:p>
          <a:endParaRPr lang="zh-CN" altLang="en-US"/>
        </a:p>
      </dgm:t>
    </dgm:pt>
    <dgm:pt modelId="{DFF189A9-06D1-45F6-8D4A-8765E1C3FB46}" type="sibTrans" cxnId="{D9087772-14BD-44B1-A092-F6898E841377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2" custScaleX="1372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E08AC0-0564-4183-945A-48228A52433E}" type="pres">
      <dgm:prSet presAssocID="{2E0CC11F-64C4-4B98-B771-68946373A08F}" presName="spaceBetweenRectangles" presStyleCnt="0"/>
      <dgm:spPr/>
    </dgm:pt>
    <dgm:pt modelId="{E6FE082E-DC90-4476-9B20-A3A9EDC9F34E}" type="pres">
      <dgm:prSet presAssocID="{FE550F40-F9D4-47D2-B334-7DA37CE6B50C}" presName="parentLin" presStyleCnt="0"/>
      <dgm:spPr/>
    </dgm:pt>
    <dgm:pt modelId="{EFA15958-B962-4C6C-8C55-20EA86D81313}" type="pres">
      <dgm:prSet presAssocID="{FE550F40-F9D4-47D2-B334-7DA37CE6B50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C328E82-452A-4569-8CCD-D63276B340B0}" type="pres">
      <dgm:prSet presAssocID="{FE550F40-F9D4-47D2-B334-7DA37CE6B50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003519-28C4-49E8-B867-FB2641D3E71A}" type="pres">
      <dgm:prSet presAssocID="{FE550F40-F9D4-47D2-B334-7DA37CE6B50C}" presName="negativeSpace" presStyleCnt="0"/>
      <dgm:spPr/>
    </dgm:pt>
    <dgm:pt modelId="{4AB7F37A-F756-495B-8CFA-74DF611931D8}" type="pres">
      <dgm:prSet presAssocID="{FE550F40-F9D4-47D2-B334-7DA37CE6B50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A80DEB-4AAD-4613-AAFA-B66AA12BF192}" type="presOf" srcId="{FE550F40-F9D4-47D2-B334-7DA37CE6B50C}" destId="{EC328E82-452A-4569-8CCD-D63276B340B0}" srcOrd="1" destOrd="0" presId="urn:microsoft.com/office/officeart/2005/8/layout/list1"/>
    <dgm:cxn modelId="{285BFEAC-B178-4667-A9E5-CFB89DD31746}" srcId="{00349DA0-0D39-48E4-879D-A966805F8E55}" destId="{7A36059A-1C8C-4951-BDDD-CFEE5A8EA05F}" srcOrd="1" destOrd="0" parTransId="{598767AF-7B1A-486E-80AE-9892B0ED3126}" sibTransId="{A36B0877-6948-469A-987E-CE92A86A4ECD}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C04F9777-CB84-4F5A-AC16-56A79A28260E}" type="presOf" srcId="{00349DA0-0D39-48E4-879D-A966805F8E55}" destId="{04AE21AA-901D-4BB1-9796-F90BE88D2DB9}" srcOrd="1" destOrd="0" presId="urn:microsoft.com/office/officeart/2005/8/layout/list1"/>
    <dgm:cxn modelId="{F0DA363B-C654-4CBC-A785-5F350B633CDC}" type="presOf" srcId="{340AF265-BBE9-4001-BEF2-BFBE64953303}" destId="{4AB7F37A-F756-495B-8CFA-74DF611931D8}" srcOrd="0" destOrd="0" presId="urn:microsoft.com/office/officeart/2005/8/layout/list1"/>
    <dgm:cxn modelId="{D9087772-14BD-44B1-A092-F6898E841377}" srcId="{00349DA0-0D39-48E4-879D-A966805F8E55}" destId="{E1DC289B-DDB0-4855-91DF-048C3625C412}" srcOrd="2" destOrd="0" parTransId="{A495C07A-5B1E-449C-918F-4007D13A1184}" sibTransId="{DFF189A9-06D1-45F6-8D4A-8765E1C3FB46}"/>
    <dgm:cxn modelId="{745A4A31-D3EF-4C65-8755-261C8241D741}" srcId="{00349DA0-0D39-48E4-879D-A966805F8E55}" destId="{688F999E-B229-4DA9-B531-0A26447C2378}" srcOrd="0" destOrd="0" parTransId="{F01C0552-47B7-4BEF-AAD6-9E87DD5C64A0}" sibTransId="{DBC27F9F-EE79-4B70-8ED6-25928B79B661}"/>
    <dgm:cxn modelId="{E5CD3AF7-B923-48E4-8F20-D9D9D07FEC09}" srcId="{FE550F40-F9D4-47D2-B334-7DA37CE6B50C}" destId="{340AF265-BBE9-4001-BEF2-BFBE64953303}" srcOrd="0" destOrd="0" parTransId="{92CF9A25-F99C-4C7A-85F5-9341F8407C82}" sibTransId="{D5377D7F-8797-439D-9877-27410690183C}"/>
    <dgm:cxn modelId="{2FAE990B-DEFC-4976-BBDD-CE4EB04DCC39}" type="presOf" srcId="{E1DC289B-DDB0-4855-91DF-048C3625C412}" destId="{540D99E8-63CE-491C-B9FC-BA352EA7F75D}" srcOrd="0" destOrd="2" presId="urn:microsoft.com/office/officeart/2005/8/layout/list1"/>
    <dgm:cxn modelId="{8F191525-1F5A-4A7D-8177-E478A77095C1}" type="presOf" srcId="{7A36059A-1C8C-4951-BDDD-CFEE5A8EA05F}" destId="{540D99E8-63CE-491C-B9FC-BA352EA7F75D}" srcOrd="0" destOrd="1" presId="urn:microsoft.com/office/officeart/2005/8/layout/list1"/>
    <dgm:cxn modelId="{1D5F0CA1-B35A-4B6D-9565-BC0C45E5FFED}" type="presOf" srcId="{688F999E-B229-4DA9-B531-0A26447C2378}" destId="{540D99E8-63CE-491C-B9FC-BA352EA7F75D}" srcOrd="0" destOrd="0" presId="urn:microsoft.com/office/officeart/2005/8/layout/list1"/>
    <dgm:cxn modelId="{5F3E920F-BA45-437B-A255-6320D85CA8E3}" type="presOf" srcId="{FE550F40-F9D4-47D2-B334-7DA37CE6B50C}" destId="{EFA15958-B962-4C6C-8C55-20EA86D81313}" srcOrd="0" destOrd="0" presId="urn:microsoft.com/office/officeart/2005/8/layout/list1"/>
    <dgm:cxn modelId="{BFC865E6-FCE5-4AC4-8C6F-D9E6D784D80F}" type="presOf" srcId="{00349DA0-0D39-48E4-879D-A966805F8E55}" destId="{41C9BCC4-039A-4EC4-96F0-2D8D5AB76B1B}" srcOrd="0" destOrd="0" presId="urn:microsoft.com/office/officeart/2005/8/layout/list1"/>
    <dgm:cxn modelId="{B5FB0A6D-37D3-46E5-90F5-7D54C37C4227}" type="presOf" srcId="{7601C665-37B0-40CD-BA35-6A27D62700D9}" destId="{FBE445EE-CDE8-4C99-A04D-33FE5BD85C8D}" srcOrd="0" destOrd="0" presId="urn:microsoft.com/office/officeart/2005/8/layout/list1"/>
    <dgm:cxn modelId="{039ACFF2-FF0A-4EB2-AEBC-714E35B70736}" srcId="{7601C665-37B0-40CD-BA35-6A27D62700D9}" destId="{FE550F40-F9D4-47D2-B334-7DA37CE6B50C}" srcOrd="1" destOrd="0" parTransId="{B399ADB4-64C0-4166-9B6D-66DF6E65E144}" sibTransId="{B8AE30FC-052E-4BD0-A723-26977C036882}"/>
    <dgm:cxn modelId="{4A9456AD-6735-4818-A8E3-85A84EA7278D}" type="presParOf" srcId="{FBE445EE-CDE8-4C99-A04D-33FE5BD85C8D}" destId="{5DA20F20-FC76-49F3-BB7F-9B510EB78044}" srcOrd="0" destOrd="0" presId="urn:microsoft.com/office/officeart/2005/8/layout/list1"/>
    <dgm:cxn modelId="{3F0C65B8-C93A-47F3-B375-D980B5435EB4}" type="presParOf" srcId="{5DA20F20-FC76-49F3-BB7F-9B510EB78044}" destId="{41C9BCC4-039A-4EC4-96F0-2D8D5AB76B1B}" srcOrd="0" destOrd="0" presId="urn:microsoft.com/office/officeart/2005/8/layout/list1"/>
    <dgm:cxn modelId="{58C7D04C-A809-4CAC-A01C-8CBD425132A1}" type="presParOf" srcId="{5DA20F20-FC76-49F3-BB7F-9B510EB78044}" destId="{04AE21AA-901D-4BB1-9796-F90BE88D2DB9}" srcOrd="1" destOrd="0" presId="urn:microsoft.com/office/officeart/2005/8/layout/list1"/>
    <dgm:cxn modelId="{7C236202-CF54-4EAA-B35A-D11015CE36E7}" type="presParOf" srcId="{FBE445EE-CDE8-4C99-A04D-33FE5BD85C8D}" destId="{15A2DA67-1845-426F-A7FE-19BDF4B45C5E}" srcOrd="1" destOrd="0" presId="urn:microsoft.com/office/officeart/2005/8/layout/list1"/>
    <dgm:cxn modelId="{4C400303-281D-4E57-9290-C942EC14F68E}" type="presParOf" srcId="{FBE445EE-CDE8-4C99-A04D-33FE5BD85C8D}" destId="{540D99E8-63CE-491C-B9FC-BA352EA7F75D}" srcOrd="2" destOrd="0" presId="urn:microsoft.com/office/officeart/2005/8/layout/list1"/>
    <dgm:cxn modelId="{996C84C8-77D4-45EB-907E-FF8A227C116F}" type="presParOf" srcId="{FBE445EE-CDE8-4C99-A04D-33FE5BD85C8D}" destId="{3BE08AC0-0564-4183-945A-48228A52433E}" srcOrd="3" destOrd="0" presId="urn:microsoft.com/office/officeart/2005/8/layout/list1"/>
    <dgm:cxn modelId="{A8864D5B-9918-4CC4-B287-4ADDA892900E}" type="presParOf" srcId="{FBE445EE-CDE8-4C99-A04D-33FE5BD85C8D}" destId="{E6FE082E-DC90-4476-9B20-A3A9EDC9F34E}" srcOrd="4" destOrd="0" presId="urn:microsoft.com/office/officeart/2005/8/layout/list1"/>
    <dgm:cxn modelId="{46A3B2D1-9E8C-41D6-8968-49FFE2BD236B}" type="presParOf" srcId="{E6FE082E-DC90-4476-9B20-A3A9EDC9F34E}" destId="{EFA15958-B962-4C6C-8C55-20EA86D81313}" srcOrd="0" destOrd="0" presId="urn:microsoft.com/office/officeart/2005/8/layout/list1"/>
    <dgm:cxn modelId="{065354C8-9B35-4061-A077-D9199F9D57F2}" type="presParOf" srcId="{E6FE082E-DC90-4476-9B20-A3A9EDC9F34E}" destId="{EC328E82-452A-4569-8CCD-D63276B340B0}" srcOrd="1" destOrd="0" presId="urn:microsoft.com/office/officeart/2005/8/layout/list1"/>
    <dgm:cxn modelId="{E067EB29-8F0C-432F-BD9A-BE4596E46C56}" type="presParOf" srcId="{FBE445EE-CDE8-4C99-A04D-33FE5BD85C8D}" destId="{07003519-28C4-49E8-B867-FB2641D3E71A}" srcOrd="5" destOrd="0" presId="urn:microsoft.com/office/officeart/2005/8/layout/list1"/>
    <dgm:cxn modelId="{56848D90-A8D6-4D12-8F79-E352F486CB89}" type="presParOf" srcId="{FBE445EE-CDE8-4C99-A04D-33FE5BD85C8D}" destId="{4AB7F37A-F756-495B-8CFA-74DF611931D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2000" dirty="0" smtClean="0"/>
            <a:t>Sending window</a:t>
          </a:r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E8022D34-19D3-48EF-B11F-99C786305431}">
      <dgm:prSet custT="1"/>
      <dgm:spPr/>
      <dgm:t>
        <a:bodyPr/>
        <a:lstStyle/>
        <a:p>
          <a:r>
            <a:rPr lang="en-US" altLang="zh-CN" sz="2000" dirty="0" smtClean="0"/>
            <a:t>Whenever a new packet arrives from the higher  layer, the sender is given the next highest sequence number, the upper edge of the window is advanced by one</a:t>
          </a:r>
        </a:p>
      </dgm:t>
    </dgm:pt>
    <dgm:pt modelId="{AF2EC44D-65F5-482C-B385-B30055C6548D}" type="parTrans" cxnId="{12087D21-EB4A-4490-837C-6CF865B7CE8C}">
      <dgm:prSet/>
      <dgm:spPr/>
      <dgm:t>
        <a:bodyPr/>
        <a:lstStyle/>
        <a:p>
          <a:endParaRPr lang="zh-CN" altLang="en-US"/>
        </a:p>
      </dgm:t>
    </dgm:pt>
    <dgm:pt modelId="{008DA322-0562-43E0-AB4F-EDDFF479009D}" type="sibTrans" cxnId="{12087D21-EB4A-4490-837C-6CF865B7CE8C}">
      <dgm:prSet/>
      <dgm:spPr/>
      <dgm:t>
        <a:bodyPr/>
        <a:lstStyle/>
        <a:p>
          <a:endParaRPr lang="zh-CN" altLang="en-US"/>
        </a:p>
      </dgm:t>
    </dgm:pt>
    <dgm:pt modelId="{9716C623-31F2-4ECB-ABD6-1FF17F0D4766}">
      <dgm:prSet custT="1"/>
      <dgm:spPr/>
      <dgm:t>
        <a:bodyPr/>
        <a:lstStyle/>
        <a:p>
          <a:r>
            <a:rPr lang="en-US" altLang="zh-CN" sz="2000" dirty="0" smtClean="0"/>
            <a:t>When an acknowledgement comes in, the lower edge is advanced by one</a:t>
          </a:r>
        </a:p>
      </dgm:t>
    </dgm:pt>
    <dgm:pt modelId="{C4EC4018-FD80-42EF-9669-35BFB287A371}" type="parTrans" cxnId="{9D8B9E6A-6043-436F-9CF9-EB3EC94CB9E2}">
      <dgm:prSet/>
      <dgm:spPr/>
      <dgm:t>
        <a:bodyPr/>
        <a:lstStyle/>
        <a:p>
          <a:endParaRPr lang="zh-CN" altLang="en-US"/>
        </a:p>
      </dgm:t>
    </dgm:pt>
    <dgm:pt modelId="{C0B4E24C-458A-46E6-9BF5-230A6926C7C5}" type="sibTrans" cxnId="{9D8B9E6A-6043-436F-9CF9-EB3EC94CB9E2}">
      <dgm:prSet/>
      <dgm:spPr/>
      <dgm:t>
        <a:bodyPr/>
        <a:lstStyle/>
        <a:p>
          <a:endParaRPr lang="zh-CN" altLang="en-US"/>
        </a:p>
      </dgm:t>
    </dgm:pt>
    <dgm:pt modelId="{07049CCA-5A4D-418D-9E99-5ED6D634EE98}">
      <dgm:prSet custT="1"/>
      <dgm:spPr/>
      <dgm:t>
        <a:bodyPr/>
        <a:lstStyle/>
        <a:p>
          <a:r>
            <a:rPr lang="en-US" altLang="zh-CN" sz="2000" dirty="0" smtClean="0"/>
            <a:t>If the window ever grows to its maximum size, the sender must stop to send packet</a:t>
          </a:r>
        </a:p>
      </dgm:t>
    </dgm:pt>
    <dgm:pt modelId="{A52C6353-AE3C-4C9C-A875-80EB48B17F3E}" type="parTrans" cxnId="{F9DF3AA5-26EA-4F82-8EDE-14C52E38CA2D}">
      <dgm:prSet/>
      <dgm:spPr/>
      <dgm:t>
        <a:bodyPr/>
        <a:lstStyle/>
        <a:p>
          <a:endParaRPr lang="zh-CN" altLang="en-US"/>
        </a:p>
      </dgm:t>
    </dgm:pt>
    <dgm:pt modelId="{28FE98C0-5C9A-4B8B-955D-1FC6A0A73CCF}" type="sibTrans" cxnId="{F9DF3AA5-26EA-4F82-8EDE-14C52E38CA2D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1" custScaleX="144408" custScaleY="34754" custLinFactNeighborX="-99999" custLinFactNeighborY="-5309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1" custScaleX="96154" custScaleY="96567" custLinFactY="527" custLinFactNeighborX="-124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C7D64E-5714-43A4-9667-736DCAC1DFDF}" type="presOf" srcId="{9716C623-31F2-4ECB-ABD6-1FF17F0D4766}" destId="{540D99E8-63CE-491C-B9FC-BA352EA7F75D}" srcOrd="0" destOrd="1" presId="urn:microsoft.com/office/officeart/2005/8/layout/list1"/>
    <dgm:cxn modelId="{B5FB0A6D-37D3-46E5-90F5-7D54C37C4227}" type="presOf" srcId="{7601C665-37B0-40CD-BA35-6A27D62700D9}" destId="{FBE445EE-CDE8-4C99-A04D-33FE5BD85C8D}" srcOrd="0" destOrd="0" presId="urn:microsoft.com/office/officeart/2005/8/layout/list1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0979C796-613D-4674-B0AC-0E0D8286ABBF}" type="presOf" srcId="{07049CCA-5A4D-418D-9E99-5ED6D634EE98}" destId="{540D99E8-63CE-491C-B9FC-BA352EA7F75D}" srcOrd="0" destOrd="2" presId="urn:microsoft.com/office/officeart/2005/8/layout/list1"/>
    <dgm:cxn modelId="{B11B9FF7-A825-4A88-8CAB-853D2A98935C}" type="presOf" srcId="{E8022D34-19D3-48EF-B11F-99C786305431}" destId="{540D99E8-63CE-491C-B9FC-BA352EA7F75D}" srcOrd="0" destOrd="0" presId="urn:microsoft.com/office/officeart/2005/8/layout/list1"/>
    <dgm:cxn modelId="{9D8B9E6A-6043-436F-9CF9-EB3EC94CB9E2}" srcId="{00349DA0-0D39-48E4-879D-A966805F8E55}" destId="{9716C623-31F2-4ECB-ABD6-1FF17F0D4766}" srcOrd="1" destOrd="0" parTransId="{C4EC4018-FD80-42EF-9669-35BFB287A371}" sibTransId="{C0B4E24C-458A-46E6-9BF5-230A6926C7C5}"/>
    <dgm:cxn modelId="{C04F9777-CB84-4F5A-AC16-56A79A28260E}" type="presOf" srcId="{00349DA0-0D39-48E4-879D-A966805F8E55}" destId="{04AE21AA-901D-4BB1-9796-F90BE88D2DB9}" srcOrd="1" destOrd="0" presId="urn:microsoft.com/office/officeart/2005/8/layout/list1"/>
    <dgm:cxn modelId="{BFC865E6-FCE5-4AC4-8C6F-D9E6D784D80F}" type="presOf" srcId="{00349DA0-0D39-48E4-879D-A966805F8E55}" destId="{41C9BCC4-039A-4EC4-96F0-2D8D5AB76B1B}" srcOrd="0" destOrd="0" presId="urn:microsoft.com/office/officeart/2005/8/layout/list1"/>
    <dgm:cxn modelId="{F9DF3AA5-26EA-4F82-8EDE-14C52E38CA2D}" srcId="{00349DA0-0D39-48E4-879D-A966805F8E55}" destId="{07049CCA-5A4D-418D-9E99-5ED6D634EE98}" srcOrd="2" destOrd="0" parTransId="{A52C6353-AE3C-4C9C-A875-80EB48B17F3E}" sibTransId="{28FE98C0-5C9A-4B8B-955D-1FC6A0A73CCF}"/>
    <dgm:cxn modelId="{12087D21-EB4A-4490-837C-6CF865B7CE8C}" srcId="{00349DA0-0D39-48E4-879D-A966805F8E55}" destId="{E8022D34-19D3-48EF-B11F-99C786305431}" srcOrd="0" destOrd="0" parTransId="{AF2EC44D-65F5-482C-B385-B30055C6548D}" sibTransId="{008DA322-0562-43E0-AB4F-EDDFF479009D}"/>
    <dgm:cxn modelId="{4A9456AD-6735-4818-A8E3-85A84EA7278D}" type="presParOf" srcId="{FBE445EE-CDE8-4C99-A04D-33FE5BD85C8D}" destId="{5DA20F20-FC76-49F3-BB7F-9B510EB78044}" srcOrd="0" destOrd="0" presId="urn:microsoft.com/office/officeart/2005/8/layout/list1"/>
    <dgm:cxn modelId="{3F0C65B8-C93A-47F3-B375-D980B5435EB4}" type="presParOf" srcId="{5DA20F20-FC76-49F3-BB7F-9B510EB78044}" destId="{41C9BCC4-039A-4EC4-96F0-2D8D5AB76B1B}" srcOrd="0" destOrd="0" presId="urn:microsoft.com/office/officeart/2005/8/layout/list1"/>
    <dgm:cxn modelId="{58C7D04C-A809-4CAC-A01C-8CBD425132A1}" type="presParOf" srcId="{5DA20F20-FC76-49F3-BB7F-9B510EB78044}" destId="{04AE21AA-901D-4BB1-9796-F90BE88D2DB9}" srcOrd="1" destOrd="0" presId="urn:microsoft.com/office/officeart/2005/8/layout/list1"/>
    <dgm:cxn modelId="{7C236202-CF54-4EAA-B35A-D11015CE36E7}" type="presParOf" srcId="{FBE445EE-CDE8-4C99-A04D-33FE5BD85C8D}" destId="{15A2DA67-1845-426F-A7FE-19BDF4B45C5E}" srcOrd="1" destOrd="0" presId="urn:microsoft.com/office/officeart/2005/8/layout/list1"/>
    <dgm:cxn modelId="{4C400303-281D-4E57-9290-C942EC14F68E}" type="presParOf" srcId="{FBE445EE-CDE8-4C99-A04D-33FE5BD85C8D}" destId="{540D99E8-63CE-491C-B9FC-BA352EA7F75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2000" smtClean="0"/>
            <a:t>Receiving window</a:t>
          </a:r>
          <a:endParaRPr lang="en-US" altLang="zh-CN" sz="2000" dirty="0" smtClean="0"/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62144E5C-979C-49DF-9592-C8B281AFB4AD}">
      <dgm:prSet/>
      <dgm:spPr/>
      <dgm:t>
        <a:bodyPr/>
        <a:lstStyle/>
        <a:p>
          <a:r>
            <a:rPr lang="en-US" dirty="0" smtClean="0"/>
            <a:t>Any packet falling within the window is put in its buffer</a:t>
          </a:r>
          <a:endParaRPr lang="en-US" altLang="zh-CN" dirty="0" smtClean="0"/>
        </a:p>
      </dgm:t>
    </dgm:pt>
    <dgm:pt modelId="{E01E9250-79D0-433B-8A12-8D5EE468082D}" type="parTrans" cxnId="{3751A809-64D3-4DC1-9E71-C15A459CB595}">
      <dgm:prSet/>
      <dgm:spPr/>
      <dgm:t>
        <a:bodyPr/>
        <a:lstStyle/>
        <a:p>
          <a:endParaRPr lang="zh-CN" altLang="en-US"/>
        </a:p>
      </dgm:t>
    </dgm:pt>
    <dgm:pt modelId="{8DDE6766-32AA-485E-A05C-7F466F0C0E89}" type="sibTrans" cxnId="{3751A809-64D3-4DC1-9E71-C15A459CB595}">
      <dgm:prSet/>
      <dgm:spPr/>
      <dgm:t>
        <a:bodyPr/>
        <a:lstStyle/>
        <a:p>
          <a:endParaRPr lang="zh-CN" altLang="en-US"/>
        </a:p>
      </dgm:t>
    </dgm:pt>
    <dgm:pt modelId="{66994FB4-17E9-4DA8-AA11-CFAD1EFB59AC}">
      <dgm:prSet/>
      <dgm:spPr/>
      <dgm:t>
        <a:bodyPr/>
        <a:lstStyle/>
        <a:p>
          <a:r>
            <a:rPr lang="en-US" altLang="zh-CN" dirty="0" smtClean="0"/>
            <a:t>When a frame whose number is equal to the lower edge of the window is received</a:t>
          </a:r>
          <a:r>
            <a:rPr lang="zh-CN" altLang="en-US" dirty="0" smtClean="0"/>
            <a:t>，</a:t>
          </a:r>
          <a:r>
            <a:rPr lang="en-US" altLang="zh-CN" dirty="0" smtClean="0"/>
            <a:t>it is passed to the network layer, an acknowledgement is generated, and the window is rotated by one</a:t>
          </a:r>
        </a:p>
      </dgm:t>
    </dgm:pt>
    <dgm:pt modelId="{2BBECB16-34FD-4EEC-A21E-4576BBE62B8F}" type="parTrans" cxnId="{9477D7C4-DDC2-4F49-B382-7B325F5EE6B4}">
      <dgm:prSet/>
      <dgm:spPr/>
      <dgm:t>
        <a:bodyPr/>
        <a:lstStyle/>
        <a:p>
          <a:endParaRPr lang="zh-CN" altLang="en-US"/>
        </a:p>
      </dgm:t>
    </dgm:pt>
    <dgm:pt modelId="{57DDC898-5B56-4C45-8C9B-B781CF7BF3CB}" type="sibTrans" cxnId="{9477D7C4-DDC2-4F49-B382-7B325F5EE6B4}">
      <dgm:prSet/>
      <dgm:spPr/>
      <dgm:t>
        <a:bodyPr/>
        <a:lstStyle/>
        <a:p>
          <a:endParaRPr lang="zh-CN" altLang="en-US"/>
        </a:p>
      </dgm:t>
    </dgm:pt>
    <dgm:pt modelId="{DA6362E3-FECB-4B39-B6A3-79C0A2F78054}">
      <dgm:prSet/>
      <dgm:spPr/>
      <dgm:t>
        <a:bodyPr/>
        <a:lstStyle/>
        <a:p>
          <a:r>
            <a:rPr lang="en-US" altLang="zh-CN" dirty="0" smtClean="0"/>
            <a:t>The receiver’s window always remained at its initial size</a:t>
          </a:r>
        </a:p>
      </dgm:t>
    </dgm:pt>
    <dgm:pt modelId="{2E43544A-C208-47E2-BDFD-D1D45FCD7FFF}" type="parTrans" cxnId="{C18281CC-8313-4A3B-9F2D-DF98AC509BBA}">
      <dgm:prSet/>
      <dgm:spPr/>
      <dgm:t>
        <a:bodyPr/>
        <a:lstStyle/>
        <a:p>
          <a:endParaRPr lang="zh-CN" altLang="en-US"/>
        </a:p>
      </dgm:t>
    </dgm:pt>
    <dgm:pt modelId="{1BD991B0-DC56-489A-AA79-264B76437E7D}" type="sibTrans" cxnId="{C18281CC-8313-4A3B-9F2D-DF98AC509BBA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1" custScaleX="144408" custLinFactX="-539" custLinFactNeighborX="-100000" custLinFactNeighborY="-174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1" custScaleX="96154" custScaleY="86714" custLinFactY="527" custLinFactNeighborX="-124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51A809-64D3-4DC1-9E71-C15A459CB595}" srcId="{00349DA0-0D39-48E4-879D-A966805F8E55}" destId="{62144E5C-979C-49DF-9592-C8B281AFB4AD}" srcOrd="0" destOrd="0" parTransId="{E01E9250-79D0-433B-8A12-8D5EE468082D}" sibTransId="{8DDE6766-32AA-485E-A05C-7F466F0C0E89}"/>
    <dgm:cxn modelId="{B5FB0A6D-37D3-46E5-90F5-7D54C37C4227}" type="presOf" srcId="{7601C665-37B0-40CD-BA35-6A27D62700D9}" destId="{FBE445EE-CDE8-4C99-A04D-33FE5BD85C8D}" srcOrd="0" destOrd="0" presId="urn:microsoft.com/office/officeart/2005/8/layout/list1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9477D7C4-DDC2-4F49-B382-7B325F5EE6B4}" srcId="{00349DA0-0D39-48E4-879D-A966805F8E55}" destId="{66994FB4-17E9-4DA8-AA11-CFAD1EFB59AC}" srcOrd="1" destOrd="0" parTransId="{2BBECB16-34FD-4EEC-A21E-4576BBE62B8F}" sibTransId="{57DDC898-5B56-4C45-8C9B-B781CF7BF3CB}"/>
    <dgm:cxn modelId="{D0E67798-6B5D-406E-8A13-8993BE99A67D}" type="presOf" srcId="{62144E5C-979C-49DF-9592-C8B281AFB4AD}" destId="{540D99E8-63CE-491C-B9FC-BA352EA7F75D}" srcOrd="0" destOrd="0" presId="urn:microsoft.com/office/officeart/2005/8/layout/list1"/>
    <dgm:cxn modelId="{C04F9777-CB84-4F5A-AC16-56A79A28260E}" type="presOf" srcId="{00349DA0-0D39-48E4-879D-A966805F8E55}" destId="{04AE21AA-901D-4BB1-9796-F90BE88D2DB9}" srcOrd="1" destOrd="0" presId="urn:microsoft.com/office/officeart/2005/8/layout/list1"/>
    <dgm:cxn modelId="{BFC865E6-FCE5-4AC4-8C6F-D9E6D784D80F}" type="presOf" srcId="{00349DA0-0D39-48E4-879D-A966805F8E55}" destId="{41C9BCC4-039A-4EC4-96F0-2D8D5AB76B1B}" srcOrd="0" destOrd="0" presId="urn:microsoft.com/office/officeart/2005/8/layout/list1"/>
    <dgm:cxn modelId="{A69362A0-F5F9-4E0F-ACE8-52C5ED7FDE91}" type="presOf" srcId="{66994FB4-17E9-4DA8-AA11-CFAD1EFB59AC}" destId="{540D99E8-63CE-491C-B9FC-BA352EA7F75D}" srcOrd="0" destOrd="1" presId="urn:microsoft.com/office/officeart/2005/8/layout/list1"/>
    <dgm:cxn modelId="{5AD425D8-59EB-4CAA-8D25-A6D5E785354D}" type="presOf" srcId="{DA6362E3-FECB-4B39-B6A3-79C0A2F78054}" destId="{540D99E8-63CE-491C-B9FC-BA352EA7F75D}" srcOrd="0" destOrd="2" presId="urn:microsoft.com/office/officeart/2005/8/layout/list1"/>
    <dgm:cxn modelId="{C18281CC-8313-4A3B-9F2D-DF98AC509BBA}" srcId="{00349DA0-0D39-48E4-879D-A966805F8E55}" destId="{DA6362E3-FECB-4B39-B6A3-79C0A2F78054}" srcOrd="2" destOrd="0" parTransId="{2E43544A-C208-47E2-BDFD-D1D45FCD7FFF}" sibTransId="{1BD991B0-DC56-489A-AA79-264B76437E7D}"/>
    <dgm:cxn modelId="{4A9456AD-6735-4818-A8E3-85A84EA7278D}" type="presParOf" srcId="{FBE445EE-CDE8-4C99-A04D-33FE5BD85C8D}" destId="{5DA20F20-FC76-49F3-BB7F-9B510EB78044}" srcOrd="0" destOrd="0" presId="urn:microsoft.com/office/officeart/2005/8/layout/list1"/>
    <dgm:cxn modelId="{3F0C65B8-C93A-47F3-B375-D980B5435EB4}" type="presParOf" srcId="{5DA20F20-FC76-49F3-BB7F-9B510EB78044}" destId="{41C9BCC4-039A-4EC4-96F0-2D8D5AB76B1B}" srcOrd="0" destOrd="0" presId="urn:microsoft.com/office/officeart/2005/8/layout/list1"/>
    <dgm:cxn modelId="{58C7D04C-A809-4CAC-A01C-8CBD425132A1}" type="presParOf" srcId="{5DA20F20-FC76-49F3-BB7F-9B510EB78044}" destId="{04AE21AA-901D-4BB1-9796-F90BE88D2DB9}" srcOrd="1" destOrd="0" presId="urn:microsoft.com/office/officeart/2005/8/layout/list1"/>
    <dgm:cxn modelId="{7C236202-CF54-4EAA-B35A-D11015CE36E7}" type="presParOf" srcId="{FBE445EE-CDE8-4C99-A04D-33FE5BD85C8D}" destId="{15A2DA67-1845-426F-A7FE-19BDF4B45C5E}" srcOrd="1" destOrd="0" presId="urn:microsoft.com/office/officeart/2005/8/layout/list1"/>
    <dgm:cxn modelId="{4C400303-281D-4E57-9290-C942EC14F68E}" type="presParOf" srcId="{FBE445EE-CDE8-4C99-A04D-33FE5BD85C8D}" destId="{540D99E8-63CE-491C-B9FC-BA352EA7F75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F138F30-6229-4502-BCC5-86D51E16D0E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3BC58D-EBD6-48C2-AB64-3877BE9593B3}">
      <dgm:prSet phldrT="[文本]"/>
      <dgm:spPr/>
      <dgm:t>
        <a:bodyPr/>
        <a:lstStyle/>
        <a:p>
          <a:r>
            <a:rPr lang="en-US" dirty="0" smtClean="0"/>
            <a:t>Fram</a:t>
          </a:r>
          <a:r>
            <a:rPr lang="en-US" altLang="zh-CN" dirty="0" smtClean="0"/>
            <a:t>ing</a:t>
          </a:r>
          <a:endParaRPr lang="zh-CN" altLang="en-US" dirty="0"/>
        </a:p>
      </dgm:t>
    </dgm:pt>
    <dgm:pt modelId="{B6D1A752-16E3-4DF3-A210-8C2D2B4E29B3}" type="parTrans" cxnId="{6E3419C4-C12B-4011-94C2-CB97DF4A47FC}">
      <dgm:prSet/>
      <dgm:spPr/>
      <dgm:t>
        <a:bodyPr/>
        <a:lstStyle/>
        <a:p>
          <a:endParaRPr lang="zh-CN" altLang="en-US"/>
        </a:p>
      </dgm:t>
    </dgm:pt>
    <dgm:pt modelId="{5A91A628-3290-4D51-BF6C-DBE766BA5FCC}" type="sibTrans" cxnId="{6E3419C4-C12B-4011-94C2-CB97DF4A47FC}">
      <dgm:prSet/>
      <dgm:spPr/>
      <dgm:t>
        <a:bodyPr/>
        <a:lstStyle/>
        <a:p>
          <a:endParaRPr lang="zh-CN" altLang="en-US"/>
        </a:p>
      </dgm:t>
    </dgm:pt>
    <dgm:pt modelId="{9541E098-DAF9-4D1E-8206-14226F4E4CDD}">
      <dgm:prSet/>
      <dgm:spPr/>
      <dgm:t>
        <a:bodyPr/>
        <a:lstStyle/>
        <a:p>
          <a:r>
            <a:rPr lang="en-US" dirty="0" smtClean="0"/>
            <a:t>Mac Sublayer</a:t>
          </a:r>
          <a:endParaRPr lang="zh-CN" dirty="0"/>
        </a:p>
      </dgm:t>
    </dgm:pt>
    <dgm:pt modelId="{620F4583-A2E1-478F-8D9F-3BC427058D30}" type="parTrans" cxnId="{1A135A89-5A52-4611-BD19-C5C3B43D17B6}">
      <dgm:prSet/>
      <dgm:spPr/>
      <dgm:t>
        <a:bodyPr/>
        <a:lstStyle/>
        <a:p>
          <a:endParaRPr lang="zh-CN" altLang="en-US"/>
        </a:p>
      </dgm:t>
    </dgm:pt>
    <dgm:pt modelId="{C285C275-4704-4372-B708-D4035353AF3E}" type="sibTrans" cxnId="{1A135A89-5A52-4611-BD19-C5C3B43D17B6}">
      <dgm:prSet/>
      <dgm:spPr/>
      <dgm:t>
        <a:bodyPr/>
        <a:lstStyle/>
        <a:p>
          <a:endParaRPr lang="zh-CN" altLang="en-US"/>
        </a:p>
      </dgm:t>
    </dgm:pt>
    <dgm:pt modelId="{AB94326F-B246-4456-8E87-F26553D0D472}">
      <dgm:prSet/>
      <dgm:spPr/>
      <dgm:t>
        <a:bodyPr/>
        <a:lstStyle/>
        <a:p>
          <a:r>
            <a:rPr lang="en-US" smtClean="0"/>
            <a:t>LLC Sublayer</a:t>
          </a:r>
          <a:endParaRPr lang="zh-CN"/>
        </a:p>
      </dgm:t>
    </dgm:pt>
    <dgm:pt modelId="{C416C3EF-64BC-4AE9-BA88-C78E119672B0}" type="parTrans" cxnId="{618FF288-BA4B-4A1A-946F-2614253AC13E}">
      <dgm:prSet/>
      <dgm:spPr/>
      <dgm:t>
        <a:bodyPr/>
        <a:lstStyle/>
        <a:p>
          <a:endParaRPr lang="zh-CN" altLang="en-US"/>
        </a:p>
      </dgm:t>
    </dgm:pt>
    <dgm:pt modelId="{A55C7F58-8EC1-4A1A-B4AA-AAEFBB45501A}" type="sibTrans" cxnId="{618FF288-BA4B-4A1A-946F-2614253AC13E}">
      <dgm:prSet/>
      <dgm:spPr/>
      <dgm:t>
        <a:bodyPr/>
        <a:lstStyle/>
        <a:p>
          <a:endParaRPr lang="zh-CN" altLang="en-US"/>
        </a:p>
      </dgm:t>
    </dgm:pt>
    <dgm:pt modelId="{EC61A651-B8B6-4D0D-8BC4-8495B72913F9}">
      <dgm:prSet/>
      <dgm:spPr/>
      <dgm:t>
        <a:bodyPr/>
        <a:lstStyle/>
        <a:p>
          <a:r>
            <a:rPr lang="en-US" smtClean="0"/>
            <a:t>Error  Control</a:t>
          </a:r>
          <a:endParaRPr lang="zh-CN"/>
        </a:p>
      </dgm:t>
    </dgm:pt>
    <dgm:pt modelId="{D98F5EB2-3DAC-4152-90CF-0D44BA92F9AB}" type="parTrans" cxnId="{D6D4C2B0-8939-4618-A582-9A68941E1588}">
      <dgm:prSet/>
      <dgm:spPr/>
      <dgm:t>
        <a:bodyPr/>
        <a:lstStyle/>
        <a:p>
          <a:endParaRPr lang="zh-CN" altLang="en-US"/>
        </a:p>
      </dgm:t>
    </dgm:pt>
    <dgm:pt modelId="{F304069E-BD41-441E-BDB5-521F8118A4CD}" type="sibTrans" cxnId="{D6D4C2B0-8939-4618-A582-9A68941E1588}">
      <dgm:prSet/>
      <dgm:spPr/>
      <dgm:t>
        <a:bodyPr/>
        <a:lstStyle/>
        <a:p>
          <a:endParaRPr lang="zh-CN" altLang="en-US"/>
        </a:p>
      </dgm:t>
    </dgm:pt>
    <dgm:pt modelId="{D4F5CDF3-A5E8-4714-B167-DF12D6957E5F}">
      <dgm:prSet/>
      <dgm:spPr/>
      <dgm:t>
        <a:bodyPr/>
        <a:lstStyle/>
        <a:p>
          <a:r>
            <a:rPr lang="en-US" dirty="0" smtClean="0"/>
            <a:t>Forward Error Correction(FEC) Mechanisms</a:t>
          </a:r>
          <a:endParaRPr lang="zh-CN" dirty="0"/>
        </a:p>
      </dgm:t>
    </dgm:pt>
    <dgm:pt modelId="{EF15FB56-9C87-472E-A9C6-8290EEFB56DE}" type="parTrans" cxnId="{4BD58EF0-2D62-47DD-BDD6-985485C8FDE7}">
      <dgm:prSet/>
      <dgm:spPr/>
      <dgm:t>
        <a:bodyPr/>
        <a:lstStyle/>
        <a:p>
          <a:endParaRPr lang="zh-CN" altLang="en-US"/>
        </a:p>
      </dgm:t>
    </dgm:pt>
    <dgm:pt modelId="{96CE6A29-E838-402E-9AD5-84CA55B5E68F}" type="sibTrans" cxnId="{4BD58EF0-2D62-47DD-BDD6-985485C8FDE7}">
      <dgm:prSet/>
      <dgm:spPr/>
      <dgm:t>
        <a:bodyPr/>
        <a:lstStyle/>
        <a:p>
          <a:endParaRPr lang="zh-CN" altLang="en-US"/>
        </a:p>
      </dgm:t>
    </dgm:pt>
    <dgm:pt modelId="{BFBB53E7-5DBA-4BF3-979C-EE379F80600F}">
      <dgm:prSet/>
      <dgm:spPr/>
      <dgm:t>
        <a:bodyPr/>
        <a:lstStyle/>
        <a:p>
          <a:r>
            <a:rPr lang="en-US" dirty="0" smtClean="0"/>
            <a:t>Cyclic Redundancy Checks(CRC)</a:t>
          </a:r>
          <a:endParaRPr lang="zh-CN" dirty="0"/>
        </a:p>
      </dgm:t>
    </dgm:pt>
    <dgm:pt modelId="{86653534-2271-4D96-812C-EFD151F5DB8D}" type="parTrans" cxnId="{8D153966-97B3-4F59-A478-23CF3B051E4C}">
      <dgm:prSet/>
      <dgm:spPr/>
      <dgm:t>
        <a:bodyPr/>
        <a:lstStyle/>
        <a:p>
          <a:endParaRPr lang="zh-CN" altLang="en-US"/>
        </a:p>
      </dgm:t>
    </dgm:pt>
    <dgm:pt modelId="{4731EC4E-9208-4581-A3C8-AF87EF9BC560}" type="sibTrans" cxnId="{8D153966-97B3-4F59-A478-23CF3B051E4C}">
      <dgm:prSet/>
      <dgm:spPr/>
      <dgm:t>
        <a:bodyPr/>
        <a:lstStyle/>
        <a:p>
          <a:endParaRPr lang="zh-CN" altLang="en-US"/>
        </a:p>
      </dgm:t>
    </dgm:pt>
    <dgm:pt modelId="{9CD892F2-9F25-488E-9C67-9B2468868022}">
      <dgm:prSet/>
      <dgm:spPr/>
      <dgm:t>
        <a:bodyPr/>
        <a:lstStyle/>
        <a:p>
          <a:r>
            <a:rPr lang="en-US" dirty="0" smtClean="0"/>
            <a:t>Automatic Repeat Request(ARQ) Mechanisms</a:t>
          </a:r>
          <a:endParaRPr lang="zh-CN" dirty="0"/>
        </a:p>
      </dgm:t>
    </dgm:pt>
    <dgm:pt modelId="{F38F5A4A-8450-4109-803C-EDA353320F7E}" type="parTrans" cxnId="{57DAB46A-AEC1-40A5-8BE1-33F709195418}">
      <dgm:prSet/>
      <dgm:spPr/>
      <dgm:t>
        <a:bodyPr/>
        <a:lstStyle/>
        <a:p>
          <a:endParaRPr lang="zh-CN" altLang="en-US"/>
        </a:p>
      </dgm:t>
    </dgm:pt>
    <dgm:pt modelId="{E8C2B68C-705D-4EB6-B0BE-F72B7637197A}" type="sibTrans" cxnId="{57DAB46A-AEC1-40A5-8BE1-33F709195418}">
      <dgm:prSet/>
      <dgm:spPr/>
      <dgm:t>
        <a:bodyPr/>
        <a:lstStyle/>
        <a:p>
          <a:endParaRPr lang="zh-CN" altLang="en-US"/>
        </a:p>
      </dgm:t>
    </dgm:pt>
    <dgm:pt modelId="{697802FF-CD01-4CAD-A9AA-220E403914AF}">
      <dgm:prSet/>
      <dgm:spPr/>
      <dgm:t>
        <a:bodyPr/>
        <a:lstStyle/>
        <a:p>
          <a:r>
            <a:rPr lang="en-US" altLang="zh-CN" dirty="0" smtClean="0"/>
            <a:t>Frame</a:t>
          </a:r>
          <a:endParaRPr lang="zh-CN" dirty="0"/>
        </a:p>
      </dgm:t>
    </dgm:pt>
    <dgm:pt modelId="{2617F58B-D0E5-4740-981C-22E198EBF059}" type="parTrans" cxnId="{AF2FF9EA-F7EB-4198-9492-022BB32E20E2}">
      <dgm:prSet/>
      <dgm:spPr/>
      <dgm:t>
        <a:bodyPr/>
        <a:lstStyle/>
        <a:p>
          <a:endParaRPr lang="zh-CN" altLang="en-US"/>
        </a:p>
      </dgm:t>
    </dgm:pt>
    <dgm:pt modelId="{1ED586F0-FE69-46B1-A027-C247B1F96F3F}" type="sibTrans" cxnId="{AF2FF9EA-F7EB-4198-9492-022BB32E20E2}">
      <dgm:prSet/>
      <dgm:spPr/>
      <dgm:t>
        <a:bodyPr/>
        <a:lstStyle/>
        <a:p>
          <a:endParaRPr lang="zh-CN" altLang="en-US"/>
        </a:p>
      </dgm:t>
    </dgm:pt>
    <dgm:pt modelId="{7CFFC8B3-F777-44FE-AFF4-B12C47C95016}" type="pres">
      <dgm:prSet presAssocID="{1F138F30-6229-4502-BCC5-86D51E16D0E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2E3CD1-BA01-4079-AF3E-EB6211BB1782}" type="pres">
      <dgm:prSet presAssocID="{143BC58D-EBD6-48C2-AB64-3877BE9593B3}" presName="parentLin" presStyleCnt="0"/>
      <dgm:spPr/>
    </dgm:pt>
    <dgm:pt modelId="{BCB9BC6D-A5FF-414A-9E68-C2D4E77918AA}" type="pres">
      <dgm:prSet presAssocID="{143BC58D-EBD6-48C2-AB64-3877BE9593B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C8BD194-B38E-4F69-8F97-7758B33FBB68}" type="pres">
      <dgm:prSet presAssocID="{143BC58D-EBD6-48C2-AB64-3877BE9593B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2EE8E-A0F5-4485-9868-0AA89B31624F}" type="pres">
      <dgm:prSet presAssocID="{143BC58D-EBD6-48C2-AB64-3877BE9593B3}" presName="negativeSpace" presStyleCnt="0"/>
      <dgm:spPr/>
    </dgm:pt>
    <dgm:pt modelId="{26589C57-C5F5-4FC2-8BFA-8AE5D7FE0E72}" type="pres">
      <dgm:prSet presAssocID="{143BC58D-EBD6-48C2-AB64-3877BE9593B3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677FA7-D023-4E21-B4DE-81D39865385A}" type="pres">
      <dgm:prSet presAssocID="{5A91A628-3290-4D51-BF6C-DBE766BA5FCC}" presName="spaceBetweenRectangles" presStyleCnt="0"/>
      <dgm:spPr/>
    </dgm:pt>
    <dgm:pt modelId="{A77FEC6F-D68F-4448-B463-635F72268368}" type="pres">
      <dgm:prSet presAssocID="{EC61A651-B8B6-4D0D-8BC4-8495B72913F9}" presName="parentLin" presStyleCnt="0"/>
      <dgm:spPr/>
    </dgm:pt>
    <dgm:pt modelId="{863B9CDF-2153-428E-A82E-18ACBD740979}" type="pres">
      <dgm:prSet presAssocID="{EC61A651-B8B6-4D0D-8BC4-8495B72913F9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166594B-18E2-4D65-B075-5F1F08FA6B07}" type="pres">
      <dgm:prSet presAssocID="{EC61A651-B8B6-4D0D-8BC4-8495B72913F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460200-1DF7-416C-8D65-1993E6B2279D}" type="pres">
      <dgm:prSet presAssocID="{EC61A651-B8B6-4D0D-8BC4-8495B72913F9}" presName="negativeSpace" presStyleCnt="0"/>
      <dgm:spPr/>
    </dgm:pt>
    <dgm:pt modelId="{4E7D0629-8348-43CE-91B5-7491AB7FDF19}" type="pres">
      <dgm:prSet presAssocID="{EC61A651-B8B6-4D0D-8BC4-8495B72913F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AECEB7-F999-4619-B5F7-4F1F82CBD428}" type="presOf" srcId="{EC61A651-B8B6-4D0D-8BC4-8495B72913F9}" destId="{7166594B-18E2-4D65-B075-5F1F08FA6B07}" srcOrd="1" destOrd="0" presId="urn:microsoft.com/office/officeart/2005/8/layout/list1"/>
    <dgm:cxn modelId="{52FB41ED-A217-4897-9E27-BDE85851A330}" type="presOf" srcId="{BFBB53E7-5DBA-4BF3-979C-EE379F80600F}" destId="{4E7D0629-8348-43CE-91B5-7491AB7FDF19}" srcOrd="0" destOrd="1" presId="urn:microsoft.com/office/officeart/2005/8/layout/list1"/>
    <dgm:cxn modelId="{24A9A1B8-B9E2-4DB0-96FE-57E447BFA3AE}" type="presOf" srcId="{D4F5CDF3-A5E8-4714-B167-DF12D6957E5F}" destId="{4E7D0629-8348-43CE-91B5-7491AB7FDF19}" srcOrd="0" destOrd="0" presId="urn:microsoft.com/office/officeart/2005/8/layout/list1"/>
    <dgm:cxn modelId="{1ED3BDBA-DF69-4BCD-B0B6-76EB12C50437}" type="presOf" srcId="{143BC58D-EBD6-48C2-AB64-3877BE9593B3}" destId="{BCB9BC6D-A5FF-414A-9E68-C2D4E77918AA}" srcOrd="0" destOrd="0" presId="urn:microsoft.com/office/officeart/2005/8/layout/list1"/>
    <dgm:cxn modelId="{8FE4FCBC-46BA-48F3-8A9A-05371B7F1A84}" type="presOf" srcId="{EC61A651-B8B6-4D0D-8BC4-8495B72913F9}" destId="{863B9CDF-2153-428E-A82E-18ACBD740979}" srcOrd="0" destOrd="0" presId="urn:microsoft.com/office/officeart/2005/8/layout/list1"/>
    <dgm:cxn modelId="{48B36D88-F307-43FA-82BF-C78B9FDCDE54}" type="presOf" srcId="{697802FF-CD01-4CAD-A9AA-220E403914AF}" destId="{26589C57-C5F5-4FC2-8BFA-8AE5D7FE0E72}" srcOrd="0" destOrd="0" presId="urn:microsoft.com/office/officeart/2005/8/layout/list1"/>
    <dgm:cxn modelId="{4BD58EF0-2D62-47DD-BDD6-985485C8FDE7}" srcId="{EC61A651-B8B6-4D0D-8BC4-8495B72913F9}" destId="{D4F5CDF3-A5E8-4714-B167-DF12D6957E5F}" srcOrd="0" destOrd="0" parTransId="{EF15FB56-9C87-472E-A9C6-8290EEFB56DE}" sibTransId="{96CE6A29-E838-402E-9AD5-84CA55B5E68F}"/>
    <dgm:cxn modelId="{D316B984-76F2-4D08-8304-FCA3EBCD5B23}" type="presOf" srcId="{143BC58D-EBD6-48C2-AB64-3877BE9593B3}" destId="{DC8BD194-B38E-4F69-8F97-7758B33FBB68}" srcOrd="1" destOrd="0" presId="urn:microsoft.com/office/officeart/2005/8/layout/list1"/>
    <dgm:cxn modelId="{8CAD32E6-A0F2-42A1-B126-EEB642D471E7}" type="presOf" srcId="{AB94326F-B246-4456-8E87-F26553D0D472}" destId="{26589C57-C5F5-4FC2-8BFA-8AE5D7FE0E72}" srcOrd="0" destOrd="2" presId="urn:microsoft.com/office/officeart/2005/8/layout/list1"/>
    <dgm:cxn modelId="{4F947354-62E8-49B2-96F0-9147C222EEBC}" type="presOf" srcId="{9CD892F2-9F25-488E-9C67-9B2468868022}" destId="{4E7D0629-8348-43CE-91B5-7491AB7FDF19}" srcOrd="0" destOrd="2" presId="urn:microsoft.com/office/officeart/2005/8/layout/list1"/>
    <dgm:cxn modelId="{1A135A89-5A52-4611-BD19-C5C3B43D17B6}" srcId="{143BC58D-EBD6-48C2-AB64-3877BE9593B3}" destId="{9541E098-DAF9-4D1E-8206-14226F4E4CDD}" srcOrd="1" destOrd="0" parTransId="{620F4583-A2E1-478F-8D9F-3BC427058D30}" sibTransId="{C285C275-4704-4372-B708-D4035353AF3E}"/>
    <dgm:cxn modelId="{ECF129B8-AA9C-483B-A28C-67CBD61357BD}" type="presOf" srcId="{1F138F30-6229-4502-BCC5-86D51E16D0E4}" destId="{7CFFC8B3-F777-44FE-AFF4-B12C47C95016}" srcOrd="0" destOrd="0" presId="urn:microsoft.com/office/officeart/2005/8/layout/list1"/>
    <dgm:cxn modelId="{486C183D-2523-488B-8075-5F880BB3C061}" type="presOf" srcId="{9541E098-DAF9-4D1E-8206-14226F4E4CDD}" destId="{26589C57-C5F5-4FC2-8BFA-8AE5D7FE0E72}" srcOrd="0" destOrd="1" presId="urn:microsoft.com/office/officeart/2005/8/layout/list1"/>
    <dgm:cxn modelId="{618FF288-BA4B-4A1A-946F-2614253AC13E}" srcId="{143BC58D-EBD6-48C2-AB64-3877BE9593B3}" destId="{AB94326F-B246-4456-8E87-F26553D0D472}" srcOrd="2" destOrd="0" parTransId="{C416C3EF-64BC-4AE9-BA88-C78E119672B0}" sibTransId="{A55C7F58-8EC1-4A1A-B4AA-AAEFBB45501A}"/>
    <dgm:cxn modelId="{D6D4C2B0-8939-4618-A582-9A68941E1588}" srcId="{1F138F30-6229-4502-BCC5-86D51E16D0E4}" destId="{EC61A651-B8B6-4D0D-8BC4-8495B72913F9}" srcOrd="1" destOrd="0" parTransId="{D98F5EB2-3DAC-4152-90CF-0D44BA92F9AB}" sibTransId="{F304069E-BD41-441E-BDB5-521F8118A4CD}"/>
    <dgm:cxn modelId="{AF2FF9EA-F7EB-4198-9492-022BB32E20E2}" srcId="{143BC58D-EBD6-48C2-AB64-3877BE9593B3}" destId="{697802FF-CD01-4CAD-A9AA-220E403914AF}" srcOrd="0" destOrd="0" parTransId="{2617F58B-D0E5-4740-981C-22E198EBF059}" sibTransId="{1ED586F0-FE69-46B1-A027-C247B1F96F3F}"/>
    <dgm:cxn modelId="{6E3419C4-C12B-4011-94C2-CB97DF4A47FC}" srcId="{1F138F30-6229-4502-BCC5-86D51E16D0E4}" destId="{143BC58D-EBD6-48C2-AB64-3877BE9593B3}" srcOrd="0" destOrd="0" parTransId="{B6D1A752-16E3-4DF3-A210-8C2D2B4E29B3}" sibTransId="{5A91A628-3290-4D51-BF6C-DBE766BA5FCC}"/>
    <dgm:cxn modelId="{8D153966-97B3-4F59-A478-23CF3B051E4C}" srcId="{D4F5CDF3-A5E8-4714-B167-DF12D6957E5F}" destId="{BFBB53E7-5DBA-4BF3-979C-EE379F80600F}" srcOrd="0" destOrd="0" parTransId="{86653534-2271-4D96-812C-EFD151F5DB8D}" sibTransId="{4731EC4E-9208-4581-A3C8-AF87EF9BC560}"/>
    <dgm:cxn modelId="{57DAB46A-AEC1-40A5-8BE1-33F709195418}" srcId="{EC61A651-B8B6-4D0D-8BC4-8495B72913F9}" destId="{9CD892F2-9F25-488E-9C67-9B2468868022}" srcOrd="1" destOrd="0" parTransId="{F38F5A4A-8450-4109-803C-EDA353320F7E}" sibTransId="{E8C2B68C-705D-4EB6-B0BE-F72B7637197A}"/>
    <dgm:cxn modelId="{154C3F0A-7990-4CDB-BFB6-504305D15A9A}" type="presParOf" srcId="{7CFFC8B3-F777-44FE-AFF4-B12C47C95016}" destId="{0C2E3CD1-BA01-4079-AF3E-EB6211BB1782}" srcOrd="0" destOrd="0" presId="urn:microsoft.com/office/officeart/2005/8/layout/list1"/>
    <dgm:cxn modelId="{03EE7F3C-AD95-4FCC-B3B4-92433ED2D1B1}" type="presParOf" srcId="{0C2E3CD1-BA01-4079-AF3E-EB6211BB1782}" destId="{BCB9BC6D-A5FF-414A-9E68-C2D4E77918AA}" srcOrd="0" destOrd="0" presId="urn:microsoft.com/office/officeart/2005/8/layout/list1"/>
    <dgm:cxn modelId="{00E9D662-F185-4878-AB96-1018598FBA49}" type="presParOf" srcId="{0C2E3CD1-BA01-4079-AF3E-EB6211BB1782}" destId="{DC8BD194-B38E-4F69-8F97-7758B33FBB68}" srcOrd="1" destOrd="0" presId="urn:microsoft.com/office/officeart/2005/8/layout/list1"/>
    <dgm:cxn modelId="{A3197BCC-2001-4BE2-A7BB-D78FC7D46D29}" type="presParOf" srcId="{7CFFC8B3-F777-44FE-AFF4-B12C47C95016}" destId="{CFC2EE8E-A0F5-4485-9868-0AA89B31624F}" srcOrd="1" destOrd="0" presId="urn:microsoft.com/office/officeart/2005/8/layout/list1"/>
    <dgm:cxn modelId="{7DD656CD-827F-4544-8B76-5AD3CCF7A126}" type="presParOf" srcId="{7CFFC8B3-F777-44FE-AFF4-B12C47C95016}" destId="{26589C57-C5F5-4FC2-8BFA-8AE5D7FE0E72}" srcOrd="2" destOrd="0" presId="urn:microsoft.com/office/officeart/2005/8/layout/list1"/>
    <dgm:cxn modelId="{C280A190-C232-4B8E-90E9-E835FD6B01E2}" type="presParOf" srcId="{7CFFC8B3-F777-44FE-AFF4-B12C47C95016}" destId="{F9677FA7-D023-4E21-B4DE-81D39865385A}" srcOrd="3" destOrd="0" presId="urn:microsoft.com/office/officeart/2005/8/layout/list1"/>
    <dgm:cxn modelId="{60887B4C-CA54-410E-987E-80FC345ED863}" type="presParOf" srcId="{7CFFC8B3-F777-44FE-AFF4-B12C47C95016}" destId="{A77FEC6F-D68F-4448-B463-635F72268368}" srcOrd="4" destOrd="0" presId="urn:microsoft.com/office/officeart/2005/8/layout/list1"/>
    <dgm:cxn modelId="{BCA07A78-AC65-4262-BE19-9C6B875C1F77}" type="presParOf" srcId="{A77FEC6F-D68F-4448-B463-635F72268368}" destId="{863B9CDF-2153-428E-A82E-18ACBD740979}" srcOrd="0" destOrd="0" presId="urn:microsoft.com/office/officeart/2005/8/layout/list1"/>
    <dgm:cxn modelId="{F937C02A-D0BE-44DD-8E2F-CD02A8B8B456}" type="presParOf" srcId="{A77FEC6F-D68F-4448-B463-635F72268368}" destId="{7166594B-18E2-4D65-B075-5F1F08FA6B07}" srcOrd="1" destOrd="0" presId="urn:microsoft.com/office/officeart/2005/8/layout/list1"/>
    <dgm:cxn modelId="{A61EE44B-06BB-4204-BA9B-9D156AAF3A36}" type="presParOf" srcId="{7CFFC8B3-F777-44FE-AFF4-B12C47C95016}" destId="{3D460200-1DF7-416C-8D65-1993E6B2279D}" srcOrd="5" destOrd="0" presId="urn:microsoft.com/office/officeart/2005/8/layout/list1"/>
    <dgm:cxn modelId="{7CCA2C70-E600-41A7-B9F3-8351ACFEC993}" type="presParOf" srcId="{7CFFC8B3-F777-44FE-AFF4-B12C47C95016}" destId="{4E7D0629-8348-43CE-91B5-7491AB7FDF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C8A90F-AB28-4543-941A-1C2706DC08A8}">
      <dgm:prSet custT="1"/>
      <dgm:spPr/>
      <dgm:t>
        <a:bodyPr/>
        <a:lstStyle/>
        <a:p>
          <a:pPr rtl="0"/>
          <a:r>
            <a:rPr lang="en-US" sz="2000" dirty="0" smtClean="0"/>
            <a:t>Connectionless Paradigm</a:t>
          </a:r>
          <a:endParaRPr lang="zh-CN" sz="2000" dirty="0"/>
        </a:p>
      </dgm:t>
    </dgm:pt>
    <dgm:pt modelId="{23219580-99CB-49ED-980D-A032099464D2}" type="parTrans" cxnId="{64889637-A1B9-4317-B008-AC35C30D2B4E}">
      <dgm:prSet/>
      <dgm:spPr/>
      <dgm:t>
        <a:bodyPr/>
        <a:lstStyle/>
        <a:p>
          <a:endParaRPr lang="zh-CN" altLang="en-US"/>
        </a:p>
      </dgm:t>
    </dgm:pt>
    <dgm:pt modelId="{3ED86E8D-CDF5-40A9-BF9E-7FF173144C89}" type="sibTrans" cxnId="{64889637-A1B9-4317-B008-AC35C30D2B4E}">
      <dgm:prSet/>
      <dgm:spPr/>
      <dgm:t>
        <a:bodyPr/>
        <a:lstStyle/>
        <a:p>
          <a:endParaRPr lang="zh-CN" altLang="en-US"/>
        </a:p>
      </dgm:t>
    </dgm:pt>
    <dgm:pt modelId="{4020464C-E0BB-4DD8-A948-2E095D142266}">
      <dgm:prSet custT="1"/>
      <dgm:spPr/>
      <dgm:t>
        <a:bodyPr/>
        <a:lstStyle/>
        <a:p>
          <a:pPr rtl="0"/>
          <a:r>
            <a:rPr lang="en-US" sz="2000" dirty="0" smtClean="0"/>
            <a:t>Message-oriented Interface</a:t>
          </a:r>
          <a:endParaRPr lang="zh-CN" sz="2000" dirty="0"/>
        </a:p>
      </dgm:t>
    </dgm:pt>
    <dgm:pt modelId="{636CC121-B083-4214-A46E-1C41EFF43869}" type="parTrans" cxnId="{289A86ED-E6D9-4546-9A08-8C26F4EEA611}">
      <dgm:prSet/>
      <dgm:spPr/>
      <dgm:t>
        <a:bodyPr/>
        <a:lstStyle/>
        <a:p>
          <a:endParaRPr lang="zh-CN" altLang="en-US"/>
        </a:p>
      </dgm:t>
    </dgm:pt>
    <dgm:pt modelId="{501A4246-D6AA-4091-8167-03D9D87248ED}" type="sibTrans" cxnId="{289A86ED-E6D9-4546-9A08-8C26F4EEA611}">
      <dgm:prSet/>
      <dgm:spPr/>
      <dgm:t>
        <a:bodyPr/>
        <a:lstStyle/>
        <a:p>
          <a:endParaRPr lang="zh-CN" altLang="en-US"/>
        </a:p>
      </dgm:t>
    </dgm:pt>
    <dgm:pt modelId="{B6C5F972-FC72-4E69-92AE-AB841DD2CD95}">
      <dgm:prSet custT="1"/>
      <dgm:spPr/>
      <dgm:t>
        <a:bodyPr/>
        <a:lstStyle/>
        <a:p>
          <a:pPr rtl="0"/>
          <a:r>
            <a:rPr lang="en-US" sz="2000" dirty="0" smtClean="0"/>
            <a:t>UDP does not divide a message into multiple packets</a:t>
          </a:r>
          <a:endParaRPr lang="zh-CN" sz="2000" dirty="0"/>
        </a:p>
      </dgm:t>
    </dgm:pt>
    <dgm:pt modelId="{E011B14C-C17B-480E-937A-D976799E2AC3}" type="parTrans" cxnId="{75132E0D-7D8D-4220-A4BF-F1B4DE181411}">
      <dgm:prSet/>
      <dgm:spPr/>
      <dgm:t>
        <a:bodyPr/>
        <a:lstStyle/>
        <a:p>
          <a:endParaRPr lang="zh-CN" altLang="en-US"/>
        </a:p>
      </dgm:t>
    </dgm:pt>
    <dgm:pt modelId="{1EB75AB1-53C6-4051-B06B-2DF973DCF1EF}" type="sibTrans" cxnId="{75132E0D-7D8D-4220-A4BF-F1B4DE181411}">
      <dgm:prSet/>
      <dgm:spPr/>
      <dgm:t>
        <a:bodyPr/>
        <a:lstStyle/>
        <a:p>
          <a:endParaRPr lang="zh-CN" altLang="en-US"/>
        </a:p>
      </dgm:t>
    </dgm:pt>
    <dgm:pt modelId="{FC5B7EBA-07F1-4AD5-A540-5EB0B0283BFE}">
      <dgm:prSet custT="1"/>
      <dgm:spPr/>
      <dgm:t>
        <a:bodyPr/>
        <a:lstStyle/>
        <a:p>
          <a:r>
            <a:rPr lang="en-US" altLang="zh-CN" sz="2000" dirty="0" smtClean="0">
              <a:ea typeface="黑体" pitchFamily="2" charset="-122"/>
            </a:rPr>
            <a:t>UDP allows an application to delay an arbitrarily long time between the transmission of two messages</a:t>
          </a:r>
          <a:endParaRPr lang="zh-CN" sz="2000" dirty="0"/>
        </a:p>
      </dgm:t>
    </dgm:pt>
    <dgm:pt modelId="{E4EA1B2B-A6F5-4173-8512-6863CA7384B5}" type="parTrans" cxnId="{4052DB34-CB72-4D06-A3E1-7B09B163561B}">
      <dgm:prSet/>
      <dgm:spPr/>
      <dgm:t>
        <a:bodyPr/>
        <a:lstStyle/>
        <a:p>
          <a:endParaRPr lang="zh-CN" altLang="en-US"/>
        </a:p>
      </dgm:t>
    </dgm:pt>
    <dgm:pt modelId="{0DE57962-761E-4787-9CEC-D344C940B5F0}" type="sibTrans" cxnId="{4052DB34-CB72-4D06-A3E1-7B09B163561B}">
      <dgm:prSet/>
      <dgm:spPr/>
      <dgm:t>
        <a:bodyPr/>
        <a:lstStyle/>
        <a:p>
          <a:endParaRPr lang="zh-CN" altLang="en-US"/>
        </a:p>
      </dgm:t>
    </dgm:pt>
    <dgm:pt modelId="{05F07CDC-215F-43EB-83CD-28810ECAFB20}">
      <dgm:prSet custT="1"/>
      <dgm:spPr/>
      <dgm:t>
        <a:bodyPr/>
        <a:lstStyle/>
        <a:p>
          <a:r>
            <a:rPr lang="en-US" sz="2000" dirty="0" smtClean="0"/>
            <a:t>UDP does not maintain state</a:t>
          </a:r>
          <a:endParaRPr lang="en-US" altLang="zh-CN" sz="2000" dirty="0" smtClean="0">
            <a:ea typeface="黑体" pitchFamily="2" charset="-122"/>
          </a:endParaRPr>
        </a:p>
      </dgm:t>
    </dgm:pt>
    <dgm:pt modelId="{1DF855C2-57C0-446C-9C96-95898BF1B8E9}" type="parTrans" cxnId="{8718A7F9-7D6B-4EC5-951A-7FDAF28881B8}">
      <dgm:prSet/>
      <dgm:spPr/>
      <dgm:t>
        <a:bodyPr/>
        <a:lstStyle/>
        <a:p>
          <a:endParaRPr lang="zh-CN" altLang="en-US"/>
        </a:p>
      </dgm:t>
    </dgm:pt>
    <dgm:pt modelId="{17757F1E-3D00-4FAD-9B3F-6FA5E6F48735}" type="sibTrans" cxnId="{8718A7F9-7D6B-4EC5-951A-7FDAF28881B8}">
      <dgm:prSet/>
      <dgm:spPr/>
      <dgm:t>
        <a:bodyPr/>
        <a:lstStyle/>
        <a:p>
          <a:endParaRPr lang="zh-CN" altLang="en-US"/>
        </a:p>
      </dgm:t>
    </dgm:pt>
    <dgm:pt modelId="{11EC5B1A-39D3-4838-9FEF-FD18E320B029}">
      <dgm:prSet custT="1"/>
      <dgm:spPr/>
      <dgm:t>
        <a:bodyPr/>
        <a:lstStyle/>
        <a:p>
          <a:r>
            <a:rPr lang="en-US" altLang="zh-CN" sz="2000" dirty="0" smtClean="0">
              <a:ea typeface="黑体" pitchFamily="2" charset="-122"/>
            </a:rPr>
            <a:t>UDP does not use any control messages</a:t>
          </a:r>
        </a:p>
      </dgm:t>
    </dgm:pt>
    <dgm:pt modelId="{C40DE321-FFFD-481A-9488-9F8235E931F9}" type="parTrans" cxnId="{943C997E-9FF6-4563-BB5D-EF86B3E23CB2}">
      <dgm:prSet/>
      <dgm:spPr/>
      <dgm:t>
        <a:bodyPr/>
        <a:lstStyle/>
        <a:p>
          <a:endParaRPr lang="zh-CN" altLang="en-US"/>
        </a:p>
      </dgm:t>
    </dgm:pt>
    <dgm:pt modelId="{55D0BE4C-A065-4D12-8F96-7DD108B70ED5}" type="sibTrans" cxnId="{943C997E-9FF6-4563-BB5D-EF86B3E23CB2}">
      <dgm:prSet/>
      <dgm:spPr/>
      <dgm:t>
        <a:bodyPr/>
        <a:lstStyle/>
        <a:p>
          <a:endParaRPr lang="zh-CN" altLang="en-US"/>
        </a:p>
      </dgm:t>
    </dgm:pt>
    <dgm:pt modelId="{E3C0711C-EEE6-4217-8CFA-9457AD55CE1A}">
      <dgm:prSet custT="1"/>
      <dgm:spPr/>
      <dgm:t>
        <a:bodyPr/>
        <a:lstStyle/>
        <a:p>
          <a:r>
            <a:rPr lang="en-US" sz="2000" dirty="0" smtClean="0"/>
            <a:t>Each UDP message must fit into a single IP datagram</a:t>
          </a:r>
          <a:endParaRPr lang="zh-CN" altLang="en-US" sz="2000" dirty="0"/>
        </a:p>
      </dgm:t>
    </dgm:pt>
    <dgm:pt modelId="{9E5DDA60-FD39-4560-896C-55D622C90240}" type="parTrans" cxnId="{E8E4B798-FA81-46A1-ABF0-74BE3BD42B0F}">
      <dgm:prSet/>
      <dgm:spPr/>
      <dgm:t>
        <a:bodyPr/>
        <a:lstStyle/>
        <a:p>
          <a:endParaRPr lang="zh-CN" altLang="en-US"/>
        </a:p>
      </dgm:t>
    </dgm:pt>
    <dgm:pt modelId="{0F490441-1C49-453C-9A6C-B9D47578F34F}" type="sibTrans" cxnId="{E8E4B798-FA81-46A1-ABF0-74BE3BD42B0F}">
      <dgm:prSet/>
      <dgm:spPr/>
      <dgm:t>
        <a:bodyPr/>
        <a:lstStyle/>
        <a:p>
          <a:endParaRPr lang="zh-CN" altLang="en-US"/>
        </a:p>
      </dgm:t>
    </dgm:pt>
    <dgm:pt modelId="{F959CC92-E8F1-4330-A1CE-9A386FE3BCE4}">
      <dgm:prSet phldrT="[文本]" custT="1"/>
      <dgm:spPr/>
      <dgm:t>
        <a:bodyPr/>
        <a:lstStyle/>
        <a:p>
          <a:r>
            <a:rPr lang="en-US" sz="2000" dirty="0" smtClean="0"/>
            <a:t>End-to-end</a:t>
          </a:r>
          <a:endParaRPr lang="zh-CN" sz="2000" dirty="0"/>
        </a:p>
      </dgm:t>
    </dgm:pt>
    <dgm:pt modelId="{9EFCA181-9F1F-4FEB-B4A5-50DD515377B3}" type="parTrans" cxnId="{16646BED-9B9D-458C-9A1C-A81137FDF6F3}">
      <dgm:prSet/>
      <dgm:spPr/>
      <dgm:t>
        <a:bodyPr/>
        <a:lstStyle/>
        <a:p>
          <a:endParaRPr lang="zh-CN" altLang="en-US"/>
        </a:p>
      </dgm:t>
    </dgm:pt>
    <dgm:pt modelId="{4392C4D0-4203-4DBB-B695-567B3DB98309}" type="sibTrans" cxnId="{16646BED-9B9D-458C-9A1C-A81137FDF6F3}">
      <dgm:prSet/>
      <dgm:spPr/>
      <dgm:t>
        <a:bodyPr/>
        <a:lstStyle/>
        <a:p>
          <a:endParaRPr lang="zh-CN" altLang="en-US"/>
        </a:p>
      </dgm:t>
    </dgm:pt>
    <dgm:pt modelId="{8B2CF7EA-F5C8-4A4A-AFDA-B19C58441382}">
      <dgm:prSet custT="1"/>
      <dgm:spPr/>
      <dgm:t>
        <a:bodyPr/>
        <a:lstStyle/>
        <a:p>
          <a:pPr rtl="0"/>
          <a:r>
            <a:rPr lang="en-US" sz="2000" dirty="0" smtClean="0"/>
            <a:t>It can distinguish among multiple application programs running on the same computer</a:t>
          </a:r>
          <a:endParaRPr lang="zh-CN" sz="2000" dirty="0"/>
        </a:p>
      </dgm:t>
    </dgm:pt>
    <dgm:pt modelId="{B90FC7AF-6CA0-4D5C-90A0-3F0E93B8D67B}" type="parTrans" cxnId="{E1C7019F-C82C-45FB-BF80-93D5EA0A64E2}">
      <dgm:prSet/>
      <dgm:spPr/>
      <dgm:t>
        <a:bodyPr/>
        <a:lstStyle/>
        <a:p>
          <a:endParaRPr lang="zh-CN" altLang="en-US"/>
        </a:p>
      </dgm:t>
    </dgm:pt>
    <dgm:pt modelId="{0C4D7DD4-748B-4695-AC2B-FB40617E5302}" type="sibTrans" cxnId="{E1C7019F-C82C-45FB-BF80-93D5EA0A64E2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3E63BE-E3A4-492A-9A79-FC610EEF76D7}" type="pres">
      <dgm:prSet presAssocID="{F959CC92-E8F1-4330-A1CE-9A386FE3BCE4}" presName="parentLin" presStyleCnt="0"/>
      <dgm:spPr/>
    </dgm:pt>
    <dgm:pt modelId="{37C466BC-669D-4735-BBD9-8E8071488FA5}" type="pres">
      <dgm:prSet presAssocID="{F959CC92-E8F1-4330-A1CE-9A386FE3BCE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27EA776-620A-4E98-8F4E-00B8CF622C96}" type="pres">
      <dgm:prSet presAssocID="{F959CC92-E8F1-4330-A1CE-9A386FE3BCE4}" presName="parentText" presStyleLbl="node1" presStyleIdx="0" presStyleCnt="3" custLinFactNeighborX="-7823" custLinFactNeighborY="-242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BD8F5A-2542-4E82-8603-CA06B118D53F}" type="pres">
      <dgm:prSet presAssocID="{F959CC92-E8F1-4330-A1CE-9A386FE3BCE4}" presName="negativeSpace" presStyleCnt="0"/>
      <dgm:spPr/>
    </dgm:pt>
    <dgm:pt modelId="{B80ACA38-1A8D-42B1-A0EE-122D16578855}" type="pres">
      <dgm:prSet presAssocID="{F959CC92-E8F1-4330-A1CE-9A386FE3BCE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A319B0-F040-4446-B68B-2DDFBBAAA982}" type="pres">
      <dgm:prSet presAssocID="{4392C4D0-4203-4DBB-B695-567B3DB98309}" presName="spaceBetweenRectangles" presStyleCnt="0"/>
      <dgm:spPr/>
    </dgm:pt>
    <dgm:pt modelId="{609A08E7-4DF6-47AF-B464-495C92B61633}" type="pres">
      <dgm:prSet presAssocID="{A3C8A90F-AB28-4543-941A-1C2706DC08A8}" presName="parentLin" presStyleCnt="0"/>
      <dgm:spPr/>
    </dgm:pt>
    <dgm:pt modelId="{CCF631AA-FC76-4279-9C14-9AF8423697CE}" type="pres">
      <dgm:prSet presAssocID="{A3C8A90F-AB28-4543-941A-1C2706DC08A8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CD15737-9A7B-4B9E-B3F8-FA954C840937}" type="pres">
      <dgm:prSet presAssocID="{A3C8A90F-AB28-4543-941A-1C2706DC08A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5FB84F-67C5-461C-B6B2-F8D9BE670C93}" type="pres">
      <dgm:prSet presAssocID="{A3C8A90F-AB28-4543-941A-1C2706DC08A8}" presName="negativeSpace" presStyleCnt="0"/>
      <dgm:spPr/>
    </dgm:pt>
    <dgm:pt modelId="{11A13F47-EC41-422D-898C-26C6CF5D24E1}" type="pres">
      <dgm:prSet presAssocID="{A3C8A90F-AB28-4543-941A-1C2706DC08A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60272-21A6-4ED3-BEEB-0061A01B0117}" type="pres">
      <dgm:prSet presAssocID="{3ED86E8D-CDF5-40A9-BF9E-7FF173144C89}" presName="spaceBetweenRectangles" presStyleCnt="0"/>
      <dgm:spPr/>
    </dgm:pt>
    <dgm:pt modelId="{CC5788A2-47B1-4C37-82E0-ACB4A391A4F7}" type="pres">
      <dgm:prSet presAssocID="{4020464C-E0BB-4DD8-A948-2E095D142266}" presName="parentLin" presStyleCnt="0"/>
      <dgm:spPr/>
    </dgm:pt>
    <dgm:pt modelId="{A8BC8918-06F2-465E-962C-99B6554A1BDE}" type="pres">
      <dgm:prSet presAssocID="{4020464C-E0BB-4DD8-A948-2E095D14226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AD876BF0-21C4-4BB2-A5E5-5179723A0B6A}" type="pres">
      <dgm:prSet presAssocID="{4020464C-E0BB-4DD8-A948-2E095D14226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65283-32A3-45A1-AA58-F678625BC18A}" type="pres">
      <dgm:prSet presAssocID="{4020464C-E0BB-4DD8-A948-2E095D142266}" presName="negativeSpace" presStyleCnt="0"/>
      <dgm:spPr/>
    </dgm:pt>
    <dgm:pt modelId="{43E68795-7A6A-4274-8EA4-FDEB7C4CDE20}" type="pres">
      <dgm:prSet presAssocID="{4020464C-E0BB-4DD8-A948-2E095D14226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CFF036-C655-43DF-B575-DE47F412FFA1}" type="presOf" srcId="{A3C8A90F-AB28-4543-941A-1C2706DC08A8}" destId="{CCF631AA-FC76-4279-9C14-9AF8423697CE}" srcOrd="0" destOrd="0" presId="urn:microsoft.com/office/officeart/2005/8/layout/list1"/>
    <dgm:cxn modelId="{C1B65E52-9725-4D74-9FDE-56A725086604}" type="presOf" srcId="{B6C5F972-FC72-4E69-92AE-AB841DD2CD95}" destId="{43E68795-7A6A-4274-8EA4-FDEB7C4CDE20}" srcOrd="0" destOrd="0" presId="urn:microsoft.com/office/officeart/2005/8/layout/list1"/>
    <dgm:cxn modelId="{B1128AF4-373C-4FFA-A5B4-7FEE50ED9D49}" type="presOf" srcId="{E3C0711C-EEE6-4217-8CFA-9457AD55CE1A}" destId="{43E68795-7A6A-4274-8EA4-FDEB7C4CDE20}" srcOrd="0" destOrd="1" presId="urn:microsoft.com/office/officeart/2005/8/layout/list1"/>
    <dgm:cxn modelId="{753EEDCE-5FB6-464D-AA90-988224CD69C6}" type="presOf" srcId="{4020464C-E0BB-4DD8-A948-2E095D142266}" destId="{AD876BF0-21C4-4BB2-A5E5-5179723A0B6A}" srcOrd="1" destOrd="0" presId="urn:microsoft.com/office/officeart/2005/8/layout/list1"/>
    <dgm:cxn modelId="{8718A7F9-7D6B-4EC5-951A-7FDAF28881B8}" srcId="{A3C8A90F-AB28-4543-941A-1C2706DC08A8}" destId="{05F07CDC-215F-43EB-83CD-28810ECAFB20}" srcOrd="1" destOrd="0" parTransId="{1DF855C2-57C0-446C-9C96-95898BF1B8E9}" sibTransId="{17757F1E-3D00-4FAD-9B3F-6FA5E6F48735}"/>
    <dgm:cxn modelId="{E1C7019F-C82C-45FB-BF80-93D5EA0A64E2}" srcId="{F959CC92-E8F1-4330-A1CE-9A386FE3BCE4}" destId="{8B2CF7EA-F5C8-4A4A-AFDA-B19C58441382}" srcOrd="0" destOrd="0" parTransId="{B90FC7AF-6CA0-4D5C-90A0-3F0E93B8D67B}" sibTransId="{0C4D7DD4-748B-4695-AC2B-FB40617E5302}"/>
    <dgm:cxn modelId="{E8E4B798-FA81-46A1-ABF0-74BE3BD42B0F}" srcId="{4020464C-E0BB-4DD8-A948-2E095D142266}" destId="{E3C0711C-EEE6-4217-8CFA-9457AD55CE1A}" srcOrd="1" destOrd="0" parTransId="{9E5DDA60-FD39-4560-896C-55D622C90240}" sibTransId="{0F490441-1C49-453C-9A6C-B9D47578F34F}"/>
    <dgm:cxn modelId="{75132E0D-7D8D-4220-A4BF-F1B4DE181411}" srcId="{4020464C-E0BB-4DD8-A948-2E095D142266}" destId="{B6C5F972-FC72-4E69-92AE-AB841DD2CD95}" srcOrd="0" destOrd="0" parTransId="{E011B14C-C17B-480E-937A-D976799E2AC3}" sibTransId="{1EB75AB1-53C6-4051-B06B-2DF973DCF1EF}"/>
    <dgm:cxn modelId="{7BF84A8A-962B-4CD7-AD9C-CFD13621BEF7}" type="presOf" srcId="{A3C8A90F-AB28-4543-941A-1C2706DC08A8}" destId="{6CD15737-9A7B-4B9E-B3F8-FA954C840937}" srcOrd="1" destOrd="0" presId="urn:microsoft.com/office/officeart/2005/8/layout/list1"/>
    <dgm:cxn modelId="{E47D3DFE-40AF-4024-9201-4DD93144C0E0}" type="presOf" srcId="{8B2CF7EA-F5C8-4A4A-AFDA-B19C58441382}" destId="{B80ACA38-1A8D-42B1-A0EE-122D16578855}" srcOrd="0" destOrd="0" presId="urn:microsoft.com/office/officeart/2005/8/layout/list1"/>
    <dgm:cxn modelId="{943C997E-9FF6-4563-BB5D-EF86B3E23CB2}" srcId="{A3C8A90F-AB28-4543-941A-1C2706DC08A8}" destId="{11EC5B1A-39D3-4838-9FEF-FD18E320B029}" srcOrd="2" destOrd="0" parTransId="{C40DE321-FFFD-481A-9488-9F8235E931F9}" sibTransId="{55D0BE4C-A065-4D12-8F96-7DD108B70ED5}"/>
    <dgm:cxn modelId="{ED66C0D4-CFA0-4948-AD0A-C1B5B52EFB83}" type="presOf" srcId="{F959CC92-E8F1-4330-A1CE-9A386FE3BCE4}" destId="{37C466BC-669D-4735-BBD9-8E8071488FA5}" srcOrd="0" destOrd="0" presId="urn:microsoft.com/office/officeart/2005/8/layout/list1"/>
    <dgm:cxn modelId="{1DED74CE-F28F-405B-9010-6DADD0345FE7}" type="presOf" srcId="{11EC5B1A-39D3-4838-9FEF-FD18E320B029}" destId="{11A13F47-EC41-422D-898C-26C6CF5D24E1}" srcOrd="0" destOrd="2" presId="urn:microsoft.com/office/officeart/2005/8/layout/list1"/>
    <dgm:cxn modelId="{16646BED-9B9D-458C-9A1C-A81137FDF6F3}" srcId="{7601C665-37B0-40CD-BA35-6A27D62700D9}" destId="{F959CC92-E8F1-4330-A1CE-9A386FE3BCE4}" srcOrd="0" destOrd="0" parTransId="{9EFCA181-9F1F-4FEB-B4A5-50DD515377B3}" sibTransId="{4392C4D0-4203-4DBB-B695-567B3DB98309}"/>
    <dgm:cxn modelId="{C4FD62F1-1A14-4CB2-998B-E62443C14A00}" type="presOf" srcId="{FC5B7EBA-07F1-4AD5-A540-5EB0B0283BFE}" destId="{11A13F47-EC41-422D-898C-26C6CF5D24E1}" srcOrd="0" destOrd="0" presId="urn:microsoft.com/office/officeart/2005/8/layout/list1"/>
    <dgm:cxn modelId="{14F370EA-AAE8-4739-B82F-072BBD750C40}" type="presOf" srcId="{7601C665-37B0-40CD-BA35-6A27D62700D9}" destId="{FBE445EE-CDE8-4C99-A04D-33FE5BD85C8D}" srcOrd="0" destOrd="0" presId="urn:microsoft.com/office/officeart/2005/8/layout/list1"/>
    <dgm:cxn modelId="{4052DB34-CB72-4D06-A3E1-7B09B163561B}" srcId="{A3C8A90F-AB28-4543-941A-1C2706DC08A8}" destId="{FC5B7EBA-07F1-4AD5-A540-5EB0B0283BFE}" srcOrd="0" destOrd="0" parTransId="{E4EA1B2B-A6F5-4173-8512-6863CA7384B5}" sibTransId="{0DE57962-761E-4787-9CEC-D344C940B5F0}"/>
    <dgm:cxn modelId="{4DBF692F-E5E0-47A8-8B94-084BEBF7250E}" type="presOf" srcId="{F959CC92-E8F1-4330-A1CE-9A386FE3BCE4}" destId="{127EA776-620A-4E98-8F4E-00B8CF622C96}" srcOrd="1" destOrd="0" presId="urn:microsoft.com/office/officeart/2005/8/layout/list1"/>
    <dgm:cxn modelId="{289A86ED-E6D9-4546-9A08-8C26F4EEA611}" srcId="{7601C665-37B0-40CD-BA35-6A27D62700D9}" destId="{4020464C-E0BB-4DD8-A948-2E095D142266}" srcOrd="2" destOrd="0" parTransId="{636CC121-B083-4214-A46E-1C41EFF43869}" sibTransId="{501A4246-D6AA-4091-8167-03D9D87248ED}"/>
    <dgm:cxn modelId="{D17FC072-74C9-4E77-ABCD-B68C54C7A2BB}" type="presOf" srcId="{4020464C-E0BB-4DD8-A948-2E095D142266}" destId="{A8BC8918-06F2-465E-962C-99B6554A1BDE}" srcOrd="0" destOrd="0" presId="urn:microsoft.com/office/officeart/2005/8/layout/list1"/>
    <dgm:cxn modelId="{64889637-A1B9-4317-B008-AC35C30D2B4E}" srcId="{7601C665-37B0-40CD-BA35-6A27D62700D9}" destId="{A3C8A90F-AB28-4543-941A-1C2706DC08A8}" srcOrd="1" destOrd="0" parTransId="{23219580-99CB-49ED-980D-A032099464D2}" sibTransId="{3ED86E8D-CDF5-40A9-BF9E-7FF173144C89}"/>
    <dgm:cxn modelId="{E28FAC3F-9C3B-4EE1-B471-FB67C0A845E0}" type="presOf" srcId="{05F07CDC-215F-43EB-83CD-28810ECAFB20}" destId="{11A13F47-EC41-422D-898C-26C6CF5D24E1}" srcOrd="0" destOrd="1" presId="urn:microsoft.com/office/officeart/2005/8/layout/list1"/>
    <dgm:cxn modelId="{03F6FD50-F850-4F67-AD01-181B64D11C5D}" type="presParOf" srcId="{FBE445EE-CDE8-4C99-A04D-33FE5BD85C8D}" destId="{2F3E63BE-E3A4-492A-9A79-FC610EEF76D7}" srcOrd="0" destOrd="0" presId="urn:microsoft.com/office/officeart/2005/8/layout/list1"/>
    <dgm:cxn modelId="{F466B479-F43D-4F09-9F30-CAF18D3E6C98}" type="presParOf" srcId="{2F3E63BE-E3A4-492A-9A79-FC610EEF76D7}" destId="{37C466BC-669D-4735-BBD9-8E8071488FA5}" srcOrd="0" destOrd="0" presId="urn:microsoft.com/office/officeart/2005/8/layout/list1"/>
    <dgm:cxn modelId="{4F0CAEC9-01F1-43C4-81BD-84462DFDB409}" type="presParOf" srcId="{2F3E63BE-E3A4-492A-9A79-FC610EEF76D7}" destId="{127EA776-620A-4E98-8F4E-00B8CF622C96}" srcOrd="1" destOrd="0" presId="urn:microsoft.com/office/officeart/2005/8/layout/list1"/>
    <dgm:cxn modelId="{18DAC883-63C0-4756-A143-1E78C7D85238}" type="presParOf" srcId="{FBE445EE-CDE8-4C99-A04D-33FE5BD85C8D}" destId="{93BD8F5A-2542-4E82-8603-CA06B118D53F}" srcOrd="1" destOrd="0" presId="urn:microsoft.com/office/officeart/2005/8/layout/list1"/>
    <dgm:cxn modelId="{6F846239-0D5B-4794-AA39-F55571753BF0}" type="presParOf" srcId="{FBE445EE-CDE8-4C99-A04D-33FE5BD85C8D}" destId="{B80ACA38-1A8D-42B1-A0EE-122D16578855}" srcOrd="2" destOrd="0" presId="urn:microsoft.com/office/officeart/2005/8/layout/list1"/>
    <dgm:cxn modelId="{8CAE4E53-556A-4CD1-9879-1D2FBEE13AF3}" type="presParOf" srcId="{FBE445EE-CDE8-4C99-A04D-33FE5BD85C8D}" destId="{7FA319B0-F040-4446-B68B-2DDFBBAAA982}" srcOrd="3" destOrd="0" presId="urn:microsoft.com/office/officeart/2005/8/layout/list1"/>
    <dgm:cxn modelId="{568C09C4-D3ED-4059-A43B-0FDACDE5B880}" type="presParOf" srcId="{FBE445EE-CDE8-4C99-A04D-33FE5BD85C8D}" destId="{609A08E7-4DF6-47AF-B464-495C92B61633}" srcOrd="4" destOrd="0" presId="urn:microsoft.com/office/officeart/2005/8/layout/list1"/>
    <dgm:cxn modelId="{7FA66633-68B1-4398-BF37-6046828C4C6F}" type="presParOf" srcId="{609A08E7-4DF6-47AF-B464-495C92B61633}" destId="{CCF631AA-FC76-4279-9C14-9AF8423697CE}" srcOrd="0" destOrd="0" presId="urn:microsoft.com/office/officeart/2005/8/layout/list1"/>
    <dgm:cxn modelId="{09F7C61F-8184-408E-B1B3-9ABF677FF733}" type="presParOf" srcId="{609A08E7-4DF6-47AF-B464-495C92B61633}" destId="{6CD15737-9A7B-4B9E-B3F8-FA954C840937}" srcOrd="1" destOrd="0" presId="urn:microsoft.com/office/officeart/2005/8/layout/list1"/>
    <dgm:cxn modelId="{F63FA469-5BAE-49D2-881F-36242F4A4173}" type="presParOf" srcId="{FBE445EE-CDE8-4C99-A04D-33FE5BD85C8D}" destId="{B05FB84F-67C5-461C-B6B2-F8D9BE670C93}" srcOrd="5" destOrd="0" presId="urn:microsoft.com/office/officeart/2005/8/layout/list1"/>
    <dgm:cxn modelId="{BC6D7B84-DBE9-4345-8697-6B8B5C755EA0}" type="presParOf" srcId="{FBE445EE-CDE8-4C99-A04D-33FE5BD85C8D}" destId="{11A13F47-EC41-422D-898C-26C6CF5D24E1}" srcOrd="6" destOrd="0" presId="urn:microsoft.com/office/officeart/2005/8/layout/list1"/>
    <dgm:cxn modelId="{28EA174C-BBFA-4BAB-936B-FA81B17E47AB}" type="presParOf" srcId="{FBE445EE-CDE8-4C99-A04D-33FE5BD85C8D}" destId="{5B560272-21A6-4ED3-BEEB-0061A01B0117}" srcOrd="7" destOrd="0" presId="urn:microsoft.com/office/officeart/2005/8/layout/list1"/>
    <dgm:cxn modelId="{9EAD05DE-7F98-433E-BA08-154C8EA2B586}" type="presParOf" srcId="{FBE445EE-CDE8-4C99-A04D-33FE5BD85C8D}" destId="{CC5788A2-47B1-4C37-82E0-ACB4A391A4F7}" srcOrd="8" destOrd="0" presId="urn:microsoft.com/office/officeart/2005/8/layout/list1"/>
    <dgm:cxn modelId="{1BA113A2-3B03-4331-8EC5-361B66EF6569}" type="presParOf" srcId="{CC5788A2-47B1-4C37-82E0-ACB4A391A4F7}" destId="{A8BC8918-06F2-465E-962C-99B6554A1BDE}" srcOrd="0" destOrd="0" presId="urn:microsoft.com/office/officeart/2005/8/layout/list1"/>
    <dgm:cxn modelId="{C9C640A3-8962-4A09-989C-4C74F10985CC}" type="presParOf" srcId="{CC5788A2-47B1-4C37-82E0-ACB4A391A4F7}" destId="{AD876BF0-21C4-4BB2-A5E5-5179723A0B6A}" srcOrd="1" destOrd="0" presId="urn:microsoft.com/office/officeart/2005/8/layout/list1"/>
    <dgm:cxn modelId="{BD950BDA-9952-49DB-8F75-EE299609880E}" type="presParOf" srcId="{FBE445EE-CDE8-4C99-A04D-33FE5BD85C8D}" destId="{FA565283-32A3-45A1-AA58-F678625BC18A}" srcOrd="9" destOrd="0" presId="urn:microsoft.com/office/officeart/2005/8/layout/list1"/>
    <dgm:cxn modelId="{8E89DB54-FCCB-46C1-9666-F7A94E00D424}" type="presParOf" srcId="{FBE445EE-CDE8-4C99-A04D-33FE5BD85C8D}" destId="{43E68795-7A6A-4274-8EA4-FDEB7C4CDE2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F9E07D-B62E-448B-A859-8FAF81B89125}">
      <dgm:prSet phldrT="[文本]" custT="1"/>
      <dgm:spPr/>
      <dgm:t>
        <a:bodyPr/>
        <a:lstStyle/>
        <a:p>
          <a:r>
            <a:rPr lang="en-US" sz="2000" b="1" dirty="0" smtClean="0"/>
            <a:t>ATM Adaptation Protocols</a:t>
          </a:r>
          <a:endParaRPr lang="en-US" altLang="zh-CN" sz="2000" dirty="0" smtClean="0"/>
        </a:p>
      </dgm:t>
    </dgm:pt>
    <dgm:pt modelId="{7D74C20D-569E-4945-B2C5-24B010FF2F36}" type="parTrans" cxnId="{82B44BEB-7FE0-4290-A39A-C784FDEB6E6A}">
      <dgm:prSet/>
      <dgm:spPr/>
      <dgm:t>
        <a:bodyPr/>
        <a:lstStyle/>
        <a:p>
          <a:endParaRPr lang="zh-CN" altLang="en-US"/>
        </a:p>
      </dgm:t>
    </dgm:pt>
    <dgm:pt modelId="{2C207DFC-C426-4B6F-9669-6BA923FE77A8}" type="sibTrans" cxnId="{82B44BEB-7FE0-4290-A39A-C784FDEB6E6A}">
      <dgm:prSet/>
      <dgm:spPr/>
      <dgm:t>
        <a:bodyPr/>
        <a:lstStyle/>
        <a:p>
          <a:endParaRPr lang="zh-CN" altLang="en-US"/>
        </a:p>
      </dgm:t>
    </dgm:pt>
    <dgm:pt modelId="{DFA92BDF-1E51-4F68-8352-313DAA905F59}">
      <dgm:prSet phldrT="[文本]" custT="1"/>
      <dgm:spPr/>
      <dgm:t>
        <a:bodyPr/>
        <a:lstStyle/>
        <a:p>
          <a:r>
            <a:rPr lang="en-US" sz="2000" dirty="0" smtClean="0"/>
            <a:t>AAL5 data is a block of data(up to 64kbytes)</a:t>
          </a:r>
          <a:endParaRPr lang="en-US" altLang="zh-CN" sz="2000" dirty="0" smtClean="0"/>
        </a:p>
      </dgm:t>
    </dgm:pt>
    <dgm:pt modelId="{E67D83A0-4399-4333-AD7B-54CAF43ED554}" type="parTrans" cxnId="{209C264F-554E-4D38-A4B1-E20E8F0074AC}">
      <dgm:prSet/>
      <dgm:spPr/>
      <dgm:t>
        <a:bodyPr/>
        <a:lstStyle/>
        <a:p>
          <a:endParaRPr lang="zh-CN" altLang="en-US"/>
        </a:p>
      </dgm:t>
    </dgm:pt>
    <dgm:pt modelId="{3FF841E1-35D2-4521-B838-27CF8EE71DE4}" type="sibTrans" cxnId="{209C264F-554E-4D38-A4B1-E20E8F0074AC}">
      <dgm:prSet/>
      <dgm:spPr/>
      <dgm:t>
        <a:bodyPr/>
        <a:lstStyle/>
        <a:p>
          <a:endParaRPr lang="zh-CN" altLang="en-US"/>
        </a:p>
      </dgm:t>
    </dgm:pt>
    <dgm:pt modelId="{01292515-BF33-474E-AF8E-C490A098C832}">
      <dgm:prSet custT="1"/>
      <dgm:spPr/>
      <dgm:t>
        <a:bodyPr/>
        <a:lstStyle/>
        <a:p>
          <a:r>
            <a:rPr lang="en-US" sz="2000" dirty="0" smtClean="0"/>
            <a:t>Flow controls in Data link layer</a:t>
          </a:r>
          <a:endParaRPr lang="en-US" altLang="zh-CN" sz="2000" dirty="0" smtClean="0"/>
        </a:p>
      </dgm:t>
    </dgm:pt>
    <dgm:pt modelId="{F7547FB9-94D3-45A9-A5D5-0F5955EC9082}" type="parTrans" cxnId="{403C81BC-A219-42EA-921D-A9A8A7E72586}">
      <dgm:prSet/>
      <dgm:spPr/>
      <dgm:t>
        <a:bodyPr/>
        <a:lstStyle/>
        <a:p>
          <a:endParaRPr lang="zh-CN" altLang="en-US"/>
        </a:p>
      </dgm:t>
    </dgm:pt>
    <dgm:pt modelId="{7893271C-C943-4C30-A66F-1F396A553799}" type="sibTrans" cxnId="{403C81BC-A219-42EA-921D-A9A8A7E72586}">
      <dgm:prSet/>
      <dgm:spPr/>
      <dgm:t>
        <a:bodyPr/>
        <a:lstStyle/>
        <a:p>
          <a:endParaRPr lang="zh-CN" altLang="en-US"/>
        </a:p>
      </dgm:t>
    </dgm:pt>
    <dgm:pt modelId="{EC47B36E-B950-4F14-91B0-E70AF0E0876C}">
      <dgm:prSet custT="1"/>
      <dgm:spPr/>
      <dgm:t>
        <a:bodyPr/>
        <a:lstStyle/>
        <a:p>
          <a:r>
            <a:rPr lang="en-US" sz="2000" dirty="0" smtClean="0"/>
            <a:t>Sliding Window Protocol Using Go-Back-N</a:t>
          </a:r>
          <a:endParaRPr lang="zh-CN" sz="2000" dirty="0"/>
        </a:p>
      </dgm:t>
    </dgm:pt>
    <dgm:pt modelId="{8EDD9133-C11F-4C81-BEA8-CDB696C525AB}" type="parTrans" cxnId="{C558C914-FDB7-4E7D-B3F4-0F4D39FC176B}">
      <dgm:prSet/>
      <dgm:spPr/>
      <dgm:t>
        <a:bodyPr/>
        <a:lstStyle/>
        <a:p>
          <a:endParaRPr lang="zh-CN" altLang="en-US"/>
        </a:p>
      </dgm:t>
    </dgm:pt>
    <dgm:pt modelId="{02D90D3A-6478-40DE-AAF0-4FBDB7F68A5F}" type="sibTrans" cxnId="{C558C914-FDB7-4E7D-B3F4-0F4D39FC176B}">
      <dgm:prSet/>
      <dgm:spPr/>
      <dgm:t>
        <a:bodyPr/>
        <a:lstStyle/>
        <a:p>
          <a:endParaRPr lang="zh-CN" altLang="en-US"/>
        </a:p>
      </dgm:t>
    </dgm:pt>
    <dgm:pt modelId="{C93309A4-F467-4B97-B8F2-7F696E6B47B7}">
      <dgm:prSet custT="1"/>
      <dgm:spPr/>
      <dgm:t>
        <a:bodyPr/>
        <a:lstStyle/>
        <a:p>
          <a:r>
            <a:rPr lang="en-US" sz="2000" dirty="0" smtClean="0"/>
            <a:t>Sliding Window Protocol Using Selective Repeat</a:t>
          </a:r>
          <a:endParaRPr lang="zh-CN" sz="2000" dirty="0"/>
        </a:p>
      </dgm:t>
    </dgm:pt>
    <dgm:pt modelId="{3F2DBF0D-1A87-4FCB-BD7E-249BF08C7F1D}" type="parTrans" cxnId="{83072A85-28EB-4EA4-8B03-E138ADA3F13E}">
      <dgm:prSet/>
      <dgm:spPr/>
      <dgm:t>
        <a:bodyPr/>
        <a:lstStyle/>
        <a:p>
          <a:endParaRPr lang="zh-CN" altLang="en-US"/>
        </a:p>
      </dgm:t>
    </dgm:pt>
    <dgm:pt modelId="{6E415A76-4225-4DAC-91E1-5C0DA20FDEF4}" type="sibTrans" cxnId="{83072A85-28EB-4EA4-8B03-E138ADA3F13E}">
      <dgm:prSet/>
      <dgm:spPr/>
      <dgm:t>
        <a:bodyPr/>
        <a:lstStyle/>
        <a:p>
          <a:endParaRPr lang="zh-CN" altLang="en-US"/>
        </a:p>
      </dgm:t>
    </dgm:pt>
    <dgm:pt modelId="{055C449F-DA1A-45E6-B7AC-BD990EA8AA0D}">
      <dgm:prSet phldrT="[文本]" custT="1"/>
      <dgm:spPr/>
      <dgm:t>
        <a:bodyPr/>
        <a:lstStyle/>
        <a:p>
          <a:r>
            <a:rPr lang="en-US" sz="2000" dirty="0" smtClean="0"/>
            <a:t>On the sending side</a:t>
          </a:r>
          <a:endParaRPr lang="en-US" altLang="zh-CN" sz="2000" dirty="0" smtClean="0"/>
        </a:p>
      </dgm:t>
    </dgm:pt>
    <dgm:pt modelId="{C14FDB1B-E12C-4EC9-B347-C7372A205FBE}" type="parTrans" cxnId="{D1E42BEA-0517-4FB9-8641-B54DF09F6D60}">
      <dgm:prSet/>
      <dgm:spPr/>
      <dgm:t>
        <a:bodyPr/>
        <a:lstStyle/>
        <a:p>
          <a:endParaRPr lang="zh-CN" altLang="en-US"/>
        </a:p>
      </dgm:t>
    </dgm:pt>
    <dgm:pt modelId="{2358DA5A-7133-4BEC-B25D-3C7654D2B9B5}" type="sibTrans" cxnId="{D1E42BEA-0517-4FB9-8641-B54DF09F6D60}">
      <dgm:prSet/>
      <dgm:spPr/>
      <dgm:t>
        <a:bodyPr/>
        <a:lstStyle/>
        <a:p>
          <a:endParaRPr lang="zh-CN" altLang="en-US"/>
        </a:p>
      </dgm:t>
    </dgm:pt>
    <dgm:pt modelId="{483E87C6-3CE0-46E6-AEE2-F03FCA9FDEF9}">
      <dgm:prSet phldrT="[文本]" custT="1"/>
      <dgm:spPr/>
      <dgm:t>
        <a:bodyPr/>
        <a:lstStyle/>
        <a:p>
          <a:r>
            <a:rPr lang="en-US" sz="2000" dirty="0" smtClean="0"/>
            <a:t>On the receiving side</a:t>
          </a:r>
          <a:endParaRPr lang="en-US" altLang="zh-CN" sz="2000" dirty="0" smtClean="0"/>
        </a:p>
      </dgm:t>
    </dgm:pt>
    <dgm:pt modelId="{95CD20D8-7A1C-4C6D-83AC-B9BDC4D447EF}" type="parTrans" cxnId="{D592D1E3-A067-459C-BCA1-145E22E3E570}">
      <dgm:prSet/>
      <dgm:spPr/>
      <dgm:t>
        <a:bodyPr/>
        <a:lstStyle/>
        <a:p>
          <a:endParaRPr lang="zh-CN" altLang="en-US"/>
        </a:p>
      </dgm:t>
    </dgm:pt>
    <dgm:pt modelId="{FD83CF7D-7F3A-47DC-A3D4-E7EADDE12332}" type="sibTrans" cxnId="{D592D1E3-A067-459C-BCA1-145E22E3E570}">
      <dgm:prSet/>
      <dgm:spPr/>
      <dgm:t>
        <a:bodyPr/>
        <a:lstStyle/>
        <a:p>
          <a:endParaRPr lang="zh-CN" altLang="en-US"/>
        </a:p>
      </dgm:t>
    </dgm:pt>
    <dgm:pt modelId="{4B8BC27F-614A-4DCD-9F91-10F18060FDBC}">
      <dgm:prSet phldrT="[文本]" custT="1"/>
      <dgm:spPr/>
      <dgm:t>
        <a:bodyPr/>
        <a:lstStyle/>
        <a:p>
          <a:r>
            <a:rPr lang="en-US" sz="2000" dirty="0" smtClean="0"/>
            <a:t>It accepts the ATM cells and reassemble them into the data block in sequence</a:t>
          </a:r>
          <a:endParaRPr lang="en-US" altLang="zh-CN" sz="2000" dirty="0" smtClean="0"/>
        </a:p>
      </dgm:t>
    </dgm:pt>
    <dgm:pt modelId="{51B88378-0FC2-4348-BC1E-CC816120A05B}" type="parTrans" cxnId="{3FF00A68-CCB5-4AE2-A83B-FFCCF38E7CFC}">
      <dgm:prSet/>
      <dgm:spPr/>
      <dgm:t>
        <a:bodyPr/>
        <a:lstStyle/>
        <a:p>
          <a:endParaRPr lang="zh-CN" altLang="en-US"/>
        </a:p>
      </dgm:t>
    </dgm:pt>
    <dgm:pt modelId="{F913AADF-E89B-49CB-AFA6-77C9F4AEFC77}" type="sibTrans" cxnId="{3FF00A68-CCB5-4AE2-A83B-FFCCF38E7CFC}">
      <dgm:prSet/>
      <dgm:spPr/>
      <dgm:t>
        <a:bodyPr/>
        <a:lstStyle/>
        <a:p>
          <a:endParaRPr lang="zh-CN" altLang="en-US"/>
        </a:p>
      </dgm:t>
    </dgm:pt>
    <dgm:pt modelId="{C4C67F41-76AF-4775-AC0E-218E852A0AE4}">
      <dgm:prSet phldrT="[文本]" custT="1"/>
      <dgm:spPr/>
      <dgm:t>
        <a:bodyPr/>
        <a:lstStyle/>
        <a:p>
          <a:r>
            <a:rPr lang="en-US" sz="2000" dirty="0" smtClean="0"/>
            <a:t>It divides the block into ATM cells and transfers them</a:t>
          </a:r>
          <a:endParaRPr lang="en-US" altLang="zh-CN" sz="2000" dirty="0" smtClean="0"/>
        </a:p>
      </dgm:t>
    </dgm:pt>
    <dgm:pt modelId="{3988D9A7-DC75-4889-B66D-105671289758}" type="sibTrans" cxnId="{21260D7B-738A-4BD8-A4E9-5E7E48825D62}">
      <dgm:prSet/>
      <dgm:spPr/>
      <dgm:t>
        <a:bodyPr/>
        <a:lstStyle/>
        <a:p>
          <a:endParaRPr lang="zh-CN" altLang="en-US"/>
        </a:p>
      </dgm:t>
    </dgm:pt>
    <dgm:pt modelId="{F0192CDC-AE8E-47DC-9DFE-30E0EA048041}" type="parTrans" cxnId="{21260D7B-738A-4BD8-A4E9-5E7E48825D62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F6E253-1AA9-4587-9554-41B05610DA63}" type="pres">
      <dgm:prSet presAssocID="{47F9E07D-B62E-448B-A859-8FAF81B89125}" presName="parentLin" presStyleCnt="0"/>
      <dgm:spPr/>
    </dgm:pt>
    <dgm:pt modelId="{C54BC502-C59D-47A2-8F3A-8667639AB04D}" type="pres">
      <dgm:prSet presAssocID="{47F9E07D-B62E-448B-A859-8FAF81B8912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59B96FF9-84CC-461A-8AD3-F4E4C15A86A9}" type="pres">
      <dgm:prSet presAssocID="{47F9E07D-B62E-448B-A859-8FAF81B89125}" presName="parentText" presStyleLbl="node1" presStyleIdx="0" presStyleCnt="2" custScaleY="21269" custLinFactNeighborX="-80327" custLinFactNeighborY="-413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829BDB-37EC-49E5-9B4D-238F1D2C1987}" type="pres">
      <dgm:prSet presAssocID="{47F9E07D-B62E-448B-A859-8FAF81B89125}" presName="negativeSpace" presStyleCnt="0"/>
      <dgm:spPr/>
    </dgm:pt>
    <dgm:pt modelId="{2BE861DB-1330-4739-A1B0-B71B2413FBB4}" type="pres">
      <dgm:prSet presAssocID="{47F9E07D-B62E-448B-A859-8FAF81B89125}" presName="childText" presStyleLbl="conFgAcc1" presStyleIdx="0" presStyleCnt="2" custScaleY="62074" custLinFactNeighborX="-398" custLinFactNeighborY="81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13A2B-BD67-41D6-A12D-44D1C0E914F4}" type="pres">
      <dgm:prSet presAssocID="{2C207DFC-C426-4B6F-9669-6BA923FE77A8}" presName="spaceBetweenRectangles" presStyleCnt="0"/>
      <dgm:spPr/>
    </dgm:pt>
    <dgm:pt modelId="{B5E79642-B7D7-45C0-B5EE-33C6C31778F6}" type="pres">
      <dgm:prSet presAssocID="{01292515-BF33-474E-AF8E-C490A098C832}" presName="parentLin" presStyleCnt="0"/>
      <dgm:spPr/>
    </dgm:pt>
    <dgm:pt modelId="{69FA4F1C-13EC-4ACE-A402-8602B9BCB602}" type="pres">
      <dgm:prSet presAssocID="{01292515-BF33-474E-AF8E-C490A098C83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56AEEB4-8576-41DC-A7FE-A3527768A203}" type="pres">
      <dgm:prSet presAssocID="{01292515-BF33-474E-AF8E-C490A098C832}" presName="parentText" presStyleLbl="node1" presStyleIdx="1" presStyleCnt="2" custScaleY="17335" custLinFactNeighborX="-92526" custLinFactNeighborY="-2767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A81EC2-BAE0-4C90-A915-9FB578C16BED}" type="pres">
      <dgm:prSet presAssocID="{01292515-BF33-474E-AF8E-C490A098C832}" presName="negativeSpace" presStyleCnt="0"/>
      <dgm:spPr/>
    </dgm:pt>
    <dgm:pt modelId="{8280E9DF-6EDA-4E60-9D70-5DE480BF8798}" type="pres">
      <dgm:prSet presAssocID="{01292515-BF33-474E-AF8E-C490A098C832}" presName="childText" presStyleLbl="conFgAcc1" presStyleIdx="1" presStyleCnt="2" custScaleY="41483" custLinFactNeighborX="614" custLinFactNeighborY="343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3C81BC-A219-42EA-921D-A9A8A7E72586}" srcId="{7601C665-37B0-40CD-BA35-6A27D62700D9}" destId="{01292515-BF33-474E-AF8E-C490A098C832}" srcOrd="1" destOrd="0" parTransId="{F7547FB9-94D3-45A9-A5D5-0F5955EC9082}" sibTransId="{7893271C-C943-4C30-A66F-1F396A553799}"/>
    <dgm:cxn modelId="{9D8D015F-DAFF-4356-883F-BCE50A867644}" type="presOf" srcId="{01292515-BF33-474E-AF8E-C490A098C832}" destId="{69FA4F1C-13EC-4ACE-A402-8602B9BCB602}" srcOrd="0" destOrd="0" presId="urn:microsoft.com/office/officeart/2005/8/layout/list1"/>
    <dgm:cxn modelId="{F8BFF21F-D59C-433D-81AF-9E15EF89D843}" type="presOf" srcId="{4B8BC27F-614A-4DCD-9F91-10F18060FDBC}" destId="{2BE861DB-1330-4739-A1B0-B71B2413FBB4}" srcOrd="0" destOrd="4" presId="urn:microsoft.com/office/officeart/2005/8/layout/list1"/>
    <dgm:cxn modelId="{7BBF2C36-5A6C-481C-8AAD-DBFD3F094A13}" type="presOf" srcId="{C4C67F41-76AF-4775-AC0E-218E852A0AE4}" destId="{2BE861DB-1330-4739-A1B0-B71B2413FBB4}" srcOrd="0" destOrd="2" presId="urn:microsoft.com/office/officeart/2005/8/layout/list1"/>
    <dgm:cxn modelId="{8246CBB5-AD01-4D00-AC40-1DE13578B9FF}" type="presOf" srcId="{7601C665-37B0-40CD-BA35-6A27D62700D9}" destId="{FBE445EE-CDE8-4C99-A04D-33FE5BD85C8D}" srcOrd="0" destOrd="0" presId="urn:microsoft.com/office/officeart/2005/8/layout/list1"/>
    <dgm:cxn modelId="{A0EA6F64-A46C-4696-A23B-C095BF26EB93}" type="presOf" srcId="{C93309A4-F467-4B97-B8F2-7F696E6B47B7}" destId="{8280E9DF-6EDA-4E60-9D70-5DE480BF8798}" srcOrd="0" destOrd="1" presId="urn:microsoft.com/office/officeart/2005/8/layout/list1"/>
    <dgm:cxn modelId="{21FC7ECC-D8A7-4A6D-8676-C8899E3D0DF1}" type="presOf" srcId="{47F9E07D-B62E-448B-A859-8FAF81B89125}" destId="{C54BC502-C59D-47A2-8F3A-8667639AB04D}" srcOrd="0" destOrd="0" presId="urn:microsoft.com/office/officeart/2005/8/layout/list1"/>
    <dgm:cxn modelId="{83072A85-28EB-4EA4-8B03-E138ADA3F13E}" srcId="{01292515-BF33-474E-AF8E-C490A098C832}" destId="{C93309A4-F467-4B97-B8F2-7F696E6B47B7}" srcOrd="1" destOrd="0" parTransId="{3F2DBF0D-1A87-4FCB-BD7E-249BF08C7F1D}" sibTransId="{6E415A76-4225-4DAC-91E1-5C0DA20FDEF4}"/>
    <dgm:cxn modelId="{D592D1E3-A067-459C-BCA1-145E22E3E570}" srcId="{47F9E07D-B62E-448B-A859-8FAF81B89125}" destId="{483E87C6-3CE0-46E6-AEE2-F03FCA9FDEF9}" srcOrd="2" destOrd="0" parTransId="{95CD20D8-7A1C-4C6D-83AC-B9BDC4D447EF}" sibTransId="{FD83CF7D-7F3A-47DC-A3D4-E7EADDE12332}"/>
    <dgm:cxn modelId="{6876350F-80D0-4532-AC86-F67C4CE387B7}" type="presOf" srcId="{EC47B36E-B950-4F14-91B0-E70AF0E0876C}" destId="{8280E9DF-6EDA-4E60-9D70-5DE480BF8798}" srcOrd="0" destOrd="0" presId="urn:microsoft.com/office/officeart/2005/8/layout/list1"/>
    <dgm:cxn modelId="{82B44BEB-7FE0-4290-A39A-C784FDEB6E6A}" srcId="{7601C665-37B0-40CD-BA35-6A27D62700D9}" destId="{47F9E07D-B62E-448B-A859-8FAF81B89125}" srcOrd="0" destOrd="0" parTransId="{7D74C20D-569E-4945-B2C5-24B010FF2F36}" sibTransId="{2C207DFC-C426-4B6F-9669-6BA923FE77A8}"/>
    <dgm:cxn modelId="{8E09ECDB-BDBD-4B18-B84F-1403BA9F5098}" type="presOf" srcId="{483E87C6-3CE0-46E6-AEE2-F03FCA9FDEF9}" destId="{2BE861DB-1330-4739-A1B0-B71B2413FBB4}" srcOrd="0" destOrd="3" presId="urn:microsoft.com/office/officeart/2005/8/layout/list1"/>
    <dgm:cxn modelId="{3FF00A68-CCB5-4AE2-A83B-FFCCF38E7CFC}" srcId="{483E87C6-3CE0-46E6-AEE2-F03FCA9FDEF9}" destId="{4B8BC27F-614A-4DCD-9F91-10F18060FDBC}" srcOrd="0" destOrd="0" parTransId="{51B88378-0FC2-4348-BC1E-CC816120A05B}" sibTransId="{F913AADF-E89B-49CB-AFA6-77C9F4AEFC77}"/>
    <dgm:cxn modelId="{209C264F-554E-4D38-A4B1-E20E8F0074AC}" srcId="{47F9E07D-B62E-448B-A859-8FAF81B89125}" destId="{DFA92BDF-1E51-4F68-8352-313DAA905F59}" srcOrd="0" destOrd="0" parTransId="{E67D83A0-4399-4333-AD7B-54CAF43ED554}" sibTransId="{3FF841E1-35D2-4521-B838-27CF8EE71DE4}"/>
    <dgm:cxn modelId="{21260D7B-738A-4BD8-A4E9-5E7E48825D62}" srcId="{055C449F-DA1A-45E6-B7AC-BD990EA8AA0D}" destId="{C4C67F41-76AF-4775-AC0E-218E852A0AE4}" srcOrd="0" destOrd="0" parTransId="{F0192CDC-AE8E-47DC-9DFE-30E0EA048041}" sibTransId="{3988D9A7-DC75-4889-B66D-105671289758}"/>
    <dgm:cxn modelId="{C558C914-FDB7-4E7D-B3F4-0F4D39FC176B}" srcId="{01292515-BF33-474E-AF8E-C490A098C832}" destId="{EC47B36E-B950-4F14-91B0-E70AF0E0876C}" srcOrd="0" destOrd="0" parTransId="{8EDD9133-C11F-4C81-BEA8-CDB696C525AB}" sibTransId="{02D90D3A-6478-40DE-AAF0-4FBDB7F68A5F}"/>
    <dgm:cxn modelId="{488B47EB-E2D6-42D1-B9CB-B268AA884BE4}" type="presOf" srcId="{055C449F-DA1A-45E6-B7AC-BD990EA8AA0D}" destId="{2BE861DB-1330-4739-A1B0-B71B2413FBB4}" srcOrd="0" destOrd="1" presId="urn:microsoft.com/office/officeart/2005/8/layout/list1"/>
    <dgm:cxn modelId="{D1E42BEA-0517-4FB9-8641-B54DF09F6D60}" srcId="{47F9E07D-B62E-448B-A859-8FAF81B89125}" destId="{055C449F-DA1A-45E6-B7AC-BD990EA8AA0D}" srcOrd="1" destOrd="0" parTransId="{C14FDB1B-E12C-4EC9-B347-C7372A205FBE}" sibTransId="{2358DA5A-7133-4BEC-B25D-3C7654D2B9B5}"/>
    <dgm:cxn modelId="{857D4A3A-7EA8-4FF8-AB52-DEF4CD2275C8}" type="presOf" srcId="{DFA92BDF-1E51-4F68-8352-313DAA905F59}" destId="{2BE861DB-1330-4739-A1B0-B71B2413FBB4}" srcOrd="0" destOrd="0" presId="urn:microsoft.com/office/officeart/2005/8/layout/list1"/>
    <dgm:cxn modelId="{D61D2FE0-3DC4-4120-9B2A-FFDEED2A8A43}" type="presOf" srcId="{01292515-BF33-474E-AF8E-C490A098C832}" destId="{F56AEEB4-8576-41DC-A7FE-A3527768A203}" srcOrd="1" destOrd="0" presId="urn:microsoft.com/office/officeart/2005/8/layout/list1"/>
    <dgm:cxn modelId="{B4BD03D6-544D-4735-A449-06F0A349264A}" type="presOf" srcId="{47F9E07D-B62E-448B-A859-8FAF81B89125}" destId="{59B96FF9-84CC-461A-8AD3-F4E4C15A86A9}" srcOrd="1" destOrd="0" presId="urn:microsoft.com/office/officeart/2005/8/layout/list1"/>
    <dgm:cxn modelId="{4D260FDB-B74E-45D5-9200-F9ED255AF7DF}" type="presParOf" srcId="{FBE445EE-CDE8-4C99-A04D-33FE5BD85C8D}" destId="{74F6E253-1AA9-4587-9554-41B05610DA63}" srcOrd="0" destOrd="0" presId="urn:microsoft.com/office/officeart/2005/8/layout/list1"/>
    <dgm:cxn modelId="{37047721-0442-4ACD-95D8-E5DA8836182D}" type="presParOf" srcId="{74F6E253-1AA9-4587-9554-41B05610DA63}" destId="{C54BC502-C59D-47A2-8F3A-8667639AB04D}" srcOrd="0" destOrd="0" presId="urn:microsoft.com/office/officeart/2005/8/layout/list1"/>
    <dgm:cxn modelId="{36B62568-B548-4188-83B4-9B63733161CD}" type="presParOf" srcId="{74F6E253-1AA9-4587-9554-41B05610DA63}" destId="{59B96FF9-84CC-461A-8AD3-F4E4C15A86A9}" srcOrd="1" destOrd="0" presId="urn:microsoft.com/office/officeart/2005/8/layout/list1"/>
    <dgm:cxn modelId="{9BDB81F9-4270-4833-9DBB-A7FB5E27FEBB}" type="presParOf" srcId="{FBE445EE-CDE8-4C99-A04D-33FE5BD85C8D}" destId="{46829BDB-37EC-49E5-9B4D-238F1D2C1987}" srcOrd="1" destOrd="0" presId="urn:microsoft.com/office/officeart/2005/8/layout/list1"/>
    <dgm:cxn modelId="{0EB0C5A6-A1F2-4C7E-86B6-79196068D532}" type="presParOf" srcId="{FBE445EE-CDE8-4C99-A04D-33FE5BD85C8D}" destId="{2BE861DB-1330-4739-A1B0-B71B2413FBB4}" srcOrd="2" destOrd="0" presId="urn:microsoft.com/office/officeart/2005/8/layout/list1"/>
    <dgm:cxn modelId="{937AC11A-F600-4DDE-9027-F744E86EBEC8}" type="presParOf" srcId="{FBE445EE-CDE8-4C99-A04D-33FE5BD85C8D}" destId="{62E13A2B-BD67-41D6-A12D-44D1C0E914F4}" srcOrd="3" destOrd="0" presId="urn:microsoft.com/office/officeart/2005/8/layout/list1"/>
    <dgm:cxn modelId="{ABCC55E8-DB99-45C5-A2B8-859AE99F3E6E}" type="presParOf" srcId="{FBE445EE-CDE8-4C99-A04D-33FE5BD85C8D}" destId="{B5E79642-B7D7-45C0-B5EE-33C6C31778F6}" srcOrd="4" destOrd="0" presId="urn:microsoft.com/office/officeart/2005/8/layout/list1"/>
    <dgm:cxn modelId="{122871AE-CE3C-4DC8-9922-1C4076A04135}" type="presParOf" srcId="{B5E79642-B7D7-45C0-B5EE-33C6C31778F6}" destId="{69FA4F1C-13EC-4ACE-A402-8602B9BCB602}" srcOrd="0" destOrd="0" presId="urn:microsoft.com/office/officeart/2005/8/layout/list1"/>
    <dgm:cxn modelId="{27825CDB-7F3E-4935-9FCF-60253BA29BB9}" type="presParOf" srcId="{B5E79642-B7D7-45C0-B5EE-33C6C31778F6}" destId="{F56AEEB4-8576-41DC-A7FE-A3527768A203}" srcOrd="1" destOrd="0" presId="urn:microsoft.com/office/officeart/2005/8/layout/list1"/>
    <dgm:cxn modelId="{EC111BE6-A36C-4B93-B3C4-E074F6E41F08}" type="presParOf" srcId="{FBE445EE-CDE8-4C99-A04D-33FE5BD85C8D}" destId="{BBA81EC2-BAE0-4C90-A915-9FB578C16BED}" srcOrd="5" destOrd="0" presId="urn:microsoft.com/office/officeart/2005/8/layout/list1"/>
    <dgm:cxn modelId="{1CA9220E-8EAD-4CE2-ACC3-459360886A97}" type="presParOf" srcId="{FBE445EE-CDE8-4C99-A04D-33FE5BD85C8D}" destId="{8280E9DF-6EDA-4E60-9D70-5DE480BF879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sz="2400" dirty="0" smtClean="0"/>
            <a:t>The receiver</a:t>
          </a:r>
          <a:endParaRPr lang="en-US" altLang="zh-CN" sz="2400" dirty="0" smtClean="0"/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F88B6D51-CF02-415B-AC1E-31BD13795D62}">
      <dgm:prSet custT="1"/>
      <dgm:spPr/>
      <dgm:t>
        <a:bodyPr/>
        <a:lstStyle/>
        <a:p>
          <a:r>
            <a:rPr lang="en-US" sz="2400" dirty="0" smtClean="0"/>
            <a:t>It discards all subsequent frames and sends no acknowledgements when a frame is damaged or lost</a:t>
          </a:r>
          <a:endParaRPr lang="en-US" altLang="zh-CN" sz="2400" dirty="0" smtClean="0"/>
        </a:p>
      </dgm:t>
    </dgm:pt>
    <dgm:pt modelId="{31B33D7F-8B28-4072-9902-2F075C53BFCD}" type="parTrans" cxnId="{249C7568-A7B1-4C68-B3D5-83A44B5B0473}">
      <dgm:prSet/>
      <dgm:spPr/>
      <dgm:t>
        <a:bodyPr/>
        <a:lstStyle/>
        <a:p>
          <a:endParaRPr lang="zh-CN" altLang="en-US"/>
        </a:p>
      </dgm:t>
    </dgm:pt>
    <dgm:pt modelId="{BA7BD9DA-4B9B-4847-B1A2-9200ABF9F33D}" type="sibTrans" cxnId="{249C7568-A7B1-4C68-B3D5-83A44B5B0473}">
      <dgm:prSet/>
      <dgm:spPr/>
      <dgm:t>
        <a:bodyPr/>
        <a:lstStyle/>
        <a:p>
          <a:endParaRPr lang="zh-CN" altLang="en-US"/>
        </a:p>
      </dgm:t>
    </dgm:pt>
    <dgm:pt modelId="{0FEE5593-943E-4294-ADB0-C3A1DA564E7F}">
      <dgm:prSet custT="1"/>
      <dgm:spPr/>
      <dgm:t>
        <a:bodyPr/>
        <a:lstStyle/>
        <a:p>
          <a:r>
            <a:rPr lang="en-US" sz="2400" dirty="0" smtClean="0"/>
            <a:t>The Sender</a:t>
          </a:r>
          <a:endParaRPr lang="en-US" altLang="zh-CN" sz="2400" dirty="0" smtClean="0"/>
        </a:p>
      </dgm:t>
    </dgm:pt>
    <dgm:pt modelId="{7EA5AACB-694C-4143-A3B4-276837B17CB9}" type="parTrans" cxnId="{8BD9800C-30DD-422A-BC36-97D43F900DAE}">
      <dgm:prSet/>
      <dgm:spPr/>
      <dgm:t>
        <a:bodyPr/>
        <a:lstStyle/>
        <a:p>
          <a:endParaRPr lang="zh-CN" altLang="en-US"/>
        </a:p>
      </dgm:t>
    </dgm:pt>
    <dgm:pt modelId="{D053261C-0181-4FE6-B38E-454EF4F2393C}" type="sibTrans" cxnId="{8BD9800C-30DD-422A-BC36-97D43F900DAE}">
      <dgm:prSet/>
      <dgm:spPr/>
      <dgm:t>
        <a:bodyPr/>
        <a:lstStyle/>
        <a:p>
          <a:endParaRPr lang="zh-CN" altLang="en-US"/>
        </a:p>
      </dgm:t>
    </dgm:pt>
    <dgm:pt modelId="{E14E113E-D24D-4288-A794-725811CD7DF2}">
      <dgm:prSet custT="1"/>
      <dgm:spPr/>
      <dgm:t>
        <a:bodyPr/>
        <a:lstStyle/>
        <a:p>
          <a:r>
            <a:rPr lang="en-US" sz="2400" dirty="0" smtClean="0"/>
            <a:t>It retransmits all unacknowledged frames after time out</a:t>
          </a:r>
          <a:endParaRPr lang="en-US" altLang="zh-CN" sz="2400" dirty="0" smtClean="0"/>
        </a:p>
      </dgm:t>
    </dgm:pt>
    <dgm:pt modelId="{B79CAD67-E471-4182-8AB9-8C96DC29DE02}" type="parTrans" cxnId="{08077FEE-6A34-4F77-A86A-47830DC01D45}">
      <dgm:prSet/>
      <dgm:spPr/>
      <dgm:t>
        <a:bodyPr/>
        <a:lstStyle/>
        <a:p>
          <a:endParaRPr lang="zh-CN" altLang="en-US"/>
        </a:p>
      </dgm:t>
    </dgm:pt>
    <dgm:pt modelId="{196B1662-4671-4BAA-87C3-BE4938F6212E}" type="sibTrans" cxnId="{08077FEE-6A34-4F77-A86A-47830DC01D45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2" custScaleX="137242" custScaleY="22060" custLinFactNeighborX="-56778" custLinFactNeighborY="-5832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2" custScaleY="75427" custLinFactNeighborX="42" custLinFactNeighborY="-381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E08AC0-0564-4183-945A-48228A52433E}" type="pres">
      <dgm:prSet presAssocID="{2E0CC11F-64C4-4B98-B771-68946373A08F}" presName="spaceBetweenRectangles" presStyleCnt="0"/>
      <dgm:spPr/>
    </dgm:pt>
    <dgm:pt modelId="{2577B648-1495-4796-898E-CA340D76252C}" type="pres">
      <dgm:prSet presAssocID="{0FEE5593-943E-4294-ADB0-C3A1DA564E7F}" presName="parentLin" presStyleCnt="0"/>
      <dgm:spPr/>
    </dgm:pt>
    <dgm:pt modelId="{0589D79F-F3DE-45BB-A7F6-F1517E1FFF17}" type="pres">
      <dgm:prSet presAssocID="{0FEE5593-943E-4294-ADB0-C3A1DA564E7F}" presName="parentLeftMargin" presStyleLbl="node1" presStyleIdx="0" presStyleCnt="2" custScaleY="25439" custLinFactNeighborX="-49934" custLinFactNeighborY="-25828"/>
      <dgm:spPr/>
      <dgm:t>
        <a:bodyPr/>
        <a:lstStyle/>
        <a:p>
          <a:endParaRPr lang="zh-CN" altLang="en-US"/>
        </a:p>
      </dgm:t>
    </dgm:pt>
    <dgm:pt modelId="{888FB8E0-8AC8-4F81-948D-ED10AF87585D}" type="pres">
      <dgm:prSet presAssocID="{0FEE5593-943E-4294-ADB0-C3A1DA564E7F}" presName="parentText" presStyleLbl="node1" presStyleIdx="1" presStyleCnt="2" custScaleY="23535" custLinFactNeighborX="-44185" custLinFactNeighborY="-24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01D6A4-4CA6-4BFE-A33F-4988980FC5E6}" type="pres">
      <dgm:prSet presAssocID="{0FEE5593-943E-4294-ADB0-C3A1DA564E7F}" presName="negativeSpace" presStyleCnt="0"/>
      <dgm:spPr/>
    </dgm:pt>
    <dgm:pt modelId="{F384773F-FE19-455D-BD98-D9C0A5B30FF9}" type="pres">
      <dgm:prSet presAssocID="{0FEE5593-943E-4294-ADB0-C3A1DA564E7F}" presName="childText" presStyleLbl="conFgAcc1" presStyleIdx="1" presStyleCnt="2" custScaleY="64200" custLinFactNeighborX="0" custLinFactNeighborY="753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C32869-62F1-4AFC-A60C-9A2B33A4FDCA}" type="presOf" srcId="{0FEE5593-943E-4294-ADB0-C3A1DA564E7F}" destId="{888FB8E0-8AC8-4F81-948D-ED10AF87585D}" srcOrd="1" destOrd="0" presId="urn:microsoft.com/office/officeart/2005/8/layout/list1"/>
    <dgm:cxn modelId="{0FF5C1D6-B782-42BB-90B8-27ED5322623E}" type="presOf" srcId="{0FEE5593-943E-4294-ADB0-C3A1DA564E7F}" destId="{0589D79F-F3DE-45BB-A7F6-F1517E1FFF17}" srcOrd="0" destOrd="0" presId="urn:microsoft.com/office/officeart/2005/8/layout/list1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6B759EA2-4961-4DF6-87D5-D6CDBBCA652E}" type="presOf" srcId="{7601C665-37B0-40CD-BA35-6A27D62700D9}" destId="{FBE445EE-CDE8-4C99-A04D-33FE5BD85C8D}" srcOrd="0" destOrd="0" presId="urn:microsoft.com/office/officeart/2005/8/layout/list1"/>
    <dgm:cxn modelId="{BC1B5F92-8299-4C38-A817-4B43A67697BF}" type="presOf" srcId="{00349DA0-0D39-48E4-879D-A966805F8E55}" destId="{04AE21AA-901D-4BB1-9796-F90BE88D2DB9}" srcOrd="1" destOrd="0" presId="urn:microsoft.com/office/officeart/2005/8/layout/list1"/>
    <dgm:cxn modelId="{B2D90243-9745-406B-9265-6D3CBC669100}" type="presOf" srcId="{00349DA0-0D39-48E4-879D-A966805F8E55}" destId="{41C9BCC4-039A-4EC4-96F0-2D8D5AB76B1B}" srcOrd="0" destOrd="0" presId="urn:microsoft.com/office/officeart/2005/8/layout/list1"/>
    <dgm:cxn modelId="{8BD9800C-30DD-422A-BC36-97D43F900DAE}" srcId="{7601C665-37B0-40CD-BA35-6A27D62700D9}" destId="{0FEE5593-943E-4294-ADB0-C3A1DA564E7F}" srcOrd="1" destOrd="0" parTransId="{7EA5AACB-694C-4143-A3B4-276837B17CB9}" sibTransId="{D053261C-0181-4FE6-B38E-454EF4F2393C}"/>
    <dgm:cxn modelId="{2D345939-D715-4B1F-9A3B-0210656E5E8E}" type="presOf" srcId="{E14E113E-D24D-4288-A794-725811CD7DF2}" destId="{F384773F-FE19-455D-BD98-D9C0A5B30FF9}" srcOrd="0" destOrd="0" presId="urn:microsoft.com/office/officeart/2005/8/layout/list1"/>
    <dgm:cxn modelId="{249C7568-A7B1-4C68-B3D5-83A44B5B0473}" srcId="{00349DA0-0D39-48E4-879D-A966805F8E55}" destId="{F88B6D51-CF02-415B-AC1E-31BD13795D62}" srcOrd="0" destOrd="0" parTransId="{31B33D7F-8B28-4072-9902-2F075C53BFCD}" sibTransId="{BA7BD9DA-4B9B-4847-B1A2-9200ABF9F33D}"/>
    <dgm:cxn modelId="{08077FEE-6A34-4F77-A86A-47830DC01D45}" srcId="{0FEE5593-943E-4294-ADB0-C3A1DA564E7F}" destId="{E14E113E-D24D-4288-A794-725811CD7DF2}" srcOrd="0" destOrd="0" parTransId="{B79CAD67-E471-4182-8AB9-8C96DC29DE02}" sibTransId="{196B1662-4671-4BAA-87C3-BE4938F6212E}"/>
    <dgm:cxn modelId="{0F01E50B-20D1-4325-BA56-D79F7F08DA0C}" type="presOf" srcId="{F88B6D51-CF02-415B-AC1E-31BD13795D62}" destId="{540D99E8-63CE-491C-B9FC-BA352EA7F75D}" srcOrd="0" destOrd="0" presId="urn:microsoft.com/office/officeart/2005/8/layout/list1"/>
    <dgm:cxn modelId="{AF43D85A-B99E-422E-B1B2-15371CC6D3C7}" type="presParOf" srcId="{FBE445EE-CDE8-4C99-A04D-33FE5BD85C8D}" destId="{5DA20F20-FC76-49F3-BB7F-9B510EB78044}" srcOrd="0" destOrd="0" presId="urn:microsoft.com/office/officeart/2005/8/layout/list1"/>
    <dgm:cxn modelId="{C5E34361-82AF-4005-98E1-7E0BC9B297F8}" type="presParOf" srcId="{5DA20F20-FC76-49F3-BB7F-9B510EB78044}" destId="{41C9BCC4-039A-4EC4-96F0-2D8D5AB76B1B}" srcOrd="0" destOrd="0" presId="urn:microsoft.com/office/officeart/2005/8/layout/list1"/>
    <dgm:cxn modelId="{EF5619C4-5ACC-417D-BAEA-762F11FBC324}" type="presParOf" srcId="{5DA20F20-FC76-49F3-BB7F-9B510EB78044}" destId="{04AE21AA-901D-4BB1-9796-F90BE88D2DB9}" srcOrd="1" destOrd="0" presId="urn:microsoft.com/office/officeart/2005/8/layout/list1"/>
    <dgm:cxn modelId="{597FA076-3DBF-44AB-8581-4FC26E9ADBB4}" type="presParOf" srcId="{FBE445EE-CDE8-4C99-A04D-33FE5BD85C8D}" destId="{15A2DA67-1845-426F-A7FE-19BDF4B45C5E}" srcOrd="1" destOrd="0" presId="urn:microsoft.com/office/officeart/2005/8/layout/list1"/>
    <dgm:cxn modelId="{715467DF-B383-4F65-873E-AA1660423BC5}" type="presParOf" srcId="{FBE445EE-CDE8-4C99-A04D-33FE5BD85C8D}" destId="{540D99E8-63CE-491C-B9FC-BA352EA7F75D}" srcOrd="2" destOrd="0" presId="urn:microsoft.com/office/officeart/2005/8/layout/list1"/>
    <dgm:cxn modelId="{A543CAC5-D9A3-4B0C-8203-EEE690A768E0}" type="presParOf" srcId="{FBE445EE-CDE8-4C99-A04D-33FE5BD85C8D}" destId="{3BE08AC0-0564-4183-945A-48228A52433E}" srcOrd="3" destOrd="0" presId="urn:microsoft.com/office/officeart/2005/8/layout/list1"/>
    <dgm:cxn modelId="{D4F0C34C-81A9-47C5-947D-BDB6418A6E40}" type="presParOf" srcId="{FBE445EE-CDE8-4C99-A04D-33FE5BD85C8D}" destId="{2577B648-1495-4796-898E-CA340D76252C}" srcOrd="4" destOrd="0" presId="urn:microsoft.com/office/officeart/2005/8/layout/list1"/>
    <dgm:cxn modelId="{A95EBC25-57C5-4B62-A048-642434ADF1A4}" type="presParOf" srcId="{2577B648-1495-4796-898E-CA340D76252C}" destId="{0589D79F-F3DE-45BB-A7F6-F1517E1FFF17}" srcOrd="0" destOrd="0" presId="urn:microsoft.com/office/officeart/2005/8/layout/list1"/>
    <dgm:cxn modelId="{4A0CB0E6-3CF5-4BA8-B915-1E857022C1A2}" type="presParOf" srcId="{2577B648-1495-4796-898E-CA340D76252C}" destId="{888FB8E0-8AC8-4F81-948D-ED10AF87585D}" srcOrd="1" destOrd="0" presId="urn:microsoft.com/office/officeart/2005/8/layout/list1"/>
    <dgm:cxn modelId="{5A66009E-B0EC-43C8-8271-BE5298D8B576}" type="presParOf" srcId="{FBE445EE-CDE8-4C99-A04D-33FE5BD85C8D}" destId="{9501D6A4-4CA6-4BFE-A33F-4988980FC5E6}" srcOrd="5" destOrd="0" presId="urn:microsoft.com/office/officeart/2005/8/layout/list1"/>
    <dgm:cxn modelId="{81FE5181-9F70-464D-B9DF-4197A6052CF0}" type="presParOf" srcId="{FBE445EE-CDE8-4C99-A04D-33FE5BD85C8D}" destId="{F384773F-FE19-455D-BD98-D9C0A5B30F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CDAE2CB-282B-4736-BBE6-60EC4F1536E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818AA7-5890-4014-AA1A-721DCCB45A14}">
      <dgm:prSet phldrT="[文本]"/>
      <dgm:spPr/>
      <dgm:t>
        <a:bodyPr/>
        <a:lstStyle/>
        <a:p>
          <a:r>
            <a:rPr lang="en-US" smtClean="0"/>
            <a:t>The receiver</a:t>
          </a:r>
          <a:endParaRPr lang="zh-CN" altLang="en-US" dirty="0"/>
        </a:p>
      </dgm:t>
    </dgm:pt>
    <dgm:pt modelId="{653B6079-901A-4936-8328-7BDCB8A98EEB}" type="parTrans" cxnId="{3A9634E2-EDF9-4D79-A541-E2BF161D0FC5}">
      <dgm:prSet/>
      <dgm:spPr/>
      <dgm:t>
        <a:bodyPr/>
        <a:lstStyle/>
        <a:p>
          <a:endParaRPr lang="zh-CN" altLang="en-US"/>
        </a:p>
      </dgm:t>
    </dgm:pt>
    <dgm:pt modelId="{F96EFF56-6104-42BA-8FFF-213BAAFBE297}" type="sibTrans" cxnId="{3A9634E2-EDF9-4D79-A541-E2BF161D0FC5}">
      <dgm:prSet/>
      <dgm:spPr/>
      <dgm:t>
        <a:bodyPr/>
        <a:lstStyle/>
        <a:p>
          <a:endParaRPr lang="zh-CN" altLang="en-US"/>
        </a:p>
      </dgm:t>
    </dgm:pt>
    <dgm:pt modelId="{BE313575-7D46-4E63-89DC-B462243A9D61}">
      <dgm:prSet/>
      <dgm:spPr/>
      <dgm:t>
        <a:bodyPr/>
        <a:lstStyle/>
        <a:p>
          <a:r>
            <a:rPr lang="en-US" smtClean="0"/>
            <a:t>It send a negative acknowledgement(NAK) and buffers all subsequent frames when a frame is damaged or lost</a:t>
          </a:r>
          <a:endParaRPr lang="zh-CN"/>
        </a:p>
      </dgm:t>
    </dgm:pt>
    <dgm:pt modelId="{0644EEA6-3482-422A-BDD3-9A5C7D636B3F}" type="parTrans" cxnId="{CC61D4E0-829C-45E5-87A4-94B9A663CF62}">
      <dgm:prSet/>
      <dgm:spPr/>
      <dgm:t>
        <a:bodyPr/>
        <a:lstStyle/>
        <a:p>
          <a:endParaRPr lang="zh-CN" altLang="en-US"/>
        </a:p>
      </dgm:t>
    </dgm:pt>
    <dgm:pt modelId="{79CBE513-85C9-4AAA-A1A8-9FB2C47690E3}" type="sibTrans" cxnId="{CC61D4E0-829C-45E5-87A4-94B9A663CF62}">
      <dgm:prSet/>
      <dgm:spPr/>
      <dgm:t>
        <a:bodyPr/>
        <a:lstStyle/>
        <a:p>
          <a:endParaRPr lang="zh-CN" altLang="en-US"/>
        </a:p>
      </dgm:t>
    </dgm:pt>
    <dgm:pt modelId="{E14ABD05-470D-4206-8AD0-3089B0427E71}">
      <dgm:prSet/>
      <dgm:spPr/>
      <dgm:t>
        <a:bodyPr/>
        <a:lstStyle/>
        <a:p>
          <a:r>
            <a:rPr lang="en-US" smtClean="0"/>
            <a:t>It send a cumulative acknowledgement when a frame is received</a:t>
          </a:r>
          <a:endParaRPr lang="zh-CN"/>
        </a:p>
      </dgm:t>
    </dgm:pt>
    <dgm:pt modelId="{8330D514-C069-4FF3-B488-C8C5849F688E}" type="parTrans" cxnId="{9D176680-5515-47DB-B834-6525FAAE7195}">
      <dgm:prSet/>
      <dgm:spPr/>
      <dgm:t>
        <a:bodyPr/>
        <a:lstStyle/>
        <a:p>
          <a:endParaRPr lang="zh-CN" altLang="en-US"/>
        </a:p>
      </dgm:t>
    </dgm:pt>
    <dgm:pt modelId="{3894C58C-E16B-4A83-8998-0C178BC2F137}" type="sibTrans" cxnId="{9D176680-5515-47DB-B834-6525FAAE7195}">
      <dgm:prSet/>
      <dgm:spPr/>
      <dgm:t>
        <a:bodyPr/>
        <a:lstStyle/>
        <a:p>
          <a:endParaRPr lang="zh-CN" altLang="en-US"/>
        </a:p>
      </dgm:t>
    </dgm:pt>
    <dgm:pt modelId="{0B33E573-DA2C-4FBE-AC65-032FDC5F3FA5}">
      <dgm:prSet/>
      <dgm:spPr/>
      <dgm:t>
        <a:bodyPr/>
        <a:lstStyle/>
        <a:p>
          <a:r>
            <a:rPr lang="en-US" smtClean="0"/>
            <a:t>The Sender</a:t>
          </a:r>
          <a:endParaRPr lang="zh-CN"/>
        </a:p>
      </dgm:t>
    </dgm:pt>
    <dgm:pt modelId="{55EAEED6-4FF0-418E-BA71-F773F573AA17}" type="parTrans" cxnId="{6DA72666-A640-416A-A571-894A47E1179F}">
      <dgm:prSet/>
      <dgm:spPr/>
      <dgm:t>
        <a:bodyPr/>
        <a:lstStyle/>
        <a:p>
          <a:endParaRPr lang="zh-CN" altLang="en-US"/>
        </a:p>
      </dgm:t>
    </dgm:pt>
    <dgm:pt modelId="{9297A79E-AC19-444D-AE4E-CC664D2D1CA0}" type="sibTrans" cxnId="{6DA72666-A640-416A-A571-894A47E1179F}">
      <dgm:prSet/>
      <dgm:spPr/>
      <dgm:t>
        <a:bodyPr/>
        <a:lstStyle/>
        <a:p>
          <a:endParaRPr lang="zh-CN" altLang="en-US"/>
        </a:p>
      </dgm:t>
    </dgm:pt>
    <dgm:pt modelId="{C45E6028-7C1E-43EC-A303-95127F70EEB4}">
      <dgm:prSet/>
      <dgm:spPr/>
      <dgm:t>
        <a:bodyPr/>
        <a:lstStyle/>
        <a:p>
          <a:r>
            <a:rPr lang="en-US" smtClean="0"/>
            <a:t>When an acknowledgement comes in for frame n, frame n-1,n-2 and so on are also automatically acknowledged</a:t>
          </a:r>
          <a:endParaRPr lang="zh-CN"/>
        </a:p>
      </dgm:t>
    </dgm:pt>
    <dgm:pt modelId="{A08A9A72-00A0-40AF-B3E5-B21E87761D2B}" type="parTrans" cxnId="{AB52895A-08A2-4CD6-AE94-33352B803623}">
      <dgm:prSet/>
      <dgm:spPr/>
      <dgm:t>
        <a:bodyPr/>
        <a:lstStyle/>
        <a:p>
          <a:endParaRPr lang="zh-CN" altLang="en-US"/>
        </a:p>
      </dgm:t>
    </dgm:pt>
    <dgm:pt modelId="{9FD895A0-15C5-4347-9CA3-DD335E2F54A9}" type="sibTrans" cxnId="{AB52895A-08A2-4CD6-AE94-33352B803623}">
      <dgm:prSet/>
      <dgm:spPr/>
      <dgm:t>
        <a:bodyPr/>
        <a:lstStyle/>
        <a:p>
          <a:endParaRPr lang="zh-CN" altLang="en-US"/>
        </a:p>
      </dgm:t>
    </dgm:pt>
    <dgm:pt modelId="{629C479A-5422-4F7E-9A09-6FEF60A7AC71}">
      <dgm:prSet/>
      <dgm:spPr/>
      <dgm:t>
        <a:bodyPr/>
        <a:lstStyle/>
        <a:p>
          <a:r>
            <a:rPr lang="en-US" dirty="0" smtClean="0"/>
            <a:t>Only the oldest unacknowledged frame is retransmitted</a:t>
          </a:r>
          <a:endParaRPr lang="zh-CN" altLang="en-US" dirty="0"/>
        </a:p>
      </dgm:t>
    </dgm:pt>
    <dgm:pt modelId="{3E4421F5-C5C9-4FB1-B461-B269C9B6925C}" type="parTrans" cxnId="{254FBC40-63FD-4654-B1FA-7720858E6531}">
      <dgm:prSet/>
      <dgm:spPr/>
      <dgm:t>
        <a:bodyPr/>
        <a:lstStyle/>
        <a:p>
          <a:endParaRPr lang="zh-CN" altLang="en-US"/>
        </a:p>
      </dgm:t>
    </dgm:pt>
    <dgm:pt modelId="{657E0FD6-ED11-441F-A0AC-AD7577BCB624}" type="sibTrans" cxnId="{254FBC40-63FD-4654-B1FA-7720858E6531}">
      <dgm:prSet/>
      <dgm:spPr/>
      <dgm:t>
        <a:bodyPr/>
        <a:lstStyle/>
        <a:p>
          <a:endParaRPr lang="zh-CN" altLang="en-US"/>
        </a:p>
      </dgm:t>
    </dgm:pt>
    <dgm:pt modelId="{7C35E4AA-2225-46FB-A873-4A5EDA54F292}" type="pres">
      <dgm:prSet presAssocID="{6CDAE2CB-282B-4736-BBE6-60EC4F1536E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1A7C7A-9792-4EB2-9682-078E2588137B}" type="pres">
      <dgm:prSet presAssocID="{6C818AA7-5890-4014-AA1A-721DCCB45A14}" presName="parentLin" presStyleCnt="0"/>
      <dgm:spPr/>
    </dgm:pt>
    <dgm:pt modelId="{1A1E24A5-65F1-4107-B40B-6B857E7BF662}" type="pres">
      <dgm:prSet presAssocID="{6C818AA7-5890-4014-AA1A-721DCCB45A1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A07D1BB-78EC-4664-9C1C-FE4E38065539}" type="pres">
      <dgm:prSet presAssocID="{6C818AA7-5890-4014-AA1A-721DCCB45A1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9B58C4-BE28-4235-AD80-4070D5DF2596}" type="pres">
      <dgm:prSet presAssocID="{6C818AA7-5890-4014-AA1A-721DCCB45A14}" presName="negativeSpace" presStyleCnt="0"/>
      <dgm:spPr/>
    </dgm:pt>
    <dgm:pt modelId="{7B26708F-B587-4FB6-BE53-D2DDB4866AAB}" type="pres">
      <dgm:prSet presAssocID="{6C818AA7-5890-4014-AA1A-721DCCB45A1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F528B2-5F9D-41C0-8994-EF0F4E4D9215}" type="pres">
      <dgm:prSet presAssocID="{F96EFF56-6104-42BA-8FFF-213BAAFBE297}" presName="spaceBetweenRectangles" presStyleCnt="0"/>
      <dgm:spPr/>
    </dgm:pt>
    <dgm:pt modelId="{A80B25DB-DF7A-4507-92D3-93A6695B5987}" type="pres">
      <dgm:prSet presAssocID="{0B33E573-DA2C-4FBE-AC65-032FDC5F3FA5}" presName="parentLin" presStyleCnt="0"/>
      <dgm:spPr/>
    </dgm:pt>
    <dgm:pt modelId="{7679BDDB-49EA-4594-BB41-19E8E8AB78C4}" type="pres">
      <dgm:prSet presAssocID="{0B33E573-DA2C-4FBE-AC65-032FDC5F3FA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FB53107-7BBC-45AF-9D49-0B45B70865B4}" type="pres">
      <dgm:prSet presAssocID="{0B33E573-DA2C-4FBE-AC65-032FDC5F3FA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E94645-B76C-4044-9A6A-D5A1917E08D6}" type="pres">
      <dgm:prSet presAssocID="{0B33E573-DA2C-4FBE-AC65-032FDC5F3FA5}" presName="negativeSpace" presStyleCnt="0"/>
      <dgm:spPr/>
    </dgm:pt>
    <dgm:pt modelId="{04AB8978-9A48-49DB-B228-BA50ECDE144F}" type="pres">
      <dgm:prSet presAssocID="{0B33E573-DA2C-4FBE-AC65-032FDC5F3FA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9634E2-EDF9-4D79-A541-E2BF161D0FC5}" srcId="{6CDAE2CB-282B-4736-BBE6-60EC4F1536ED}" destId="{6C818AA7-5890-4014-AA1A-721DCCB45A14}" srcOrd="0" destOrd="0" parTransId="{653B6079-901A-4936-8328-7BDCB8A98EEB}" sibTransId="{F96EFF56-6104-42BA-8FFF-213BAAFBE297}"/>
    <dgm:cxn modelId="{2F7AA7E0-8082-42FA-952D-62799038BB40}" type="presOf" srcId="{6C818AA7-5890-4014-AA1A-721DCCB45A14}" destId="{1A1E24A5-65F1-4107-B40B-6B857E7BF662}" srcOrd="0" destOrd="0" presId="urn:microsoft.com/office/officeart/2005/8/layout/list1"/>
    <dgm:cxn modelId="{E25899D9-0E51-40E5-8117-A0E9EA1C75DD}" type="presOf" srcId="{629C479A-5422-4F7E-9A09-6FEF60A7AC71}" destId="{04AB8978-9A48-49DB-B228-BA50ECDE144F}" srcOrd="0" destOrd="1" presId="urn:microsoft.com/office/officeart/2005/8/layout/list1"/>
    <dgm:cxn modelId="{9D176680-5515-47DB-B834-6525FAAE7195}" srcId="{6C818AA7-5890-4014-AA1A-721DCCB45A14}" destId="{E14ABD05-470D-4206-8AD0-3089B0427E71}" srcOrd="1" destOrd="0" parTransId="{8330D514-C069-4FF3-B488-C8C5849F688E}" sibTransId="{3894C58C-E16B-4A83-8998-0C178BC2F137}"/>
    <dgm:cxn modelId="{254FBC40-63FD-4654-B1FA-7720858E6531}" srcId="{0B33E573-DA2C-4FBE-AC65-032FDC5F3FA5}" destId="{629C479A-5422-4F7E-9A09-6FEF60A7AC71}" srcOrd="1" destOrd="0" parTransId="{3E4421F5-C5C9-4FB1-B461-B269C9B6925C}" sibTransId="{657E0FD6-ED11-441F-A0AC-AD7577BCB624}"/>
    <dgm:cxn modelId="{550E2A1D-FADB-4ECB-A52D-B0E0260C6FDE}" type="presOf" srcId="{E14ABD05-470D-4206-8AD0-3089B0427E71}" destId="{7B26708F-B587-4FB6-BE53-D2DDB4866AAB}" srcOrd="0" destOrd="1" presId="urn:microsoft.com/office/officeart/2005/8/layout/list1"/>
    <dgm:cxn modelId="{CC61D4E0-829C-45E5-87A4-94B9A663CF62}" srcId="{6C818AA7-5890-4014-AA1A-721DCCB45A14}" destId="{BE313575-7D46-4E63-89DC-B462243A9D61}" srcOrd="0" destOrd="0" parTransId="{0644EEA6-3482-422A-BDD3-9A5C7D636B3F}" sibTransId="{79CBE513-85C9-4AAA-A1A8-9FB2C47690E3}"/>
    <dgm:cxn modelId="{054E46E7-FB31-4201-ADE1-7C8EDD7F354F}" type="presOf" srcId="{0B33E573-DA2C-4FBE-AC65-032FDC5F3FA5}" destId="{7679BDDB-49EA-4594-BB41-19E8E8AB78C4}" srcOrd="0" destOrd="0" presId="urn:microsoft.com/office/officeart/2005/8/layout/list1"/>
    <dgm:cxn modelId="{5715B80A-33C3-4EF6-BBB1-C7D1BA1C93C4}" type="presOf" srcId="{BE313575-7D46-4E63-89DC-B462243A9D61}" destId="{7B26708F-B587-4FB6-BE53-D2DDB4866AAB}" srcOrd="0" destOrd="0" presId="urn:microsoft.com/office/officeart/2005/8/layout/list1"/>
    <dgm:cxn modelId="{AB52895A-08A2-4CD6-AE94-33352B803623}" srcId="{0B33E573-DA2C-4FBE-AC65-032FDC5F3FA5}" destId="{C45E6028-7C1E-43EC-A303-95127F70EEB4}" srcOrd="0" destOrd="0" parTransId="{A08A9A72-00A0-40AF-B3E5-B21E87761D2B}" sibTransId="{9FD895A0-15C5-4347-9CA3-DD335E2F54A9}"/>
    <dgm:cxn modelId="{7D3732D9-561B-4915-BE43-8BABF516B7C7}" type="presOf" srcId="{6C818AA7-5890-4014-AA1A-721DCCB45A14}" destId="{3A07D1BB-78EC-4664-9C1C-FE4E38065539}" srcOrd="1" destOrd="0" presId="urn:microsoft.com/office/officeart/2005/8/layout/list1"/>
    <dgm:cxn modelId="{B6529726-0603-493E-9341-693D198BFC41}" type="presOf" srcId="{0B33E573-DA2C-4FBE-AC65-032FDC5F3FA5}" destId="{AFB53107-7BBC-45AF-9D49-0B45B70865B4}" srcOrd="1" destOrd="0" presId="urn:microsoft.com/office/officeart/2005/8/layout/list1"/>
    <dgm:cxn modelId="{C734D781-2551-4D0D-8FE1-7D01CEB39C86}" type="presOf" srcId="{6CDAE2CB-282B-4736-BBE6-60EC4F1536ED}" destId="{7C35E4AA-2225-46FB-A873-4A5EDA54F292}" srcOrd="0" destOrd="0" presId="urn:microsoft.com/office/officeart/2005/8/layout/list1"/>
    <dgm:cxn modelId="{B0419264-A9A4-4504-B217-2EDC11292824}" type="presOf" srcId="{C45E6028-7C1E-43EC-A303-95127F70EEB4}" destId="{04AB8978-9A48-49DB-B228-BA50ECDE144F}" srcOrd="0" destOrd="0" presId="urn:microsoft.com/office/officeart/2005/8/layout/list1"/>
    <dgm:cxn modelId="{6DA72666-A640-416A-A571-894A47E1179F}" srcId="{6CDAE2CB-282B-4736-BBE6-60EC4F1536ED}" destId="{0B33E573-DA2C-4FBE-AC65-032FDC5F3FA5}" srcOrd="1" destOrd="0" parTransId="{55EAEED6-4FF0-418E-BA71-F773F573AA17}" sibTransId="{9297A79E-AC19-444D-AE4E-CC664D2D1CA0}"/>
    <dgm:cxn modelId="{7E61B2A1-516A-49DF-B2CD-2DFAE6FBF595}" type="presParOf" srcId="{7C35E4AA-2225-46FB-A873-4A5EDA54F292}" destId="{D61A7C7A-9792-4EB2-9682-078E2588137B}" srcOrd="0" destOrd="0" presId="urn:microsoft.com/office/officeart/2005/8/layout/list1"/>
    <dgm:cxn modelId="{F6A3F771-A79D-4AC1-914E-018E09386EF5}" type="presParOf" srcId="{D61A7C7A-9792-4EB2-9682-078E2588137B}" destId="{1A1E24A5-65F1-4107-B40B-6B857E7BF662}" srcOrd="0" destOrd="0" presId="urn:microsoft.com/office/officeart/2005/8/layout/list1"/>
    <dgm:cxn modelId="{E038B8F8-E6C0-4186-BB64-8B12FADB02C6}" type="presParOf" srcId="{D61A7C7A-9792-4EB2-9682-078E2588137B}" destId="{3A07D1BB-78EC-4664-9C1C-FE4E38065539}" srcOrd="1" destOrd="0" presId="urn:microsoft.com/office/officeart/2005/8/layout/list1"/>
    <dgm:cxn modelId="{54003E23-D9FA-45E4-9B15-946D26BFCAFE}" type="presParOf" srcId="{7C35E4AA-2225-46FB-A873-4A5EDA54F292}" destId="{DE9B58C4-BE28-4235-AD80-4070D5DF2596}" srcOrd="1" destOrd="0" presId="urn:microsoft.com/office/officeart/2005/8/layout/list1"/>
    <dgm:cxn modelId="{E3CCEC85-2E81-4112-B6F2-99FE90FFDE08}" type="presParOf" srcId="{7C35E4AA-2225-46FB-A873-4A5EDA54F292}" destId="{7B26708F-B587-4FB6-BE53-D2DDB4866AAB}" srcOrd="2" destOrd="0" presId="urn:microsoft.com/office/officeart/2005/8/layout/list1"/>
    <dgm:cxn modelId="{DD8415F9-7972-45C5-BC06-D45825DBE765}" type="presParOf" srcId="{7C35E4AA-2225-46FB-A873-4A5EDA54F292}" destId="{3AF528B2-5F9D-41C0-8994-EF0F4E4D9215}" srcOrd="3" destOrd="0" presId="urn:microsoft.com/office/officeart/2005/8/layout/list1"/>
    <dgm:cxn modelId="{CFF25B97-2C12-4E3E-A816-61DC21246604}" type="presParOf" srcId="{7C35E4AA-2225-46FB-A873-4A5EDA54F292}" destId="{A80B25DB-DF7A-4507-92D3-93A6695B5987}" srcOrd="4" destOrd="0" presId="urn:microsoft.com/office/officeart/2005/8/layout/list1"/>
    <dgm:cxn modelId="{6DA4F9A3-3A3F-4A5A-93A2-F118343EF4EA}" type="presParOf" srcId="{A80B25DB-DF7A-4507-92D3-93A6695B5987}" destId="{7679BDDB-49EA-4594-BB41-19E8E8AB78C4}" srcOrd="0" destOrd="0" presId="urn:microsoft.com/office/officeart/2005/8/layout/list1"/>
    <dgm:cxn modelId="{DB218C6D-78BB-4BF9-B742-AE6BFB3A2163}" type="presParOf" srcId="{A80B25DB-DF7A-4507-92D3-93A6695B5987}" destId="{AFB53107-7BBC-45AF-9D49-0B45B70865B4}" srcOrd="1" destOrd="0" presId="urn:microsoft.com/office/officeart/2005/8/layout/list1"/>
    <dgm:cxn modelId="{699B2493-541C-46FF-8B8A-75116933F82E}" type="presParOf" srcId="{7C35E4AA-2225-46FB-A873-4A5EDA54F292}" destId="{66E94645-B76C-4044-9A6A-D5A1917E08D6}" srcOrd="5" destOrd="0" presId="urn:microsoft.com/office/officeart/2005/8/layout/list1"/>
    <dgm:cxn modelId="{4731A6D2-8884-4E82-83BF-E4B63D6B165B}" type="presParOf" srcId="{7C35E4AA-2225-46FB-A873-4A5EDA54F292}" destId="{04AB8978-9A48-49DB-B228-BA50ECDE144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1800" dirty="0" smtClean="0"/>
            <a:t>A Comparison </a:t>
          </a:r>
          <a:r>
            <a:rPr lang="en-US" sz="1800" b="1" dirty="0" smtClean="0"/>
            <a:t>for 4-packet Communication</a:t>
          </a:r>
          <a:endParaRPr lang="en-US" altLang="zh-CN" sz="1800" dirty="0" smtClean="0"/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 sz="1400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 sz="1400"/>
        </a:p>
      </dgm:t>
    </dgm:pt>
    <dgm:pt modelId="{688F999E-B229-4DA9-B531-0A26447C2378}">
      <dgm:prSet custT="1"/>
      <dgm:spPr/>
      <dgm:t>
        <a:bodyPr/>
        <a:lstStyle/>
        <a:p>
          <a:r>
            <a:rPr lang="en-US" altLang="zh-CN" sz="1800" dirty="0" smtClean="0"/>
            <a:t>Stop-and-go : 4*</a:t>
          </a:r>
          <a:r>
            <a:rPr lang="zh-CN" altLang="en-US" sz="1800" dirty="0" smtClean="0"/>
            <a:t>（</a:t>
          </a:r>
          <a:r>
            <a:rPr lang="en-US" altLang="zh-CN" sz="1800" dirty="0" smtClean="0"/>
            <a:t>N+N</a:t>
          </a:r>
          <a:r>
            <a:rPr lang="zh-CN" altLang="en-US" sz="1800" dirty="0" smtClean="0"/>
            <a:t>）</a:t>
          </a:r>
          <a:r>
            <a:rPr lang="en-US" altLang="zh-CN" sz="1800" dirty="0" smtClean="0"/>
            <a:t>=8N</a:t>
          </a:r>
        </a:p>
      </dgm:t>
    </dgm:pt>
    <dgm:pt modelId="{F01C0552-47B7-4BEF-AAD6-9E87DD5C64A0}" type="parTrans" cxnId="{745A4A31-D3EF-4C65-8755-261C8241D741}">
      <dgm:prSet/>
      <dgm:spPr/>
      <dgm:t>
        <a:bodyPr/>
        <a:lstStyle/>
        <a:p>
          <a:endParaRPr lang="zh-CN" altLang="en-US" sz="1400"/>
        </a:p>
      </dgm:t>
    </dgm:pt>
    <dgm:pt modelId="{DBC27F9F-EE79-4B70-8ED6-25928B79B661}" type="sibTrans" cxnId="{745A4A31-D3EF-4C65-8755-261C8241D741}">
      <dgm:prSet/>
      <dgm:spPr/>
      <dgm:t>
        <a:bodyPr/>
        <a:lstStyle/>
        <a:p>
          <a:endParaRPr lang="zh-CN" altLang="en-US" sz="1400"/>
        </a:p>
      </dgm:t>
    </dgm:pt>
    <dgm:pt modelId="{380EC81E-10FF-4641-B136-B693D505C59A}">
      <dgm:prSet custT="1"/>
      <dgm:spPr/>
      <dgm:t>
        <a:bodyPr/>
        <a:lstStyle/>
        <a:p>
          <a:r>
            <a:rPr lang="en-US" altLang="zh-CN" sz="1800" dirty="0" smtClean="0"/>
            <a:t>Sliding window</a:t>
          </a:r>
          <a:r>
            <a:rPr lang="zh-CN" altLang="en-US" sz="1800" dirty="0" smtClean="0"/>
            <a:t>：</a:t>
          </a:r>
          <a:r>
            <a:rPr lang="en-US" altLang="zh-CN" sz="1800" dirty="0" err="1" smtClean="0"/>
            <a:t>N+N+ε</a:t>
          </a:r>
          <a:r>
            <a:rPr lang="en-US" altLang="zh-CN" sz="1800" dirty="0" smtClean="0"/>
            <a:t>=2N+ε</a:t>
          </a:r>
        </a:p>
      </dgm:t>
    </dgm:pt>
    <dgm:pt modelId="{FFD29B5D-726D-4785-B528-B21F286F1A26}" type="parTrans" cxnId="{0B634509-1D9B-410E-9309-D9D8E62F34AE}">
      <dgm:prSet/>
      <dgm:spPr/>
      <dgm:t>
        <a:bodyPr/>
        <a:lstStyle/>
        <a:p>
          <a:endParaRPr lang="zh-CN" altLang="en-US"/>
        </a:p>
      </dgm:t>
    </dgm:pt>
    <dgm:pt modelId="{7FAB963A-A2F3-4CA6-A69A-B1C4F727F574}" type="sibTrans" cxnId="{0B634509-1D9B-410E-9309-D9D8E62F34AE}">
      <dgm:prSet/>
      <dgm:spPr/>
      <dgm:t>
        <a:bodyPr/>
        <a:lstStyle/>
        <a:p>
          <a:endParaRPr lang="zh-CN" altLang="en-US"/>
        </a:p>
      </dgm:t>
    </dgm:pt>
    <dgm:pt modelId="{0E655B49-6D1E-448F-9A52-0EFF91D46F64}">
      <dgm:prSet custT="1"/>
      <dgm:spPr/>
      <dgm:t>
        <a:bodyPr/>
        <a:lstStyle/>
        <a:p>
          <a:r>
            <a:rPr lang="en-US" sz="1800" dirty="0" smtClean="0"/>
            <a:t>N represents the delay on one trip through network</a:t>
          </a:r>
          <a:endParaRPr lang="en-US" altLang="zh-CN" sz="1800" dirty="0" smtClean="0"/>
        </a:p>
      </dgm:t>
    </dgm:pt>
    <dgm:pt modelId="{05AD1DE1-BD0F-4D03-B8F0-BD50DCBC7386}" type="parTrans" cxnId="{D995C222-03A7-43FC-889C-A99E17992E8E}">
      <dgm:prSet/>
      <dgm:spPr/>
      <dgm:t>
        <a:bodyPr/>
        <a:lstStyle/>
        <a:p>
          <a:endParaRPr lang="zh-CN" altLang="en-US"/>
        </a:p>
      </dgm:t>
    </dgm:pt>
    <dgm:pt modelId="{CC2DF663-5151-4887-B984-36DC8C3917BC}" type="sibTrans" cxnId="{D995C222-03A7-43FC-889C-A99E17992E8E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1" custScaleX="137242" custScaleY="90369" custLinFactNeighborX="-21869" custLinFactNeighborY="-3504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1" custLinFactNeighborX="439" custLinFactNeighborY="-70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A0A55C-18C1-4EB1-B914-8AB118726231}" type="presOf" srcId="{0E655B49-6D1E-448F-9A52-0EFF91D46F64}" destId="{540D99E8-63CE-491C-B9FC-BA352EA7F75D}" srcOrd="0" destOrd="0" presId="urn:microsoft.com/office/officeart/2005/8/layout/list1"/>
    <dgm:cxn modelId="{2D61507E-B065-4325-87E5-DC10FF673649}" type="presOf" srcId="{00349DA0-0D39-48E4-879D-A966805F8E55}" destId="{41C9BCC4-039A-4EC4-96F0-2D8D5AB76B1B}" srcOrd="0" destOrd="0" presId="urn:microsoft.com/office/officeart/2005/8/layout/list1"/>
    <dgm:cxn modelId="{1125DE73-493F-42E9-9EF5-325C4837CDF9}" type="presOf" srcId="{00349DA0-0D39-48E4-879D-A966805F8E55}" destId="{04AE21AA-901D-4BB1-9796-F90BE88D2DB9}" srcOrd="1" destOrd="0" presId="urn:microsoft.com/office/officeart/2005/8/layout/list1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0B634509-1D9B-410E-9309-D9D8E62F34AE}" srcId="{00349DA0-0D39-48E4-879D-A966805F8E55}" destId="{380EC81E-10FF-4641-B136-B693D505C59A}" srcOrd="2" destOrd="0" parTransId="{FFD29B5D-726D-4785-B528-B21F286F1A26}" sibTransId="{7FAB963A-A2F3-4CA6-A69A-B1C4F727F574}"/>
    <dgm:cxn modelId="{745A4A31-D3EF-4C65-8755-261C8241D741}" srcId="{00349DA0-0D39-48E4-879D-A966805F8E55}" destId="{688F999E-B229-4DA9-B531-0A26447C2378}" srcOrd="1" destOrd="0" parTransId="{F01C0552-47B7-4BEF-AAD6-9E87DD5C64A0}" sibTransId="{DBC27F9F-EE79-4B70-8ED6-25928B79B661}"/>
    <dgm:cxn modelId="{920CE285-E44D-475F-AB2E-3782E0BB94C2}" type="presOf" srcId="{380EC81E-10FF-4641-B136-B693D505C59A}" destId="{540D99E8-63CE-491C-B9FC-BA352EA7F75D}" srcOrd="0" destOrd="2" presId="urn:microsoft.com/office/officeart/2005/8/layout/list1"/>
    <dgm:cxn modelId="{D995C222-03A7-43FC-889C-A99E17992E8E}" srcId="{00349DA0-0D39-48E4-879D-A966805F8E55}" destId="{0E655B49-6D1E-448F-9A52-0EFF91D46F64}" srcOrd="0" destOrd="0" parTransId="{05AD1DE1-BD0F-4D03-B8F0-BD50DCBC7386}" sibTransId="{CC2DF663-5151-4887-B984-36DC8C3917BC}"/>
    <dgm:cxn modelId="{FFEAEE25-5B5D-448A-8FE7-881E5236E1BB}" type="presOf" srcId="{688F999E-B229-4DA9-B531-0A26447C2378}" destId="{540D99E8-63CE-491C-B9FC-BA352EA7F75D}" srcOrd="0" destOrd="1" presId="urn:microsoft.com/office/officeart/2005/8/layout/list1"/>
    <dgm:cxn modelId="{1367EB2D-A645-4406-9539-E1F18331AC93}" type="presOf" srcId="{7601C665-37B0-40CD-BA35-6A27D62700D9}" destId="{FBE445EE-CDE8-4C99-A04D-33FE5BD85C8D}" srcOrd="0" destOrd="0" presId="urn:microsoft.com/office/officeart/2005/8/layout/list1"/>
    <dgm:cxn modelId="{BD31B68D-8AFE-493C-B5D1-413FCB51E0CC}" type="presParOf" srcId="{FBE445EE-CDE8-4C99-A04D-33FE5BD85C8D}" destId="{5DA20F20-FC76-49F3-BB7F-9B510EB78044}" srcOrd="0" destOrd="0" presId="urn:microsoft.com/office/officeart/2005/8/layout/list1"/>
    <dgm:cxn modelId="{338E1B4E-14D6-40B7-BC8B-0B7A75718C63}" type="presParOf" srcId="{5DA20F20-FC76-49F3-BB7F-9B510EB78044}" destId="{41C9BCC4-039A-4EC4-96F0-2D8D5AB76B1B}" srcOrd="0" destOrd="0" presId="urn:microsoft.com/office/officeart/2005/8/layout/list1"/>
    <dgm:cxn modelId="{947E24CD-019B-48F5-A155-277F679C8740}" type="presParOf" srcId="{5DA20F20-FC76-49F3-BB7F-9B510EB78044}" destId="{04AE21AA-901D-4BB1-9796-F90BE88D2DB9}" srcOrd="1" destOrd="0" presId="urn:microsoft.com/office/officeart/2005/8/layout/list1"/>
    <dgm:cxn modelId="{12911B12-C203-4D1F-BDFB-F0ED65F97BCC}" type="presParOf" srcId="{FBE445EE-CDE8-4C99-A04D-33FE5BD85C8D}" destId="{15A2DA67-1845-426F-A7FE-19BDF4B45C5E}" srcOrd="1" destOrd="0" presId="urn:microsoft.com/office/officeart/2005/8/layout/list1"/>
    <dgm:cxn modelId="{8E3AF605-D268-4EDB-A399-B7F2B0854613}" type="presParOf" srcId="{FBE445EE-CDE8-4C99-A04D-33FE5BD85C8D}" destId="{540D99E8-63CE-491C-B9FC-BA352EA7F75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2000" smtClean="0"/>
            <a:t>Tw=Tg*W</a:t>
          </a:r>
          <a:endParaRPr lang="en-US" altLang="zh-CN" sz="2000" dirty="0" smtClean="0"/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A4869A4-F359-4CB9-B046-97BB9AC71A69}">
      <dgm:prSet/>
      <dgm:spPr/>
      <dgm:t>
        <a:bodyPr/>
        <a:lstStyle/>
        <a:p>
          <a:r>
            <a:rPr lang="en-US" altLang="zh-CN" dirty="0" smtClean="0"/>
            <a:t>Tw donates the throughput that can be achieved with a sliding window protocol</a:t>
          </a:r>
        </a:p>
      </dgm:t>
    </dgm:pt>
    <dgm:pt modelId="{ABCB000B-05A3-4E67-A47A-917C4CAFF401}" type="parTrans" cxnId="{1FC7BBA8-4163-490B-953E-F5858D2C02CD}">
      <dgm:prSet/>
      <dgm:spPr/>
      <dgm:t>
        <a:bodyPr/>
        <a:lstStyle/>
        <a:p>
          <a:endParaRPr lang="zh-CN" altLang="en-US"/>
        </a:p>
      </dgm:t>
    </dgm:pt>
    <dgm:pt modelId="{44AF2546-31F7-4A40-A587-6F8AFA6FC9D7}" type="sibTrans" cxnId="{1FC7BBA8-4163-490B-953E-F5858D2C02CD}">
      <dgm:prSet/>
      <dgm:spPr/>
      <dgm:t>
        <a:bodyPr/>
        <a:lstStyle/>
        <a:p>
          <a:endParaRPr lang="zh-CN" altLang="en-US"/>
        </a:p>
      </dgm:t>
    </dgm:pt>
    <dgm:pt modelId="{6BC878B3-4794-42A7-A61E-04919E7B2219}">
      <dgm:prSet/>
      <dgm:spPr/>
      <dgm:t>
        <a:bodyPr/>
        <a:lstStyle/>
        <a:p>
          <a:r>
            <a:rPr lang="en-US" altLang="zh-CN" dirty="0" err="1" smtClean="0"/>
            <a:t>Tg</a:t>
          </a:r>
          <a:r>
            <a:rPr lang="en-US" altLang="zh-CN" dirty="0" smtClean="0"/>
            <a:t> donates the throughput that can be achieved with a stop-and-go protocol</a:t>
          </a:r>
        </a:p>
      </dgm:t>
    </dgm:pt>
    <dgm:pt modelId="{DFC41409-DE4C-46BB-9932-0EE3C29F9199}" type="parTrans" cxnId="{8485F1B0-C293-477E-8A85-F4B19E96BE8D}">
      <dgm:prSet/>
      <dgm:spPr/>
      <dgm:t>
        <a:bodyPr/>
        <a:lstStyle/>
        <a:p>
          <a:endParaRPr lang="zh-CN" altLang="en-US"/>
        </a:p>
      </dgm:t>
    </dgm:pt>
    <dgm:pt modelId="{904338AA-C45C-463C-B9A2-5108F4B70B79}" type="sibTrans" cxnId="{8485F1B0-C293-477E-8A85-F4B19E96BE8D}">
      <dgm:prSet/>
      <dgm:spPr/>
      <dgm:t>
        <a:bodyPr/>
        <a:lstStyle/>
        <a:p>
          <a:endParaRPr lang="zh-CN" altLang="en-US"/>
        </a:p>
      </dgm:t>
    </dgm:pt>
    <dgm:pt modelId="{8C8D9477-3D3E-4B34-889E-366BDC8FF94C}">
      <dgm:prSet/>
      <dgm:spPr/>
      <dgm:t>
        <a:bodyPr/>
        <a:lstStyle/>
        <a:p>
          <a:r>
            <a:rPr lang="en-US" altLang="zh-CN" dirty="0" smtClean="0"/>
            <a:t>W donates the window size</a:t>
          </a:r>
        </a:p>
      </dgm:t>
    </dgm:pt>
    <dgm:pt modelId="{0CCC0EC5-09D4-4D3C-B6EB-83B35894FEF7}" type="parTrans" cxnId="{BC4757EA-B68A-4C63-91B2-84456BA58624}">
      <dgm:prSet/>
      <dgm:spPr/>
      <dgm:t>
        <a:bodyPr/>
        <a:lstStyle/>
        <a:p>
          <a:endParaRPr lang="zh-CN" altLang="en-US"/>
        </a:p>
      </dgm:t>
    </dgm:pt>
    <dgm:pt modelId="{A8C87977-32DD-451D-ACB8-068AEE8706E0}" type="sibTrans" cxnId="{BC4757EA-B68A-4C63-91B2-84456BA58624}">
      <dgm:prSet/>
      <dgm:spPr/>
      <dgm:t>
        <a:bodyPr/>
        <a:lstStyle/>
        <a:p>
          <a:endParaRPr lang="zh-CN" altLang="en-US"/>
        </a:p>
      </dgm:t>
    </dgm:pt>
    <dgm:pt modelId="{DAAF4399-8DA4-40A9-8B5B-3E8E9FAD192D}">
      <dgm:prSet/>
      <dgm:spPr/>
      <dgm:t>
        <a:bodyPr/>
        <a:lstStyle/>
        <a:p>
          <a:r>
            <a:rPr lang="en-US" altLang="zh-CN" dirty="0" smtClean="0"/>
            <a:t>Tw=min(</a:t>
          </a:r>
          <a:r>
            <a:rPr lang="en-US" altLang="zh-CN" dirty="0" err="1" smtClean="0"/>
            <a:t>B,Tg</a:t>
          </a:r>
          <a:r>
            <a:rPr lang="en-US" altLang="zh-CN" dirty="0" smtClean="0"/>
            <a:t>*W)</a:t>
          </a:r>
        </a:p>
      </dgm:t>
    </dgm:pt>
    <dgm:pt modelId="{F306E20A-3889-48B8-9B45-CA23B3836BD5}" type="parTrans" cxnId="{54A7396A-A2E6-4D6D-956A-DE77965FA3C9}">
      <dgm:prSet/>
      <dgm:spPr/>
      <dgm:t>
        <a:bodyPr/>
        <a:lstStyle/>
        <a:p>
          <a:endParaRPr lang="zh-CN" altLang="en-US"/>
        </a:p>
      </dgm:t>
    </dgm:pt>
    <dgm:pt modelId="{E8126223-C165-44EE-90A1-C8A0F994D8F2}" type="sibTrans" cxnId="{54A7396A-A2E6-4D6D-956A-DE77965FA3C9}">
      <dgm:prSet/>
      <dgm:spPr/>
      <dgm:t>
        <a:bodyPr/>
        <a:lstStyle/>
        <a:p>
          <a:endParaRPr lang="zh-CN" altLang="en-US"/>
        </a:p>
      </dgm:t>
    </dgm:pt>
    <dgm:pt modelId="{74078110-1687-40F6-9FDD-0FA9F458342C}">
      <dgm:prSet/>
      <dgm:spPr/>
      <dgm:t>
        <a:bodyPr/>
        <a:lstStyle/>
        <a:p>
          <a:r>
            <a:rPr lang="en-US" altLang="zh-CN" dirty="0" smtClean="0"/>
            <a:t>B is the underlying hardware bandwidth</a:t>
          </a:r>
        </a:p>
      </dgm:t>
    </dgm:pt>
    <dgm:pt modelId="{37ED05A4-458B-4D56-8807-6C2A989AB9F6}" type="parTrans" cxnId="{3E9E023E-A41E-476B-9D59-300F8E0DAD83}">
      <dgm:prSet/>
      <dgm:spPr/>
      <dgm:t>
        <a:bodyPr/>
        <a:lstStyle/>
        <a:p>
          <a:endParaRPr lang="zh-CN" altLang="en-US"/>
        </a:p>
      </dgm:t>
    </dgm:pt>
    <dgm:pt modelId="{39400AA5-9D86-4656-8C1A-42305399EA20}" type="sibTrans" cxnId="{3E9E023E-A41E-476B-9D59-300F8E0DAD83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2" custScaleX="1372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E08AC0-0564-4183-945A-48228A52433E}" type="pres">
      <dgm:prSet presAssocID="{2E0CC11F-64C4-4B98-B771-68946373A08F}" presName="spaceBetweenRectangles" presStyleCnt="0"/>
      <dgm:spPr/>
    </dgm:pt>
    <dgm:pt modelId="{B52AC0A5-4094-4ECA-8686-BC504C2988DC}" type="pres">
      <dgm:prSet presAssocID="{DAAF4399-8DA4-40A9-8B5B-3E8E9FAD192D}" presName="parentLin" presStyleCnt="0"/>
      <dgm:spPr/>
    </dgm:pt>
    <dgm:pt modelId="{3146BE5F-062B-484C-9ED4-A6B6CAE03EF4}" type="pres">
      <dgm:prSet presAssocID="{DAAF4399-8DA4-40A9-8B5B-3E8E9FAD192D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606C86EF-50F8-4336-8B8D-38F124B98E4A}" type="pres">
      <dgm:prSet presAssocID="{DAAF4399-8DA4-40A9-8B5B-3E8E9FAD192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90D448-5780-4BC3-A0B4-3CC06CA881A0}" type="pres">
      <dgm:prSet presAssocID="{DAAF4399-8DA4-40A9-8B5B-3E8E9FAD192D}" presName="negativeSpace" presStyleCnt="0"/>
      <dgm:spPr/>
    </dgm:pt>
    <dgm:pt modelId="{F3751784-9ADD-4CD7-B895-C3ADEFEE95EF}" type="pres">
      <dgm:prSet presAssocID="{DAAF4399-8DA4-40A9-8B5B-3E8E9FAD192D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4757EA-B68A-4C63-91B2-84456BA58624}" srcId="{00349DA0-0D39-48E4-879D-A966805F8E55}" destId="{8C8D9477-3D3E-4B34-889E-366BDC8FF94C}" srcOrd="2" destOrd="0" parTransId="{0CCC0EC5-09D4-4D3C-B6EB-83B35894FEF7}" sibTransId="{A8C87977-32DD-451D-ACB8-068AEE8706E0}"/>
    <dgm:cxn modelId="{C7BC81C8-1072-4461-8DE0-4A30D858A5EC}" type="presOf" srcId="{DAAF4399-8DA4-40A9-8B5B-3E8E9FAD192D}" destId="{606C86EF-50F8-4336-8B8D-38F124B98E4A}" srcOrd="1" destOrd="0" presId="urn:microsoft.com/office/officeart/2005/8/layout/list1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646D39BF-C4A8-4636-905E-217A259E3B93}" type="presOf" srcId="{00349DA0-0D39-48E4-879D-A966805F8E55}" destId="{04AE21AA-901D-4BB1-9796-F90BE88D2DB9}" srcOrd="1" destOrd="0" presId="urn:microsoft.com/office/officeart/2005/8/layout/list1"/>
    <dgm:cxn modelId="{319182AE-D926-4FCE-9148-431185499349}" type="presOf" srcId="{6BC878B3-4794-42A7-A61E-04919E7B2219}" destId="{540D99E8-63CE-491C-B9FC-BA352EA7F75D}" srcOrd="0" destOrd="1" presId="urn:microsoft.com/office/officeart/2005/8/layout/list1"/>
    <dgm:cxn modelId="{BE42D544-AB0F-486D-B788-9AB23883CF1E}" type="presOf" srcId="{DAAF4399-8DA4-40A9-8B5B-3E8E9FAD192D}" destId="{3146BE5F-062B-484C-9ED4-A6B6CAE03EF4}" srcOrd="0" destOrd="0" presId="urn:microsoft.com/office/officeart/2005/8/layout/list1"/>
    <dgm:cxn modelId="{3E9E023E-A41E-476B-9D59-300F8E0DAD83}" srcId="{DAAF4399-8DA4-40A9-8B5B-3E8E9FAD192D}" destId="{74078110-1687-40F6-9FDD-0FA9F458342C}" srcOrd="0" destOrd="0" parTransId="{37ED05A4-458B-4D56-8807-6C2A989AB9F6}" sibTransId="{39400AA5-9D86-4656-8C1A-42305399EA20}"/>
    <dgm:cxn modelId="{0FD23109-BE76-444D-8A84-B3ACE4645667}" type="presOf" srcId="{74078110-1687-40F6-9FDD-0FA9F458342C}" destId="{F3751784-9ADD-4CD7-B895-C3ADEFEE95EF}" srcOrd="0" destOrd="0" presId="urn:microsoft.com/office/officeart/2005/8/layout/list1"/>
    <dgm:cxn modelId="{8485F1B0-C293-477E-8A85-F4B19E96BE8D}" srcId="{00349DA0-0D39-48E4-879D-A966805F8E55}" destId="{6BC878B3-4794-42A7-A61E-04919E7B2219}" srcOrd="1" destOrd="0" parTransId="{DFC41409-DE4C-46BB-9932-0EE3C29F9199}" sibTransId="{904338AA-C45C-463C-B9A2-5108F4B70B79}"/>
    <dgm:cxn modelId="{22F63341-FE3F-46E8-9ADB-2163CC3CB937}" type="presOf" srcId="{2A4869A4-F359-4CB9-B046-97BB9AC71A69}" destId="{540D99E8-63CE-491C-B9FC-BA352EA7F75D}" srcOrd="0" destOrd="0" presId="urn:microsoft.com/office/officeart/2005/8/layout/list1"/>
    <dgm:cxn modelId="{54A7396A-A2E6-4D6D-956A-DE77965FA3C9}" srcId="{7601C665-37B0-40CD-BA35-6A27D62700D9}" destId="{DAAF4399-8DA4-40A9-8B5B-3E8E9FAD192D}" srcOrd="1" destOrd="0" parTransId="{F306E20A-3889-48B8-9B45-CA23B3836BD5}" sibTransId="{E8126223-C165-44EE-90A1-C8A0F994D8F2}"/>
    <dgm:cxn modelId="{7E766885-ABBB-4248-9990-70A89605F967}" type="presOf" srcId="{7601C665-37B0-40CD-BA35-6A27D62700D9}" destId="{FBE445EE-CDE8-4C99-A04D-33FE5BD85C8D}" srcOrd="0" destOrd="0" presId="urn:microsoft.com/office/officeart/2005/8/layout/list1"/>
    <dgm:cxn modelId="{2587C006-7C93-4A04-8BBD-04A3415C9558}" type="presOf" srcId="{00349DA0-0D39-48E4-879D-A966805F8E55}" destId="{41C9BCC4-039A-4EC4-96F0-2D8D5AB76B1B}" srcOrd="0" destOrd="0" presId="urn:microsoft.com/office/officeart/2005/8/layout/list1"/>
    <dgm:cxn modelId="{71B788B5-3D6A-4864-8BEB-A3C80CBE4383}" type="presOf" srcId="{8C8D9477-3D3E-4B34-889E-366BDC8FF94C}" destId="{540D99E8-63CE-491C-B9FC-BA352EA7F75D}" srcOrd="0" destOrd="2" presId="urn:microsoft.com/office/officeart/2005/8/layout/list1"/>
    <dgm:cxn modelId="{1FC7BBA8-4163-490B-953E-F5858D2C02CD}" srcId="{00349DA0-0D39-48E4-879D-A966805F8E55}" destId="{2A4869A4-F359-4CB9-B046-97BB9AC71A69}" srcOrd="0" destOrd="0" parTransId="{ABCB000B-05A3-4E67-A47A-917C4CAFF401}" sibTransId="{44AF2546-31F7-4A40-A587-6F8AFA6FC9D7}"/>
    <dgm:cxn modelId="{60760CE7-783D-40E5-A566-76E2F41C8876}" type="presParOf" srcId="{FBE445EE-CDE8-4C99-A04D-33FE5BD85C8D}" destId="{5DA20F20-FC76-49F3-BB7F-9B510EB78044}" srcOrd="0" destOrd="0" presId="urn:microsoft.com/office/officeart/2005/8/layout/list1"/>
    <dgm:cxn modelId="{D645E0F6-D36D-46D3-8C08-AB1004A703CA}" type="presParOf" srcId="{5DA20F20-FC76-49F3-BB7F-9B510EB78044}" destId="{41C9BCC4-039A-4EC4-96F0-2D8D5AB76B1B}" srcOrd="0" destOrd="0" presId="urn:microsoft.com/office/officeart/2005/8/layout/list1"/>
    <dgm:cxn modelId="{3E4160E8-FBE6-4688-9970-C0C16F65A614}" type="presParOf" srcId="{5DA20F20-FC76-49F3-BB7F-9B510EB78044}" destId="{04AE21AA-901D-4BB1-9796-F90BE88D2DB9}" srcOrd="1" destOrd="0" presId="urn:microsoft.com/office/officeart/2005/8/layout/list1"/>
    <dgm:cxn modelId="{ED872FC1-B1EB-433D-BEA4-8094539034FA}" type="presParOf" srcId="{FBE445EE-CDE8-4C99-A04D-33FE5BD85C8D}" destId="{15A2DA67-1845-426F-A7FE-19BDF4B45C5E}" srcOrd="1" destOrd="0" presId="urn:microsoft.com/office/officeart/2005/8/layout/list1"/>
    <dgm:cxn modelId="{FA80EE44-D082-4A74-A1D5-CEC4205DCDB0}" type="presParOf" srcId="{FBE445EE-CDE8-4C99-A04D-33FE5BD85C8D}" destId="{540D99E8-63CE-491C-B9FC-BA352EA7F75D}" srcOrd="2" destOrd="0" presId="urn:microsoft.com/office/officeart/2005/8/layout/list1"/>
    <dgm:cxn modelId="{96998211-4738-429C-A6F1-12F630D2BE2B}" type="presParOf" srcId="{FBE445EE-CDE8-4C99-A04D-33FE5BD85C8D}" destId="{3BE08AC0-0564-4183-945A-48228A52433E}" srcOrd="3" destOrd="0" presId="urn:microsoft.com/office/officeart/2005/8/layout/list1"/>
    <dgm:cxn modelId="{961CBA15-85A7-40D6-8607-3E28DB120892}" type="presParOf" srcId="{FBE445EE-CDE8-4C99-A04D-33FE5BD85C8D}" destId="{B52AC0A5-4094-4ECA-8686-BC504C2988DC}" srcOrd="4" destOrd="0" presId="urn:microsoft.com/office/officeart/2005/8/layout/list1"/>
    <dgm:cxn modelId="{5147C569-50AB-4F2E-9AE1-3D71B6E2BF22}" type="presParOf" srcId="{B52AC0A5-4094-4ECA-8686-BC504C2988DC}" destId="{3146BE5F-062B-484C-9ED4-A6B6CAE03EF4}" srcOrd="0" destOrd="0" presId="urn:microsoft.com/office/officeart/2005/8/layout/list1"/>
    <dgm:cxn modelId="{62A0D6A4-7CCD-4ED7-A09C-B41142D75064}" type="presParOf" srcId="{B52AC0A5-4094-4ECA-8686-BC504C2988DC}" destId="{606C86EF-50F8-4336-8B8D-38F124B98E4A}" srcOrd="1" destOrd="0" presId="urn:microsoft.com/office/officeart/2005/8/layout/list1"/>
    <dgm:cxn modelId="{937FC980-1135-4874-BC43-A50B17329755}" type="presParOf" srcId="{FBE445EE-CDE8-4C99-A04D-33FE5BD85C8D}" destId="{3C90D448-5780-4BC3-A0B4-3CC06CA881A0}" srcOrd="5" destOrd="0" presId="urn:microsoft.com/office/officeart/2005/8/layout/list1"/>
    <dgm:cxn modelId="{067EB09B-EE5D-4EAE-B1A4-D29A08C8CAD5}" type="presParOf" srcId="{FBE445EE-CDE8-4C99-A04D-33FE5BD85C8D}" destId="{F3751784-9ADD-4CD7-B895-C3ADEFEE95E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1800" dirty="0" smtClean="0"/>
            <a:t>The data overrun happens at packet switch and router</a:t>
          </a:r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1974662C-DD94-4BD6-98DE-5BC0FC5213C4}">
      <dgm:prSet custT="1"/>
      <dgm:spPr/>
      <dgm:t>
        <a:bodyPr/>
        <a:lstStyle/>
        <a:p>
          <a:r>
            <a:rPr lang="en-US" altLang="zh-CN" sz="1800" dirty="0" smtClean="0"/>
            <a:t>An Example of the Congestion</a:t>
          </a:r>
        </a:p>
      </dgm:t>
    </dgm:pt>
    <dgm:pt modelId="{14FE5369-6295-41B1-80E3-983E23DE9EE7}" type="parTrans" cxnId="{309B52CD-DB3F-47B7-A8E5-5C9513D021B2}">
      <dgm:prSet/>
      <dgm:spPr/>
      <dgm:t>
        <a:bodyPr/>
        <a:lstStyle/>
        <a:p>
          <a:endParaRPr lang="zh-CN" altLang="en-US"/>
        </a:p>
      </dgm:t>
    </dgm:pt>
    <dgm:pt modelId="{6AAAE4EC-F021-473B-B486-456023833D6D}" type="sibTrans" cxnId="{309B52CD-DB3F-47B7-A8E5-5C9513D021B2}">
      <dgm:prSet/>
      <dgm:spPr/>
      <dgm:t>
        <a:bodyPr/>
        <a:lstStyle/>
        <a:p>
          <a:endParaRPr lang="zh-CN" altLang="en-US"/>
        </a:p>
      </dgm:t>
    </dgm:pt>
    <dgm:pt modelId="{EDD7B070-3359-440C-9EF4-5E6EF77211E6}">
      <dgm:prSet custT="1"/>
      <dgm:spPr/>
      <dgm:t>
        <a:bodyPr/>
        <a:lstStyle/>
        <a:p>
          <a:r>
            <a:rPr lang="en-US" altLang="zh-CN" sz="1800" dirty="0" smtClean="0"/>
            <a:t>Each connection has a bandwidth of 1.5Mbps</a:t>
          </a:r>
        </a:p>
      </dgm:t>
    </dgm:pt>
    <dgm:pt modelId="{5D34F0EC-B072-4275-B88B-400B1E355672}" type="parTrans" cxnId="{C1D54DBF-B919-47A6-A92E-7FB461AB6422}">
      <dgm:prSet/>
      <dgm:spPr/>
      <dgm:t>
        <a:bodyPr/>
        <a:lstStyle/>
        <a:p>
          <a:endParaRPr lang="zh-CN" altLang="en-US"/>
        </a:p>
      </dgm:t>
    </dgm:pt>
    <dgm:pt modelId="{DB9E369B-3E4E-462A-AE4B-7CFD420A6D8B}" type="sibTrans" cxnId="{C1D54DBF-B919-47A6-A92E-7FB461AB6422}">
      <dgm:prSet/>
      <dgm:spPr/>
      <dgm:t>
        <a:bodyPr/>
        <a:lstStyle/>
        <a:p>
          <a:endParaRPr lang="zh-CN" altLang="en-US"/>
        </a:p>
      </dgm:t>
    </dgm:pt>
    <dgm:pt modelId="{69D33BEA-4933-4513-A926-2F5815890DF5}">
      <dgm:prSet custT="1"/>
      <dgm:spPr/>
      <dgm:t>
        <a:bodyPr/>
        <a:lstStyle/>
        <a:p>
          <a:r>
            <a:rPr lang="en-US" altLang="zh-CN" sz="1800" dirty="0" smtClean="0"/>
            <a:t>Node 1 sends a sequence of packets to node 5</a:t>
          </a:r>
        </a:p>
      </dgm:t>
    </dgm:pt>
    <dgm:pt modelId="{705F833B-2C26-482C-86E0-20D22DBFE02B}" type="parTrans" cxnId="{465C00C9-3DF2-452D-9D02-449C2484AF26}">
      <dgm:prSet/>
      <dgm:spPr/>
      <dgm:t>
        <a:bodyPr/>
        <a:lstStyle/>
        <a:p>
          <a:endParaRPr lang="zh-CN" altLang="en-US"/>
        </a:p>
      </dgm:t>
    </dgm:pt>
    <dgm:pt modelId="{E83D1541-4D3E-4970-BB42-9E8BB2BB76F2}" type="sibTrans" cxnId="{465C00C9-3DF2-452D-9D02-449C2484AF26}">
      <dgm:prSet/>
      <dgm:spPr/>
      <dgm:t>
        <a:bodyPr/>
        <a:lstStyle/>
        <a:p>
          <a:endParaRPr lang="zh-CN" altLang="en-US"/>
        </a:p>
      </dgm:t>
    </dgm:pt>
    <dgm:pt modelId="{EF4B7BCF-932C-44B9-A7F4-20F4C5ED0A84}">
      <dgm:prSet custT="1"/>
      <dgm:spPr/>
      <dgm:t>
        <a:bodyPr/>
        <a:lstStyle/>
        <a:p>
          <a:r>
            <a:rPr lang="en-US" altLang="zh-CN" sz="1800" dirty="0" smtClean="0"/>
            <a:t>node 2 sends a sequence of packets to node 6</a:t>
          </a:r>
        </a:p>
      </dgm:t>
    </dgm:pt>
    <dgm:pt modelId="{5E6FC204-DD64-4C52-81FD-6D52C138EEF1}" type="parTrans" cxnId="{FC5D5FB8-EA30-4F3C-996F-A6817758C5F2}">
      <dgm:prSet/>
      <dgm:spPr/>
      <dgm:t>
        <a:bodyPr/>
        <a:lstStyle/>
        <a:p>
          <a:endParaRPr lang="zh-CN" altLang="en-US"/>
        </a:p>
      </dgm:t>
    </dgm:pt>
    <dgm:pt modelId="{0ADECA94-BDB7-4CE7-A7DE-BF848964BE9C}" type="sibTrans" cxnId="{FC5D5FB8-EA30-4F3C-996F-A6817758C5F2}">
      <dgm:prSet/>
      <dgm:spPr/>
      <dgm:t>
        <a:bodyPr/>
        <a:lstStyle/>
        <a:p>
          <a:endParaRPr lang="zh-CN" altLang="en-US"/>
        </a:p>
      </dgm:t>
    </dgm:pt>
    <dgm:pt modelId="{AB72C84F-C7C8-4D7D-A0D9-AE276852AB67}">
      <dgm:prSet custT="1"/>
      <dgm:spPr/>
      <dgm:t>
        <a:bodyPr/>
        <a:lstStyle/>
        <a:p>
          <a:r>
            <a:rPr lang="en-US" altLang="zh-CN" sz="1800" dirty="0" smtClean="0"/>
            <a:t>Node3 places incoming packets from node 1 and 2 in a queue until they can be sent</a:t>
          </a:r>
        </a:p>
      </dgm:t>
    </dgm:pt>
    <dgm:pt modelId="{466CBC72-B374-4F36-B47E-65CC7DA84D2F}" type="parTrans" cxnId="{BA65DE6B-AD09-41CB-9DF4-ECBDB888B0CD}">
      <dgm:prSet/>
      <dgm:spPr/>
      <dgm:t>
        <a:bodyPr/>
        <a:lstStyle/>
        <a:p>
          <a:endParaRPr lang="zh-CN" altLang="en-US"/>
        </a:p>
      </dgm:t>
    </dgm:pt>
    <dgm:pt modelId="{0B42023B-BC86-4B7B-9887-DC9630E4D9D5}" type="sibTrans" cxnId="{BA65DE6B-AD09-41CB-9DF4-ECBDB888B0CD}">
      <dgm:prSet/>
      <dgm:spPr/>
      <dgm:t>
        <a:bodyPr/>
        <a:lstStyle/>
        <a:p>
          <a:endParaRPr lang="zh-CN" altLang="en-US"/>
        </a:p>
      </dgm:t>
    </dgm:pt>
    <dgm:pt modelId="{3E1B9C3B-A866-4CAC-8DAE-C592C48429DD}">
      <dgm:prSet custT="1"/>
      <dgm:spPr/>
      <dgm:t>
        <a:bodyPr/>
        <a:lstStyle/>
        <a:p>
          <a:r>
            <a:rPr lang="en-US" altLang="zh-CN" sz="1800" dirty="0" smtClean="0"/>
            <a:t>The queue grows and the effective delay increases </a:t>
          </a:r>
          <a:r>
            <a:rPr lang="en-US" sz="1800" dirty="0" smtClean="0"/>
            <a:t>until </a:t>
          </a:r>
          <a:r>
            <a:rPr lang="en-US" sz="1800" b="1" dirty="0" smtClean="0"/>
            <a:t>Congestion collapse</a:t>
          </a:r>
          <a:r>
            <a:rPr lang="en-US" altLang="zh-CN" sz="1800" dirty="0" smtClean="0"/>
            <a:t>  occurs</a:t>
          </a:r>
        </a:p>
      </dgm:t>
    </dgm:pt>
    <dgm:pt modelId="{A6B1FAAF-0420-411C-B38F-E2460932864D}" type="parTrans" cxnId="{B7780CDE-2A2B-4091-9CFE-417188483AD1}">
      <dgm:prSet/>
      <dgm:spPr/>
      <dgm:t>
        <a:bodyPr/>
        <a:lstStyle/>
        <a:p>
          <a:endParaRPr lang="zh-CN" altLang="en-US"/>
        </a:p>
      </dgm:t>
    </dgm:pt>
    <dgm:pt modelId="{647AC165-7E48-4A00-9F80-3BD4CE544FBD}" type="sibTrans" cxnId="{B7780CDE-2A2B-4091-9CFE-417188483AD1}">
      <dgm:prSet/>
      <dgm:spPr/>
      <dgm:t>
        <a:bodyPr/>
        <a:lstStyle/>
        <a:p>
          <a:endParaRPr lang="zh-CN" altLang="en-US"/>
        </a:p>
      </dgm:t>
    </dgm:pt>
    <dgm:pt modelId="{6D422DED-86CE-4BAF-A579-92953DF9DF77}">
      <dgm:prSet custT="1"/>
      <dgm:spPr/>
      <dgm:t>
        <a:bodyPr/>
        <a:lstStyle/>
        <a:p>
          <a:r>
            <a:rPr lang="en-US" sz="1800" dirty="0" smtClean="0"/>
            <a:t>All node’s throughputs must be decreased by reducing their sliding window size</a:t>
          </a:r>
          <a:endParaRPr lang="en-US" altLang="zh-CN" sz="1800" dirty="0" smtClean="0"/>
        </a:p>
      </dgm:t>
    </dgm:pt>
    <dgm:pt modelId="{2E5A2DA6-34FB-4436-A796-24620220DBEA}" type="parTrans" cxnId="{4243E584-D427-4E2C-86AF-44ED89C170C9}">
      <dgm:prSet/>
      <dgm:spPr/>
      <dgm:t>
        <a:bodyPr/>
        <a:lstStyle/>
        <a:p>
          <a:endParaRPr lang="zh-CN" altLang="en-US"/>
        </a:p>
      </dgm:t>
    </dgm:pt>
    <dgm:pt modelId="{386B23F3-826D-45F9-895A-EECB30881429}" type="sibTrans" cxnId="{4243E584-D427-4E2C-86AF-44ED89C170C9}">
      <dgm:prSet/>
      <dgm:spPr/>
      <dgm:t>
        <a:bodyPr/>
        <a:lstStyle/>
        <a:p>
          <a:endParaRPr lang="zh-CN" altLang="en-US"/>
        </a:p>
      </dgm:t>
    </dgm:pt>
    <dgm:pt modelId="{266370DB-E78B-4BBD-A82C-685511B9DD4F}">
      <dgm:prSet custT="1"/>
      <dgm:spPr/>
      <dgm:t>
        <a:bodyPr/>
        <a:lstStyle/>
        <a:p>
          <a:r>
            <a:rPr lang="en-US" sz="1800" dirty="0" smtClean="0"/>
            <a:t>The entire network can become unusable</a:t>
          </a:r>
          <a:endParaRPr lang="en-US" altLang="zh-CN" sz="1800" dirty="0" smtClean="0"/>
        </a:p>
      </dgm:t>
    </dgm:pt>
    <dgm:pt modelId="{03E2BF66-8E7F-4661-8AAD-B52DFE30672D}" type="parTrans" cxnId="{3305CD43-DDD7-4E61-AFB2-237203BC1DA0}">
      <dgm:prSet/>
      <dgm:spPr/>
    </dgm:pt>
    <dgm:pt modelId="{DBB90451-86DE-4E72-9AFB-CDB7B9D4C07C}" type="sibTrans" cxnId="{3305CD43-DDD7-4E61-AFB2-237203BC1DA0}">
      <dgm:prSet/>
      <dgm:spPr/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3" custScaleX="1372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E08AC0-0564-4183-945A-48228A52433E}" type="pres">
      <dgm:prSet presAssocID="{2E0CC11F-64C4-4B98-B771-68946373A08F}" presName="spaceBetweenRectangles" presStyleCnt="0"/>
      <dgm:spPr/>
    </dgm:pt>
    <dgm:pt modelId="{5C02B2FC-FCE6-4787-9946-D28EB10300E1}" type="pres">
      <dgm:prSet presAssocID="{1974662C-DD94-4BD6-98DE-5BC0FC5213C4}" presName="parentLin" presStyleCnt="0"/>
      <dgm:spPr/>
    </dgm:pt>
    <dgm:pt modelId="{CE2A1BE9-5F26-493D-A933-AE81907DDA13}" type="pres">
      <dgm:prSet presAssocID="{1974662C-DD94-4BD6-98DE-5BC0FC5213C4}" presName="parentLeftMargin" presStyleLbl="node1" presStyleIdx="0" presStyleCnt="3" custScaleX="107391"/>
      <dgm:spPr/>
      <dgm:t>
        <a:bodyPr/>
        <a:lstStyle/>
        <a:p>
          <a:endParaRPr lang="zh-CN" altLang="en-US"/>
        </a:p>
      </dgm:t>
    </dgm:pt>
    <dgm:pt modelId="{03F04028-3FF3-41F6-A65A-D7A32A619E99}" type="pres">
      <dgm:prSet presAssocID="{1974662C-DD94-4BD6-98DE-5BC0FC5213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AFDAAF-7EFA-4726-A433-FD9D32E9BDB8}" type="pres">
      <dgm:prSet presAssocID="{1974662C-DD94-4BD6-98DE-5BC0FC5213C4}" presName="negativeSpace" presStyleCnt="0"/>
      <dgm:spPr/>
    </dgm:pt>
    <dgm:pt modelId="{4B1D0AD5-BBD0-49F6-A5DC-798F20B4F211}" type="pres">
      <dgm:prSet presAssocID="{1974662C-DD94-4BD6-98DE-5BC0FC5213C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683153-BD54-41AE-8708-679CBEE9BB0D}" type="pres">
      <dgm:prSet presAssocID="{6AAAE4EC-F021-473B-B486-456023833D6D}" presName="spaceBetweenRectangles" presStyleCnt="0"/>
      <dgm:spPr/>
    </dgm:pt>
    <dgm:pt modelId="{D9228A59-8687-4BCB-939C-3DFB35E07E05}" type="pres">
      <dgm:prSet presAssocID="{6D422DED-86CE-4BAF-A579-92953DF9DF77}" presName="parentLin" presStyleCnt="0"/>
      <dgm:spPr/>
    </dgm:pt>
    <dgm:pt modelId="{55A0DC11-AC90-4060-A2C5-362A3C4AE40F}" type="pres">
      <dgm:prSet presAssocID="{6D422DED-86CE-4BAF-A579-92953DF9DF77}" presName="parentLeftMargin" presStyleLbl="node1" presStyleIdx="1" presStyleCnt="3" custScaleX="108477"/>
      <dgm:spPr/>
      <dgm:t>
        <a:bodyPr/>
        <a:lstStyle/>
        <a:p>
          <a:endParaRPr lang="zh-CN" altLang="en-US"/>
        </a:p>
      </dgm:t>
    </dgm:pt>
    <dgm:pt modelId="{6C8DFB46-C9DD-4D3E-899A-A08FD86FDDCB}" type="pres">
      <dgm:prSet presAssocID="{6D422DED-86CE-4BAF-A579-92953DF9DF77}" presName="parentText" presStyleLbl="node1" presStyleIdx="2" presStyleCnt="3" custScaleY="18922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5EBD4E-5AB1-4E2C-81AD-E104639EAA05}" type="pres">
      <dgm:prSet presAssocID="{6D422DED-86CE-4BAF-A579-92953DF9DF77}" presName="negativeSpace" presStyleCnt="0"/>
      <dgm:spPr/>
    </dgm:pt>
    <dgm:pt modelId="{CA8A6224-1DB6-49CA-ADA1-D808EA88E58C}" type="pres">
      <dgm:prSet presAssocID="{6D422DED-86CE-4BAF-A579-92953DF9DF7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305CD43-DDD7-4E61-AFB2-237203BC1DA0}" srcId="{3E1B9C3B-A866-4CAC-8DAE-C592C48429DD}" destId="{266370DB-E78B-4BBD-A82C-685511B9DD4F}" srcOrd="0" destOrd="0" parTransId="{03E2BF66-8E7F-4661-8AAD-B52DFE30672D}" sibTransId="{DBB90451-86DE-4E72-9AFB-CDB7B9D4C07C}"/>
    <dgm:cxn modelId="{28C54A73-D690-4D4A-877F-F52FA49973E1}" type="presOf" srcId="{EF4B7BCF-932C-44B9-A7F4-20F4C5ED0A84}" destId="{4B1D0AD5-BBD0-49F6-A5DC-798F20B4F211}" srcOrd="0" destOrd="2" presId="urn:microsoft.com/office/officeart/2005/8/layout/list1"/>
    <dgm:cxn modelId="{465C00C9-3DF2-452D-9D02-449C2484AF26}" srcId="{1974662C-DD94-4BD6-98DE-5BC0FC5213C4}" destId="{69D33BEA-4933-4513-A926-2F5815890DF5}" srcOrd="1" destOrd="0" parTransId="{705F833B-2C26-482C-86E0-20D22DBFE02B}" sibTransId="{E83D1541-4D3E-4970-BB42-9E8BB2BB76F2}"/>
    <dgm:cxn modelId="{143EBD2B-1CEC-4C17-8C7D-973FBFAEB480}" type="presOf" srcId="{EDD7B070-3359-440C-9EF4-5E6EF77211E6}" destId="{4B1D0AD5-BBD0-49F6-A5DC-798F20B4F211}" srcOrd="0" destOrd="0" presId="urn:microsoft.com/office/officeart/2005/8/layout/list1"/>
    <dgm:cxn modelId="{0F7CB656-6145-4655-B85A-2CD75C9F383E}" type="presOf" srcId="{1974662C-DD94-4BD6-98DE-5BC0FC5213C4}" destId="{03F04028-3FF3-41F6-A65A-D7A32A619E99}" srcOrd="1" destOrd="0" presId="urn:microsoft.com/office/officeart/2005/8/layout/list1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646D39BF-C4A8-4636-905E-217A259E3B93}" type="presOf" srcId="{00349DA0-0D39-48E4-879D-A966805F8E55}" destId="{04AE21AA-901D-4BB1-9796-F90BE88D2DB9}" srcOrd="1" destOrd="0" presId="urn:microsoft.com/office/officeart/2005/8/layout/list1"/>
    <dgm:cxn modelId="{4243E584-D427-4E2C-86AF-44ED89C170C9}" srcId="{7601C665-37B0-40CD-BA35-6A27D62700D9}" destId="{6D422DED-86CE-4BAF-A579-92953DF9DF77}" srcOrd="2" destOrd="0" parTransId="{2E5A2DA6-34FB-4436-A796-24620220DBEA}" sibTransId="{386B23F3-826D-45F9-895A-EECB30881429}"/>
    <dgm:cxn modelId="{050F06B5-906C-4031-9044-9DC1C9195DC5}" type="presOf" srcId="{6D422DED-86CE-4BAF-A579-92953DF9DF77}" destId="{55A0DC11-AC90-4060-A2C5-362A3C4AE40F}" srcOrd="0" destOrd="0" presId="urn:microsoft.com/office/officeart/2005/8/layout/list1"/>
    <dgm:cxn modelId="{309B52CD-DB3F-47B7-A8E5-5C9513D021B2}" srcId="{7601C665-37B0-40CD-BA35-6A27D62700D9}" destId="{1974662C-DD94-4BD6-98DE-5BC0FC5213C4}" srcOrd="1" destOrd="0" parTransId="{14FE5369-6295-41B1-80E3-983E23DE9EE7}" sibTransId="{6AAAE4EC-F021-473B-B486-456023833D6D}"/>
    <dgm:cxn modelId="{42C243CF-0B4B-493B-B6A9-D51A4587E92A}" type="presOf" srcId="{6D422DED-86CE-4BAF-A579-92953DF9DF77}" destId="{6C8DFB46-C9DD-4D3E-899A-A08FD86FDDCB}" srcOrd="1" destOrd="0" presId="urn:microsoft.com/office/officeart/2005/8/layout/list1"/>
    <dgm:cxn modelId="{C5CACD29-4FBF-49CE-A80A-5B2BFAB2733B}" type="presOf" srcId="{69D33BEA-4933-4513-A926-2F5815890DF5}" destId="{4B1D0AD5-BBD0-49F6-A5DC-798F20B4F211}" srcOrd="0" destOrd="1" presId="urn:microsoft.com/office/officeart/2005/8/layout/list1"/>
    <dgm:cxn modelId="{A9F48441-16D2-4E9D-A2BB-D9F4B406321B}" type="presOf" srcId="{266370DB-E78B-4BBD-A82C-685511B9DD4F}" destId="{4B1D0AD5-BBD0-49F6-A5DC-798F20B4F211}" srcOrd="0" destOrd="5" presId="urn:microsoft.com/office/officeart/2005/8/layout/list1"/>
    <dgm:cxn modelId="{FC5D5FB8-EA30-4F3C-996F-A6817758C5F2}" srcId="{1974662C-DD94-4BD6-98DE-5BC0FC5213C4}" destId="{EF4B7BCF-932C-44B9-A7F4-20F4C5ED0A84}" srcOrd="2" destOrd="0" parTransId="{5E6FC204-DD64-4C52-81FD-6D52C138EEF1}" sibTransId="{0ADECA94-BDB7-4CE7-A7DE-BF848964BE9C}"/>
    <dgm:cxn modelId="{B7780CDE-2A2B-4091-9CFE-417188483AD1}" srcId="{1974662C-DD94-4BD6-98DE-5BC0FC5213C4}" destId="{3E1B9C3B-A866-4CAC-8DAE-C592C48429DD}" srcOrd="4" destOrd="0" parTransId="{A6B1FAAF-0420-411C-B38F-E2460932864D}" sibTransId="{647AC165-7E48-4A00-9F80-3BD4CE544FBD}"/>
    <dgm:cxn modelId="{C1D54DBF-B919-47A6-A92E-7FB461AB6422}" srcId="{1974662C-DD94-4BD6-98DE-5BC0FC5213C4}" destId="{EDD7B070-3359-440C-9EF4-5E6EF77211E6}" srcOrd="0" destOrd="0" parTransId="{5D34F0EC-B072-4275-B88B-400B1E355672}" sibTransId="{DB9E369B-3E4E-462A-AE4B-7CFD420A6D8B}"/>
    <dgm:cxn modelId="{7E766885-ABBB-4248-9990-70A89605F967}" type="presOf" srcId="{7601C665-37B0-40CD-BA35-6A27D62700D9}" destId="{FBE445EE-CDE8-4C99-A04D-33FE5BD85C8D}" srcOrd="0" destOrd="0" presId="urn:microsoft.com/office/officeart/2005/8/layout/list1"/>
    <dgm:cxn modelId="{2587C006-7C93-4A04-8BBD-04A3415C9558}" type="presOf" srcId="{00349DA0-0D39-48E4-879D-A966805F8E55}" destId="{41C9BCC4-039A-4EC4-96F0-2D8D5AB76B1B}" srcOrd="0" destOrd="0" presId="urn:microsoft.com/office/officeart/2005/8/layout/list1"/>
    <dgm:cxn modelId="{480389BD-5CC3-4F4B-8CBC-5F8F2208713B}" type="presOf" srcId="{3E1B9C3B-A866-4CAC-8DAE-C592C48429DD}" destId="{4B1D0AD5-BBD0-49F6-A5DC-798F20B4F211}" srcOrd="0" destOrd="4" presId="urn:microsoft.com/office/officeart/2005/8/layout/list1"/>
    <dgm:cxn modelId="{BA65DE6B-AD09-41CB-9DF4-ECBDB888B0CD}" srcId="{1974662C-DD94-4BD6-98DE-5BC0FC5213C4}" destId="{AB72C84F-C7C8-4D7D-A0D9-AE276852AB67}" srcOrd="3" destOrd="0" parTransId="{466CBC72-B374-4F36-B47E-65CC7DA84D2F}" sibTransId="{0B42023B-BC86-4B7B-9887-DC9630E4D9D5}"/>
    <dgm:cxn modelId="{93327E98-524E-4705-A30E-3F4C4312D5FF}" type="presOf" srcId="{1974662C-DD94-4BD6-98DE-5BC0FC5213C4}" destId="{CE2A1BE9-5F26-493D-A933-AE81907DDA13}" srcOrd="0" destOrd="0" presId="urn:microsoft.com/office/officeart/2005/8/layout/list1"/>
    <dgm:cxn modelId="{F2C79F7C-DED0-457E-8000-BA26B0533791}" type="presOf" srcId="{AB72C84F-C7C8-4D7D-A0D9-AE276852AB67}" destId="{4B1D0AD5-BBD0-49F6-A5DC-798F20B4F211}" srcOrd="0" destOrd="3" presId="urn:microsoft.com/office/officeart/2005/8/layout/list1"/>
    <dgm:cxn modelId="{60760CE7-783D-40E5-A566-76E2F41C8876}" type="presParOf" srcId="{FBE445EE-CDE8-4C99-A04D-33FE5BD85C8D}" destId="{5DA20F20-FC76-49F3-BB7F-9B510EB78044}" srcOrd="0" destOrd="0" presId="urn:microsoft.com/office/officeart/2005/8/layout/list1"/>
    <dgm:cxn modelId="{D645E0F6-D36D-46D3-8C08-AB1004A703CA}" type="presParOf" srcId="{5DA20F20-FC76-49F3-BB7F-9B510EB78044}" destId="{41C9BCC4-039A-4EC4-96F0-2D8D5AB76B1B}" srcOrd="0" destOrd="0" presId="urn:microsoft.com/office/officeart/2005/8/layout/list1"/>
    <dgm:cxn modelId="{3E4160E8-FBE6-4688-9970-C0C16F65A614}" type="presParOf" srcId="{5DA20F20-FC76-49F3-BB7F-9B510EB78044}" destId="{04AE21AA-901D-4BB1-9796-F90BE88D2DB9}" srcOrd="1" destOrd="0" presId="urn:microsoft.com/office/officeart/2005/8/layout/list1"/>
    <dgm:cxn modelId="{ED872FC1-B1EB-433D-BEA4-8094539034FA}" type="presParOf" srcId="{FBE445EE-CDE8-4C99-A04D-33FE5BD85C8D}" destId="{15A2DA67-1845-426F-A7FE-19BDF4B45C5E}" srcOrd="1" destOrd="0" presId="urn:microsoft.com/office/officeart/2005/8/layout/list1"/>
    <dgm:cxn modelId="{FA80EE44-D082-4A74-A1D5-CEC4205DCDB0}" type="presParOf" srcId="{FBE445EE-CDE8-4C99-A04D-33FE5BD85C8D}" destId="{540D99E8-63CE-491C-B9FC-BA352EA7F75D}" srcOrd="2" destOrd="0" presId="urn:microsoft.com/office/officeart/2005/8/layout/list1"/>
    <dgm:cxn modelId="{96998211-4738-429C-A6F1-12F630D2BE2B}" type="presParOf" srcId="{FBE445EE-CDE8-4C99-A04D-33FE5BD85C8D}" destId="{3BE08AC0-0564-4183-945A-48228A52433E}" srcOrd="3" destOrd="0" presId="urn:microsoft.com/office/officeart/2005/8/layout/list1"/>
    <dgm:cxn modelId="{50516F2B-7F3D-4DDB-8EBB-C4B74D685631}" type="presParOf" srcId="{FBE445EE-CDE8-4C99-A04D-33FE5BD85C8D}" destId="{5C02B2FC-FCE6-4787-9946-D28EB10300E1}" srcOrd="4" destOrd="0" presId="urn:microsoft.com/office/officeart/2005/8/layout/list1"/>
    <dgm:cxn modelId="{3ACFA7BB-915D-4C6B-8DD3-B385FFB57C27}" type="presParOf" srcId="{5C02B2FC-FCE6-4787-9946-D28EB10300E1}" destId="{CE2A1BE9-5F26-493D-A933-AE81907DDA13}" srcOrd="0" destOrd="0" presId="urn:microsoft.com/office/officeart/2005/8/layout/list1"/>
    <dgm:cxn modelId="{B1DF79EB-02C3-4635-AC09-8F6FBE55E6B6}" type="presParOf" srcId="{5C02B2FC-FCE6-4787-9946-D28EB10300E1}" destId="{03F04028-3FF3-41F6-A65A-D7A32A619E99}" srcOrd="1" destOrd="0" presId="urn:microsoft.com/office/officeart/2005/8/layout/list1"/>
    <dgm:cxn modelId="{4F5D903A-A8BF-4671-8771-52EAF39D3976}" type="presParOf" srcId="{FBE445EE-CDE8-4C99-A04D-33FE5BD85C8D}" destId="{75AFDAAF-7EFA-4726-A433-FD9D32E9BDB8}" srcOrd="5" destOrd="0" presId="urn:microsoft.com/office/officeart/2005/8/layout/list1"/>
    <dgm:cxn modelId="{32399C84-AD8E-4C28-B086-55ECA056CFFD}" type="presParOf" srcId="{FBE445EE-CDE8-4C99-A04D-33FE5BD85C8D}" destId="{4B1D0AD5-BBD0-49F6-A5DC-798F20B4F211}" srcOrd="6" destOrd="0" presId="urn:microsoft.com/office/officeart/2005/8/layout/list1"/>
    <dgm:cxn modelId="{F440D160-46AA-452A-AC27-AC96C43E5C5C}" type="presParOf" srcId="{FBE445EE-CDE8-4C99-A04D-33FE5BD85C8D}" destId="{AB683153-BD54-41AE-8708-679CBEE9BB0D}" srcOrd="7" destOrd="0" presId="urn:microsoft.com/office/officeart/2005/8/layout/list1"/>
    <dgm:cxn modelId="{90D1FB10-7579-420A-8323-8639220CB033}" type="presParOf" srcId="{FBE445EE-CDE8-4C99-A04D-33FE5BD85C8D}" destId="{D9228A59-8687-4BCB-939C-3DFB35E07E05}" srcOrd="8" destOrd="0" presId="urn:microsoft.com/office/officeart/2005/8/layout/list1"/>
    <dgm:cxn modelId="{E95549FC-6BD1-4046-86C6-E168E286A8E9}" type="presParOf" srcId="{D9228A59-8687-4BCB-939C-3DFB35E07E05}" destId="{55A0DC11-AC90-4060-A2C5-362A3C4AE40F}" srcOrd="0" destOrd="0" presId="urn:microsoft.com/office/officeart/2005/8/layout/list1"/>
    <dgm:cxn modelId="{F4D9C012-BCA0-4DFB-BAF9-F43C46A05CD7}" type="presParOf" srcId="{D9228A59-8687-4BCB-939C-3DFB35E07E05}" destId="{6C8DFB46-C9DD-4D3E-899A-A08FD86FDDCB}" srcOrd="1" destOrd="0" presId="urn:microsoft.com/office/officeart/2005/8/layout/list1"/>
    <dgm:cxn modelId="{C04520C5-6D1B-4496-A83A-72673F7D074B}" type="presParOf" srcId="{FBE445EE-CDE8-4C99-A04D-33FE5BD85C8D}" destId="{555EBD4E-5AB1-4E2C-81AD-E104639EAA05}" srcOrd="9" destOrd="0" presId="urn:microsoft.com/office/officeart/2005/8/layout/list1"/>
    <dgm:cxn modelId="{1BDD8E25-DA95-4624-B146-B797781FDD7D}" type="presParOf" srcId="{FBE445EE-CDE8-4C99-A04D-33FE5BD85C8D}" destId="{CA8A6224-1DB6-49CA-ADA1-D808EA88E58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2400" dirty="0" smtClean="0"/>
            <a:t>Arrange for </a:t>
          </a:r>
          <a:r>
            <a:rPr lang="en-US" sz="2400" dirty="0" smtClean="0"/>
            <a:t>Intermediate System</a:t>
          </a:r>
          <a:r>
            <a:rPr lang="en-US" altLang="zh-CN" sz="2400" dirty="0" smtClean="0"/>
            <a:t> to inform senders when congestion occurs</a:t>
          </a:r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A1220703-CA9B-4609-BB51-E4C4CD0FC5E2}">
      <dgm:prSet custT="1"/>
      <dgm:spPr/>
      <dgm:t>
        <a:bodyPr/>
        <a:lstStyle/>
        <a:p>
          <a:r>
            <a:rPr lang="en-US" altLang="zh-CN" sz="2400" dirty="0" smtClean="0"/>
            <a:t>All senders use their packet loss as an estimate of congestion</a:t>
          </a:r>
        </a:p>
      </dgm:t>
    </dgm:pt>
    <dgm:pt modelId="{6D656464-2A77-4CD7-8C14-F234F1885A4E}" type="parTrans" cxnId="{F0867D17-8F81-4420-A3DD-056F40CB0901}">
      <dgm:prSet/>
      <dgm:spPr/>
      <dgm:t>
        <a:bodyPr/>
        <a:lstStyle/>
        <a:p>
          <a:endParaRPr lang="zh-CN" altLang="en-US"/>
        </a:p>
      </dgm:t>
    </dgm:pt>
    <dgm:pt modelId="{435B0583-F896-48C2-A84E-70432CAF7FE4}" type="sibTrans" cxnId="{F0867D17-8F81-4420-A3DD-056F40CB0901}">
      <dgm:prSet/>
      <dgm:spPr/>
      <dgm:t>
        <a:bodyPr/>
        <a:lstStyle/>
        <a:p>
          <a:endParaRPr lang="zh-CN" altLang="en-US"/>
        </a:p>
      </dgm:t>
    </dgm:pt>
    <dgm:pt modelId="{5618724B-3689-4095-BA99-31B170444017}">
      <dgm:prSet custT="1"/>
      <dgm:spPr/>
      <dgm:t>
        <a:bodyPr/>
        <a:lstStyle/>
        <a:p>
          <a:r>
            <a:rPr lang="en-US" altLang="zh-CN" sz="2400" dirty="0" smtClean="0"/>
            <a:t>Switch or Router sends a special message to the source</a:t>
          </a:r>
        </a:p>
      </dgm:t>
    </dgm:pt>
    <dgm:pt modelId="{E54FF18C-7BFA-47B2-ADA0-699E82C65CC0}" type="parTrans" cxnId="{A39BC9B2-3DC2-429A-926D-BEB2B8EF3406}">
      <dgm:prSet/>
      <dgm:spPr/>
      <dgm:t>
        <a:bodyPr/>
        <a:lstStyle/>
        <a:p>
          <a:endParaRPr lang="zh-CN" altLang="en-US"/>
        </a:p>
      </dgm:t>
    </dgm:pt>
    <dgm:pt modelId="{8B4305BB-223E-41BA-88D2-3B02466130E3}" type="sibTrans" cxnId="{A39BC9B2-3DC2-429A-926D-BEB2B8EF3406}">
      <dgm:prSet/>
      <dgm:spPr/>
      <dgm:t>
        <a:bodyPr/>
        <a:lstStyle/>
        <a:p>
          <a:endParaRPr lang="zh-CN" altLang="en-US"/>
        </a:p>
      </dgm:t>
    </dgm:pt>
    <dgm:pt modelId="{751AA01B-37B7-4820-ACDF-B788BA8DF396}">
      <dgm:prSet custT="1"/>
      <dgm:spPr/>
      <dgm:t>
        <a:bodyPr/>
        <a:lstStyle/>
        <a:p>
          <a:r>
            <a:rPr lang="en-US" altLang="zh-CN" sz="2400" dirty="0" smtClean="0"/>
            <a:t>Switch or Router sets a bit in the header of each packet that experiences delay</a:t>
          </a:r>
        </a:p>
      </dgm:t>
    </dgm:pt>
    <dgm:pt modelId="{B59C3911-B31F-42D8-BBF7-BB7D4489BE08}" type="parTrans" cxnId="{1947B611-60F1-4787-A8F8-EDC6F80FE708}">
      <dgm:prSet/>
      <dgm:spPr/>
      <dgm:t>
        <a:bodyPr/>
        <a:lstStyle/>
        <a:p>
          <a:endParaRPr lang="zh-CN" altLang="en-US"/>
        </a:p>
      </dgm:t>
    </dgm:pt>
    <dgm:pt modelId="{971FAAB7-3885-4B2F-B06A-D5B82026B7E0}" type="sibTrans" cxnId="{1947B611-60F1-4787-A8F8-EDC6F80FE708}">
      <dgm:prSet/>
      <dgm:spPr/>
      <dgm:t>
        <a:bodyPr/>
        <a:lstStyle/>
        <a:p>
          <a:endParaRPr lang="zh-CN" altLang="en-US"/>
        </a:p>
      </dgm:t>
    </dgm:pt>
    <dgm:pt modelId="{3B0B75BB-A4A6-4E78-BEE3-917400075967}">
      <dgm:prSet custT="1"/>
      <dgm:spPr/>
      <dgm:t>
        <a:bodyPr/>
        <a:lstStyle/>
        <a:p>
          <a:r>
            <a:rPr lang="en-US" altLang="zh-CN" sz="2400" dirty="0" smtClean="0"/>
            <a:t>In modern network, </a:t>
          </a:r>
          <a:r>
            <a:rPr lang="en-US" altLang="zh-CN" sz="2400" b="1" dirty="0" smtClean="0">
              <a:solidFill>
                <a:srgbClr val="FF0000"/>
              </a:solidFill>
            </a:rPr>
            <a:t>most packet loss results from congestion</a:t>
          </a:r>
          <a:r>
            <a:rPr lang="en-US" altLang="zh-CN" sz="2400" dirty="0" smtClean="0"/>
            <a:t>, not hardware failure</a:t>
          </a:r>
        </a:p>
      </dgm:t>
    </dgm:pt>
    <dgm:pt modelId="{E97ADC2F-6B9D-450C-A8E5-07E9528E8324}" type="parTrans" cxnId="{11C3B3D0-A208-4BEA-8A35-04C6EAB18763}">
      <dgm:prSet/>
      <dgm:spPr/>
      <dgm:t>
        <a:bodyPr/>
        <a:lstStyle/>
        <a:p>
          <a:endParaRPr lang="zh-CN" altLang="en-US"/>
        </a:p>
      </dgm:t>
    </dgm:pt>
    <dgm:pt modelId="{8FA0B7FA-797C-47F6-B657-BDB80CFFBC24}" type="sibTrans" cxnId="{11C3B3D0-A208-4BEA-8A35-04C6EAB18763}">
      <dgm:prSet/>
      <dgm:spPr/>
      <dgm:t>
        <a:bodyPr/>
        <a:lstStyle/>
        <a:p>
          <a:endParaRPr lang="zh-CN" altLang="en-US"/>
        </a:p>
      </dgm:t>
    </dgm:pt>
    <dgm:pt modelId="{829E3964-94F7-4981-85A2-175B1A4D155F}">
      <dgm:prSet custT="1"/>
      <dgm:spPr/>
      <dgm:t>
        <a:bodyPr/>
        <a:lstStyle/>
        <a:p>
          <a:r>
            <a:rPr lang="en-US" sz="2400" dirty="0" smtClean="0"/>
            <a:t>Estimation Approach</a:t>
          </a:r>
          <a:endParaRPr lang="en-US" altLang="zh-CN" sz="2400" dirty="0" smtClean="0"/>
        </a:p>
      </dgm:t>
    </dgm:pt>
    <dgm:pt modelId="{6AA9DD62-4AC6-4FE8-9B0B-01EF2DAB27DC}" type="parTrans" cxnId="{29E2D2B7-785B-4A95-9491-C1B5253D3D4E}">
      <dgm:prSet/>
      <dgm:spPr/>
      <dgm:t>
        <a:bodyPr/>
        <a:lstStyle/>
        <a:p>
          <a:endParaRPr lang="zh-CN" altLang="en-US"/>
        </a:p>
      </dgm:t>
    </dgm:pt>
    <dgm:pt modelId="{BD0CE193-C2AF-4C49-83C1-A8ACC776795F}" type="sibTrans" cxnId="{29E2D2B7-785B-4A95-9491-C1B5253D3D4E}">
      <dgm:prSet/>
      <dgm:spPr/>
      <dgm:t>
        <a:bodyPr/>
        <a:lstStyle/>
        <a:p>
          <a:endParaRPr lang="zh-CN" altLang="en-US"/>
        </a:p>
      </dgm:t>
    </dgm:pt>
    <dgm:pt modelId="{2F79130A-016E-46A7-8821-0227D23B7881}">
      <dgm:prSet custT="1"/>
      <dgm:spPr/>
      <dgm:t>
        <a:bodyPr/>
        <a:lstStyle/>
        <a:p>
          <a:r>
            <a:rPr lang="en-US" sz="2400" b="0" dirty="0" smtClean="0"/>
            <a:t>Information Approaches</a:t>
          </a:r>
          <a:endParaRPr lang="en-US" altLang="zh-CN" sz="2400" b="0" dirty="0" smtClean="0"/>
        </a:p>
      </dgm:t>
    </dgm:pt>
    <dgm:pt modelId="{C8C70F1D-25C5-44CD-9897-5E87F0D4F1C3}" type="parTrans" cxnId="{02BDD7C7-DDC6-462D-93C8-64A3EB5EAB33}">
      <dgm:prSet/>
      <dgm:spPr/>
      <dgm:t>
        <a:bodyPr/>
        <a:lstStyle/>
        <a:p>
          <a:endParaRPr lang="zh-CN" altLang="en-US"/>
        </a:p>
      </dgm:t>
    </dgm:pt>
    <dgm:pt modelId="{2360409B-8415-4876-BD48-D6E32843E63C}" type="sibTrans" cxnId="{02BDD7C7-DDC6-462D-93C8-64A3EB5EAB33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BDF3E81-A57F-4E82-A18B-CA6217AE237C}" type="pres">
      <dgm:prSet presAssocID="{2F79130A-016E-46A7-8821-0227D23B7881}" presName="parentLin" presStyleCnt="0"/>
      <dgm:spPr/>
    </dgm:pt>
    <dgm:pt modelId="{0D405344-3B2C-4732-BF77-ADD350625D32}" type="pres">
      <dgm:prSet presAssocID="{2F79130A-016E-46A7-8821-0227D23B788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389C65C-73DE-467C-B532-2D0E760021AF}" type="pres">
      <dgm:prSet presAssocID="{2F79130A-016E-46A7-8821-0227D23B788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07AEC-53C0-4F01-A301-CBAD4DB849FD}" type="pres">
      <dgm:prSet presAssocID="{2F79130A-016E-46A7-8821-0227D23B7881}" presName="negativeSpace" presStyleCnt="0"/>
      <dgm:spPr/>
    </dgm:pt>
    <dgm:pt modelId="{310D5664-3902-4EAE-B3AD-D70F3B433588}" type="pres">
      <dgm:prSet presAssocID="{2F79130A-016E-46A7-8821-0227D23B78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4A7C76-4BE6-4ED4-8273-AFAAD0317CC5}" type="pres">
      <dgm:prSet presAssocID="{2360409B-8415-4876-BD48-D6E32843E63C}" presName="spaceBetweenRectangles" presStyleCnt="0"/>
      <dgm:spPr/>
    </dgm:pt>
    <dgm:pt modelId="{DD3C7A7D-7628-4CEF-9FF2-4EC9A2F44FCA}" type="pres">
      <dgm:prSet presAssocID="{829E3964-94F7-4981-85A2-175B1A4D155F}" presName="parentLin" presStyleCnt="0"/>
      <dgm:spPr/>
    </dgm:pt>
    <dgm:pt modelId="{98DD6F2F-3344-47D1-963B-E6F6ED672C4C}" type="pres">
      <dgm:prSet presAssocID="{829E3964-94F7-4981-85A2-175B1A4D155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C6A888B-5BC2-4EF6-81F9-317E168C86C1}" type="pres">
      <dgm:prSet presAssocID="{829E3964-94F7-4981-85A2-175B1A4D155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21BECE-B1D7-4753-BA29-C39B901E3FAA}" type="pres">
      <dgm:prSet presAssocID="{829E3964-94F7-4981-85A2-175B1A4D155F}" presName="negativeSpace" presStyleCnt="0"/>
      <dgm:spPr/>
    </dgm:pt>
    <dgm:pt modelId="{A41CEE20-9DFC-4D50-B7F0-F3FC3C9D5707}" type="pres">
      <dgm:prSet presAssocID="{829E3964-94F7-4981-85A2-175B1A4D155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FE307A-2387-4E09-9C13-BED5D2F6D572}" type="presOf" srcId="{829E3964-94F7-4981-85A2-175B1A4D155F}" destId="{1C6A888B-5BC2-4EF6-81F9-317E168C86C1}" srcOrd="1" destOrd="0" presId="urn:microsoft.com/office/officeart/2005/8/layout/list1"/>
    <dgm:cxn modelId="{6539011E-D54A-4C01-ABB7-78EF925C0CE7}" type="presOf" srcId="{751AA01B-37B7-4820-ACDF-B788BA8DF396}" destId="{310D5664-3902-4EAE-B3AD-D70F3B433588}" srcOrd="0" destOrd="2" presId="urn:microsoft.com/office/officeart/2005/8/layout/list1"/>
    <dgm:cxn modelId="{BC71C1F7-2A42-4497-B6E8-16F53014AD29}" srcId="{2F79130A-016E-46A7-8821-0227D23B7881}" destId="{00349DA0-0D39-48E4-879D-A966805F8E55}" srcOrd="0" destOrd="0" parTransId="{BB728CE3-D709-411D-9F07-AC3ACC0B80C5}" sibTransId="{2E0CC11F-64C4-4B98-B771-68946373A08F}"/>
    <dgm:cxn modelId="{C124478B-6D68-4394-BF71-1756FC3E633C}" type="presOf" srcId="{2F79130A-016E-46A7-8821-0227D23B7881}" destId="{0D405344-3B2C-4732-BF77-ADD350625D32}" srcOrd="0" destOrd="0" presId="urn:microsoft.com/office/officeart/2005/8/layout/list1"/>
    <dgm:cxn modelId="{11C3B3D0-A208-4BEA-8A35-04C6EAB18763}" srcId="{A1220703-CA9B-4609-BB51-E4C4CD0FC5E2}" destId="{3B0B75BB-A4A6-4E78-BEE3-917400075967}" srcOrd="0" destOrd="0" parTransId="{E97ADC2F-6B9D-450C-A8E5-07E9528E8324}" sibTransId="{8FA0B7FA-797C-47F6-B657-BDB80CFFBC24}"/>
    <dgm:cxn modelId="{748BBD29-3D35-45F0-970E-8F44A8B7731B}" type="presOf" srcId="{00349DA0-0D39-48E4-879D-A966805F8E55}" destId="{310D5664-3902-4EAE-B3AD-D70F3B433588}" srcOrd="0" destOrd="0" presId="urn:microsoft.com/office/officeart/2005/8/layout/list1"/>
    <dgm:cxn modelId="{F0867D17-8F81-4420-A3DD-056F40CB0901}" srcId="{829E3964-94F7-4981-85A2-175B1A4D155F}" destId="{A1220703-CA9B-4609-BB51-E4C4CD0FC5E2}" srcOrd="0" destOrd="0" parTransId="{6D656464-2A77-4CD7-8C14-F234F1885A4E}" sibTransId="{435B0583-F896-48C2-A84E-70432CAF7FE4}"/>
    <dgm:cxn modelId="{6CEDFDC0-7F93-414F-B691-30D148315127}" type="presOf" srcId="{829E3964-94F7-4981-85A2-175B1A4D155F}" destId="{98DD6F2F-3344-47D1-963B-E6F6ED672C4C}" srcOrd="0" destOrd="0" presId="urn:microsoft.com/office/officeart/2005/8/layout/list1"/>
    <dgm:cxn modelId="{2DE5BD98-F85B-4CDE-9D32-5A0D14DAFB1A}" type="presOf" srcId="{5618724B-3689-4095-BA99-31B170444017}" destId="{310D5664-3902-4EAE-B3AD-D70F3B433588}" srcOrd="0" destOrd="1" presId="urn:microsoft.com/office/officeart/2005/8/layout/list1"/>
    <dgm:cxn modelId="{28495133-2EDC-46C2-980F-33C67D536964}" type="presOf" srcId="{2F79130A-016E-46A7-8821-0227D23B7881}" destId="{D389C65C-73DE-467C-B532-2D0E760021AF}" srcOrd="1" destOrd="0" presId="urn:microsoft.com/office/officeart/2005/8/layout/list1"/>
    <dgm:cxn modelId="{4693A956-9834-4596-8D38-F9BADF658FB4}" type="presOf" srcId="{3B0B75BB-A4A6-4E78-BEE3-917400075967}" destId="{A41CEE20-9DFC-4D50-B7F0-F3FC3C9D5707}" srcOrd="0" destOrd="1" presId="urn:microsoft.com/office/officeart/2005/8/layout/list1"/>
    <dgm:cxn modelId="{02BDD7C7-DDC6-462D-93C8-64A3EB5EAB33}" srcId="{7601C665-37B0-40CD-BA35-6A27D62700D9}" destId="{2F79130A-016E-46A7-8821-0227D23B7881}" srcOrd="0" destOrd="0" parTransId="{C8C70F1D-25C5-44CD-9897-5E87F0D4F1C3}" sibTransId="{2360409B-8415-4876-BD48-D6E32843E63C}"/>
    <dgm:cxn modelId="{23C07758-CC72-48FD-B3CE-C3F5287D5205}" type="presOf" srcId="{7601C665-37B0-40CD-BA35-6A27D62700D9}" destId="{FBE445EE-CDE8-4C99-A04D-33FE5BD85C8D}" srcOrd="0" destOrd="0" presId="urn:microsoft.com/office/officeart/2005/8/layout/list1"/>
    <dgm:cxn modelId="{29E2D2B7-785B-4A95-9491-C1B5253D3D4E}" srcId="{7601C665-37B0-40CD-BA35-6A27D62700D9}" destId="{829E3964-94F7-4981-85A2-175B1A4D155F}" srcOrd="1" destOrd="0" parTransId="{6AA9DD62-4AC6-4FE8-9B0B-01EF2DAB27DC}" sibTransId="{BD0CE193-C2AF-4C49-83C1-A8ACC776795F}"/>
    <dgm:cxn modelId="{1947B611-60F1-4787-A8F8-EDC6F80FE708}" srcId="{00349DA0-0D39-48E4-879D-A966805F8E55}" destId="{751AA01B-37B7-4820-ACDF-B788BA8DF396}" srcOrd="1" destOrd="0" parTransId="{B59C3911-B31F-42D8-BBF7-BB7D4489BE08}" sibTransId="{971FAAB7-3885-4B2F-B06A-D5B82026B7E0}"/>
    <dgm:cxn modelId="{A39BC9B2-3DC2-429A-926D-BEB2B8EF3406}" srcId="{00349DA0-0D39-48E4-879D-A966805F8E55}" destId="{5618724B-3689-4095-BA99-31B170444017}" srcOrd="0" destOrd="0" parTransId="{E54FF18C-7BFA-47B2-ADA0-699E82C65CC0}" sibTransId="{8B4305BB-223E-41BA-88D2-3B02466130E3}"/>
    <dgm:cxn modelId="{15AB8E18-488D-457D-A5F0-9ABC1D57F0FD}" type="presOf" srcId="{A1220703-CA9B-4609-BB51-E4C4CD0FC5E2}" destId="{A41CEE20-9DFC-4D50-B7F0-F3FC3C9D5707}" srcOrd="0" destOrd="0" presId="urn:microsoft.com/office/officeart/2005/8/layout/list1"/>
    <dgm:cxn modelId="{69DD9077-800C-4114-A70F-9FE18DE69076}" type="presParOf" srcId="{FBE445EE-CDE8-4C99-A04D-33FE5BD85C8D}" destId="{1BDF3E81-A57F-4E82-A18B-CA6217AE237C}" srcOrd="0" destOrd="0" presId="urn:microsoft.com/office/officeart/2005/8/layout/list1"/>
    <dgm:cxn modelId="{82339D3D-404B-43C6-8C23-431EDBDC7D88}" type="presParOf" srcId="{1BDF3E81-A57F-4E82-A18B-CA6217AE237C}" destId="{0D405344-3B2C-4732-BF77-ADD350625D32}" srcOrd="0" destOrd="0" presId="urn:microsoft.com/office/officeart/2005/8/layout/list1"/>
    <dgm:cxn modelId="{C6F81CE3-6A7D-4360-A824-C169B7B2C550}" type="presParOf" srcId="{1BDF3E81-A57F-4E82-A18B-CA6217AE237C}" destId="{D389C65C-73DE-467C-B532-2D0E760021AF}" srcOrd="1" destOrd="0" presId="urn:microsoft.com/office/officeart/2005/8/layout/list1"/>
    <dgm:cxn modelId="{A32FCB44-FFEC-4B05-9415-FA4496BF7B02}" type="presParOf" srcId="{FBE445EE-CDE8-4C99-A04D-33FE5BD85C8D}" destId="{62F07AEC-53C0-4F01-A301-CBAD4DB849FD}" srcOrd="1" destOrd="0" presId="urn:microsoft.com/office/officeart/2005/8/layout/list1"/>
    <dgm:cxn modelId="{9CCBF297-14DF-43C7-9E3E-D891A39A5303}" type="presParOf" srcId="{FBE445EE-CDE8-4C99-A04D-33FE5BD85C8D}" destId="{310D5664-3902-4EAE-B3AD-D70F3B433588}" srcOrd="2" destOrd="0" presId="urn:microsoft.com/office/officeart/2005/8/layout/list1"/>
    <dgm:cxn modelId="{38069135-B997-4EF0-A3D1-178452D403F8}" type="presParOf" srcId="{FBE445EE-CDE8-4C99-A04D-33FE5BD85C8D}" destId="{2C4A7C76-4BE6-4ED4-8273-AFAAD0317CC5}" srcOrd="3" destOrd="0" presId="urn:microsoft.com/office/officeart/2005/8/layout/list1"/>
    <dgm:cxn modelId="{0F0C0FD2-A758-49B6-95A4-A87A7C10235B}" type="presParOf" srcId="{FBE445EE-CDE8-4C99-A04D-33FE5BD85C8D}" destId="{DD3C7A7D-7628-4CEF-9FF2-4EC9A2F44FCA}" srcOrd="4" destOrd="0" presId="urn:microsoft.com/office/officeart/2005/8/layout/list1"/>
    <dgm:cxn modelId="{CB85E333-38A2-4334-810E-7302510A7DD9}" type="presParOf" srcId="{DD3C7A7D-7628-4CEF-9FF2-4EC9A2F44FCA}" destId="{98DD6F2F-3344-47D1-963B-E6F6ED672C4C}" srcOrd="0" destOrd="0" presId="urn:microsoft.com/office/officeart/2005/8/layout/list1"/>
    <dgm:cxn modelId="{DD8823BF-5615-47E3-BDF4-4B5A6706F268}" type="presParOf" srcId="{DD3C7A7D-7628-4CEF-9FF2-4EC9A2F44FCA}" destId="{1C6A888B-5BC2-4EF6-81F9-317E168C86C1}" srcOrd="1" destOrd="0" presId="urn:microsoft.com/office/officeart/2005/8/layout/list1"/>
    <dgm:cxn modelId="{6552D76E-0361-4802-AA9C-01AFB03090BD}" type="presParOf" srcId="{FBE445EE-CDE8-4C99-A04D-33FE5BD85C8D}" destId="{7F21BECE-B1D7-4753-BA29-C39B901E3FAA}" srcOrd="5" destOrd="0" presId="urn:microsoft.com/office/officeart/2005/8/layout/list1"/>
    <dgm:cxn modelId="{E05C38F4-D984-4034-8D2B-96FFA781DA91}" type="presParOf" srcId="{FBE445EE-CDE8-4C99-A04D-33FE5BD85C8D}" destId="{A41CEE20-9DFC-4D50-B7F0-F3FC3C9D570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2400" dirty="0" smtClean="0"/>
            <a:t>The sender reduces the packet rate temporarily when congestion occurs</a:t>
          </a:r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8141C08-720F-4587-9481-03B906BCF12E}">
      <dgm:prSet custT="1"/>
      <dgm:spPr/>
      <dgm:t>
        <a:bodyPr/>
        <a:lstStyle/>
        <a:p>
          <a:r>
            <a:rPr lang="en-US" altLang="zh-CN" sz="2400" dirty="0" smtClean="0"/>
            <a:t>The flow control mechanism</a:t>
          </a:r>
        </a:p>
      </dgm:t>
    </dgm:pt>
    <dgm:pt modelId="{6AE45B2D-ABA9-4E81-8AC8-E55E8481C6E5}" type="parTrans" cxnId="{FDCBE530-F8D3-4B44-B48E-BF3D28786B1B}">
      <dgm:prSet/>
      <dgm:spPr/>
      <dgm:t>
        <a:bodyPr/>
        <a:lstStyle/>
        <a:p>
          <a:endParaRPr lang="zh-CN" altLang="en-US"/>
        </a:p>
      </dgm:t>
    </dgm:pt>
    <dgm:pt modelId="{08689332-7408-4493-B7F3-FF7B3307270C}" type="sibTrans" cxnId="{FDCBE530-F8D3-4B44-B48E-BF3D28786B1B}">
      <dgm:prSet/>
      <dgm:spPr/>
      <dgm:t>
        <a:bodyPr/>
        <a:lstStyle/>
        <a:p>
          <a:endParaRPr lang="zh-CN" altLang="en-US"/>
        </a:p>
      </dgm:t>
    </dgm:pt>
    <dgm:pt modelId="{C89A3B25-84B4-45C2-8868-87E0B988870C}">
      <dgm:prSet custT="1"/>
      <dgm:spPr/>
      <dgm:t>
        <a:bodyPr/>
        <a:lstStyle/>
        <a:p>
          <a:r>
            <a:rPr lang="en-US" altLang="zh-CN" sz="2400" dirty="0" smtClean="0"/>
            <a:t>Sliding window protocols can achieve the same effect by temporarily reducing the window size</a:t>
          </a:r>
        </a:p>
      </dgm:t>
    </dgm:pt>
    <dgm:pt modelId="{7FBDCD54-B9F6-48EB-B6BA-EFD44AC28D52}" type="parTrans" cxnId="{2034A76E-85BD-43DC-8B8C-FAC7AD742B69}">
      <dgm:prSet/>
      <dgm:spPr/>
      <dgm:t>
        <a:bodyPr/>
        <a:lstStyle/>
        <a:p>
          <a:endParaRPr lang="zh-CN" altLang="en-US"/>
        </a:p>
      </dgm:t>
    </dgm:pt>
    <dgm:pt modelId="{ECE3B1C1-3006-4EBB-B00C-53466FE2DCD9}" type="sibTrans" cxnId="{2034A76E-85BD-43DC-8B8C-FAC7AD742B69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1" custScaleX="1372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C07758-CC72-48FD-B3CE-C3F5287D5205}" type="presOf" srcId="{7601C665-37B0-40CD-BA35-6A27D62700D9}" destId="{FBE445EE-CDE8-4C99-A04D-33FE5BD85C8D}" srcOrd="0" destOrd="0" presId="urn:microsoft.com/office/officeart/2005/8/layout/list1"/>
    <dgm:cxn modelId="{3A2F80A7-9444-401C-B56A-3EB82F3C3BA2}" type="presOf" srcId="{00349DA0-0D39-48E4-879D-A966805F8E55}" destId="{04AE21AA-901D-4BB1-9796-F90BE88D2DB9}" srcOrd="1" destOrd="0" presId="urn:microsoft.com/office/officeart/2005/8/layout/list1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FDCBE530-F8D3-4B44-B48E-BF3D28786B1B}" srcId="{00349DA0-0D39-48E4-879D-A966805F8E55}" destId="{28141C08-720F-4587-9481-03B906BCF12E}" srcOrd="0" destOrd="0" parTransId="{6AE45B2D-ABA9-4E81-8AC8-E55E8481C6E5}" sibTransId="{08689332-7408-4493-B7F3-FF7B3307270C}"/>
    <dgm:cxn modelId="{16D422FD-509D-4B50-BB7C-9E4D219B2C14}" type="presOf" srcId="{00349DA0-0D39-48E4-879D-A966805F8E55}" destId="{41C9BCC4-039A-4EC4-96F0-2D8D5AB76B1B}" srcOrd="0" destOrd="0" presId="urn:microsoft.com/office/officeart/2005/8/layout/list1"/>
    <dgm:cxn modelId="{80D4EAD0-38BD-4B4D-BBDC-DC5FC0A13D26}" type="presOf" srcId="{28141C08-720F-4587-9481-03B906BCF12E}" destId="{540D99E8-63CE-491C-B9FC-BA352EA7F75D}" srcOrd="0" destOrd="0" presId="urn:microsoft.com/office/officeart/2005/8/layout/list1"/>
    <dgm:cxn modelId="{2034A76E-85BD-43DC-8B8C-FAC7AD742B69}" srcId="{28141C08-720F-4587-9481-03B906BCF12E}" destId="{C89A3B25-84B4-45C2-8868-87E0B988870C}" srcOrd="0" destOrd="0" parTransId="{7FBDCD54-B9F6-48EB-B6BA-EFD44AC28D52}" sibTransId="{ECE3B1C1-3006-4EBB-B00C-53466FE2DCD9}"/>
    <dgm:cxn modelId="{9D087C96-10EB-43FB-A773-238746247751}" type="presOf" srcId="{C89A3B25-84B4-45C2-8868-87E0B988870C}" destId="{540D99E8-63CE-491C-B9FC-BA352EA7F75D}" srcOrd="0" destOrd="1" presId="urn:microsoft.com/office/officeart/2005/8/layout/list1"/>
    <dgm:cxn modelId="{DBE323F1-EBF6-4621-A927-74EB22CB6275}" type="presParOf" srcId="{FBE445EE-CDE8-4C99-A04D-33FE5BD85C8D}" destId="{5DA20F20-FC76-49F3-BB7F-9B510EB78044}" srcOrd="0" destOrd="0" presId="urn:microsoft.com/office/officeart/2005/8/layout/list1"/>
    <dgm:cxn modelId="{090B0DAE-F892-462B-95D0-91B8B44FF6A4}" type="presParOf" srcId="{5DA20F20-FC76-49F3-BB7F-9B510EB78044}" destId="{41C9BCC4-039A-4EC4-96F0-2D8D5AB76B1B}" srcOrd="0" destOrd="0" presId="urn:microsoft.com/office/officeart/2005/8/layout/list1"/>
    <dgm:cxn modelId="{D7A841AD-E904-4816-81E6-24F740E8DE12}" type="presParOf" srcId="{5DA20F20-FC76-49F3-BB7F-9B510EB78044}" destId="{04AE21AA-901D-4BB1-9796-F90BE88D2DB9}" srcOrd="1" destOrd="0" presId="urn:microsoft.com/office/officeart/2005/8/layout/list1"/>
    <dgm:cxn modelId="{89F4D121-29B2-4B16-8648-3DA8AEEF5EC3}" type="presParOf" srcId="{FBE445EE-CDE8-4C99-A04D-33FE5BD85C8D}" destId="{15A2DA67-1845-426F-A7FE-19BDF4B45C5E}" srcOrd="1" destOrd="0" presId="urn:microsoft.com/office/officeart/2005/8/layout/list1"/>
    <dgm:cxn modelId="{14AB63FA-5543-4411-9A16-E4A655615C54}" type="presParOf" srcId="{FBE445EE-CDE8-4C99-A04D-33FE5BD85C8D}" destId="{540D99E8-63CE-491C-B9FC-BA352EA7F75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2000" dirty="0" smtClean="0"/>
            <a:t>Small design errors can result in incorrect operation, unnecessary packets, or delays</a:t>
          </a:r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B77A1673-921F-4E84-8C1C-E34AC1B5F048}">
      <dgm:prSet custT="1"/>
      <dgm:spPr/>
      <dgm:t>
        <a:bodyPr/>
        <a:lstStyle/>
        <a:p>
          <a:r>
            <a:rPr lang="en-US" altLang="zh-CN" sz="2000" dirty="0" smtClean="0"/>
            <a:t>Protocol mechanisms can interact in unexpected ways</a:t>
          </a:r>
        </a:p>
      </dgm:t>
    </dgm:pt>
    <dgm:pt modelId="{DDBEFE76-F9C4-4DD1-A20C-3DBDADE17DB7}" type="parTrans" cxnId="{D1A84175-8B55-426E-83C8-E351658250E0}">
      <dgm:prSet/>
      <dgm:spPr/>
      <dgm:t>
        <a:bodyPr/>
        <a:lstStyle/>
        <a:p>
          <a:endParaRPr lang="zh-CN" altLang="en-US"/>
        </a:p>
      </dgm:t>
    </dgm:pt>
    <dgm:pt modelId="{69792C9A-3E82-473F-91E6-D43C9C8A17E7}" type="sibTrans" cxnId="{D1A84175-8B55-426E-83C8-E351658250E0}">
      <dgm:prSet/>
      <dgm:spPr/>
      <dgm:t>
        <a:bodyPr/>
        <a:lstStyle/>
        <a:p>
          <a:endParaRPr lang="zh-CN" altLang="en-US"/>
        </a:p>
      </dgm:t>
    </dgm:pt>
    <dgm:pt modelId="{00634BA4-2C1E-41A9-A1F4-F41EEC2A91BA}">
      <dgm:prSet custT="1"/>
      <dgm:spPr/>
      <dgm:t>
        <a:bodyPr/>
        <a:lstStyle/>
        <a:p>
          <a:r>
            <a:rPr lang="en-US" altLang="zh-CN" sz="2000" dirty="0" smtClean="0"/>
            <a:t>Dynamic Control of Sliding Window Size</a:t>
          </a:r>
        </a:p>
      </dgm:t>
    </dgm:pt>
    <dgm:pt modelId="{D50242C8-B917-4172-91A4-1F9DE320CEA5}" type="parTrans" cxnId="{1CBFF57A-55F5-4EFE-BE21-ADA6CA616060}">
      <dgm:prSet/>
      <dgm:spPr/>
      <dgm:t>
        <a:bodyPr/>
        <a:lstStyle/>
        <a:p>
          <a:endParaRPr lang="zh-CN" altLang="en-US"/>
        </a:p>
      </dgm:t>
    </dgm:pt>
    <dgm:pt modelId="{C220A01A-B6BD-4C94-8157-06660F1B8FBB}" type="sibTrans" cxnId="{1CBFF57A-55F5-4EFE-BE21-ADA6CA616060}">
      <dgm:prSet/>
      <dgm:spPr/>
      <dgm:t>
        <a:bodyPr/>
        <a:lstStyle/>
        <a:p>
          <a:endParaRPr lang="zh-CN" altLang="en-US"/>
        </a:p>
      </dgm:t>
    </dgm:pt>
    <dgm:pt modelId="{30A42414-A9C4-42E4-A782-EE276F77CE90}">
      <dgm:prSet custT="1"/>
      <dgm:spPr/>
      <dgm:t>
        <a:bodyPr/>
        <a:lstStyle/>
        <a:p>
          <a:r>
            <a:rPr lang="en-US" altLang="zh-CN" sz="2000" dirty="0" smtClean="0"/>
            <a:t>Sliding Window slowly increase their use of bandwidth until the network begins to experience congestion</a:t>
          </a:r>
        </a:p>
      </dgm:t>
    </dgm:pt>
    <dgm:pt modelId="{83EE749E-3B02-4AF2-A25D-91000F241A76}" type="parTrans" cxnId="{B9D82136-3798-495D-BD21-0BDAA1A54A14}">
      <dgm:prSet/>
      <dgm:spPr/>
      <dgm:t>
        <a:bodyPr/>
        <a:lstStyle/>
        <a:p>
          <a:endParaRPr lang="zh-CN" altLang="en-US"/>
        </a:p>
      </dgm:t>
    </dgm:pt>
    <dgm:pt modelId="{F465CF4A-C296-4720-9EC5-94431C5D2A98}" type="sibTrans" cxnId="{B9D82136-3798-495D-BD21-0BDAA1A54A14}">
      <dgm:prSet/>
      <dgm:spPr/>
      <dgm:t>
        <a:bodyPr/>
        <a:lstStyle/>
        <a:p>
          <a:endParaRPr lang="zh-CN" altLang="en-US"/>
        </a:p>
      </dgm:t>
    </dgm:pt>
    <dgm:pt modelId="{57043B42-CEEC-44AB-BE31-BF0B203C286E}">
      <dgm:prSet custT="1"/>
      <dgm:spPr/>
      <dgm:t>
        <a:bodyPr/>
        <a:lstStyle/>
        <a:p>
          <a:r>
            <a:rPr lang="en-US" altLang="zh-CN" sz="2000" dirty="0" smtClean="0"/>
            <a:t>Sliding Window decrease use until the network becomes stable</a:t>
          </a:r>
          <a:r>
            <a:rPr lang="zh-CN" altLang="en-US" sz="2000" dirty="0" smtClean="0"/>
            <a:t>，</a:t>
          </a:r>
          <a:r>
            <a:rPr lang="en-US" altLang="zh-CN" sz="2000" dirty="0" smtClean="0"/>
            <a:t>and then begin to increase again</a:t>
          </a:r>
        </a:p>
      </dgm:t>
    </dgm:pt>
    <dgm:pt modelId="{2A386492-75CE-4542-95C6-63BD5330503E}" type="parTrans" cxnId="{19DBFE08-AEEC-4037-8710-110A8708176A}">
      <dgm:prSet/>
      <dgm:spPr/>
      <dgm:t>
        <a:bodyPr/>
        <a:lstStyle/>
        <a:p>
          <a:endParaRPr lang="zh-CN" altLang="en-US"/>
        </a:p>
      </dgm:t>
    </dgm:pt>
    <dgm:pt modelId="{C0FDACDC-DD8A-4170-B0C5-9CC3E02911B2}" type="sibTrans" cxnId="{19DBFE08-AEEC-4037-8710-110A8708176A}">
      <dgm:prSet/>
      <dgm:spPr/>
      <dgm:t>
        <a:bodyPr/>
        <a:lstStyle/>
        <a:p>
          <a:endParaRPr lang="zh-CN" altLang="en-US"/>
        </a:p>
      </dgm:t>
    </dgm:pt>
    <dgm:pt modelId="{A27ED1F1-37CA-451C-811A-E2371B0A5832}">
      <dgm:prSet custT="1"/>
      <dgm:spPr/>
      <dgm:t>
        <a:bodyPr/>
        <a:lstStyle/>
        <a:p>
          <a:r>
            <a:rPr lang="en-US" sz="2000" dirty="0" smtClean="0"/>
            <a:t>Dynamic Balance in Flow Control</a:t>
          </a:r>
          <a:endParaRPr lang="en-US" altLang="zh-CN" sz="2000" dirty="0" smtClean="0"/>
        </a:p>
      </dgm:t>
    </dgm:pt>
    <dgm:pt modelId="{91AF3CC8-7315-4FA5-8490-F12754C1EE99}" type="parTrans" cxnId="{75BE6581-D299-4CAF-9D12-4CE8F53F48AA}">
      <dgm:prSet/>
      <dgm:spPr/>
      <dgm:t>
        <a:bodyPr/>
        <a:lstStyle/>
        <a:p>
          <a:endParaRPr lang="zh-CN" altLang="en-US"/>
        </a:p>
      </dgm:t>
    </dgm:pt>
    <dgm:pt modelId="{D446F51F-58CF-4517-856F-A161524EDC5D}" type="sibTrans" cxnId="{75BE6581-D299-4CAF-9D12-4CE8F53F48AA}">
      <dgm:prSet/>
      <dgm:spPr/>
      <dgm:t>
        <a:bodyPr/>
        <a:lstStyle/>
        <a:p>
          <a:endParaRPr lang="zh-CN" altLang="en-US"/>
        </a:p>
      </dgm:t>
    </dgm:pt>
    <dgm:pt modelId="{AC598146-8199-425D-A87A-9803468C45AE}">
      <dgm:prSet custT="1"/>
      <dgm:spPr/>
      <dgm:t>
        <a:bodyPr/>
        <a:lstStyle/>
        <a:p>
          <a:r>
            <a:rPr lang="en-US" sz="2000" dirty="0" smtClean="0"/>
            <a:t>Aggressive flow control can cause congestion</a:t>
          </a:r>
          <a:endParaRPr lang="en-US" altLang="zh-CN" sz="2000" dirty="0" smtClean="0"/>
        </a:p>
      </dgm:t>
    </dgm:pt>
    <dgm:pt modelId="{5395E375-51AE-474D-9CF2-0CC3BDD7BCE2}" type="parTrans" cxnId="{0E5264B8-E344-4213-97F5-8AFD19CA76FB}">
      <dgm:prSet/>
      <dgm:spPr/>
      <dgm:t>
        <a:bodyPr/>
        <a:lstStyle/>
        <a:p>
          <a:endParaRPr lang="zh-CN" altLang="en-US"/>
        </a:p>
      </dgm:t>
    </dgm:pt>
    <dgm:pt modelId="{5166E6F8-9AA6-4DE5-BB97-EACCBA1FBBF1}" type="sibTrans" cxnId="{0E5264B8-E344-4213-97F5-8AFD19CA76FB}">
      <dgm:prSet/>
      <dgm:spPr/>
      <dgm:t>
        <a:bodyPr/>
        <a:lstStyle/>
        <a:p>
          <a:endParaRPr lang="zh-CN" altLang="en-US"/>
        </a:p>
      </dgm:t>
    </dgm:pt>
    <dgm:pt modelId="{44F7B6F2-4674-495A-954D-644597BBC258}">
      <dgm:prSet custT="1"/>
      <dgm:spPr/>
      <dgm:t>
        <a:bodyPr/>
        <a:lstStyle/>
        <a:p>
          <a:r>
            <a:rPr lang="en-US" sz="2000" dirty="0" smtClean="0"/>
            <a:t>Conservative flow control can lower the thought more than necessary</a:t>
          </a:r>
          <a:endParaRPr lang="en-US" altLang="zh-CN" sz="2000" dirty="0" smtClean="0"/>
        </a:p>
      </dgm:t>
    </dgm:pt>
    <dgm:pt modelId="{C13508D7-B5C0-482C-BAFD-D9674DBFF330}" type="parTrans" cxnId="{53EF931B-59D8-4F95-9548-16CCCA3318E1}">
      <dgm:prSet/>
      <dgm:spPr/>
      <dgm:t>
        <a:bodyPr/>
        <a:lstStyle/>
        <a:p>
          <a:endParaRPr lang="zh-CN" altLang="en-US"/>
        </a:p>
      </dgm:t>
    </dgm:pt>
    <dgm:pt modelId="{0D0D7BB2-2A41-446D-B787-D2204A878713}" type="sibTrans" cxnId="{53EF931B-59D8-4F95-9548-16CCCA3318E1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3" custScaleX="137242" custScaleY="20272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E08AC0-0564-4183-945A-48228A52433E}" type="pres">
      <dgm:prSet presAssocID="{2E0CC11F-64C4-4B98-B771-68946373A08F}" presName="spaceBetweenRectangles" presStyleCnt="0"/>
      <dgm:spPr/>
    </dgm:pt>
    <dgm:pt modelId="{B81A38D2-D1E4-4051-9803-97A863E6F51F}" type="pres">
      <dgm:prSet presAssocID="{B77A1673-921F-4E84-8C1C-E34AC1B5F048}" presName="parentLin" presStyleCnt="0"/>
      <dgm:spPr/>
    </dgm:pt>
    <dgm:pt modelId="{70D8B222-4D86-4430-8423-7D13D4D977CA}" type="pres">
      <dgm:prSet presAssocID="{B77A1673-921F-4E84-8C1C-E34AC1B5F048}" presName="parentLeftMargin" presStyleLbl="node1" presStyleIdx="0" presStyleCnt="3" custScaleX="130365"/>
      <dgm:spPr/>
      <dgm:t>
        <a:bodyPr/>
        <a:lstStyle/>
        <a:p>
          <a:endParaRPr lang="zh-CN" altLang="en-US"/>
        </a:p>
      </dgm:t>
    </dgm:pt>
    <dgm:pt modelId="{FD93B8E3-F1EF-4B74-BF43-10C01F69A252}" type="pres">
      <dgm:prSet presAssocID="{B77A1673-921F-4E84-8C1C-E34AC1B5F048}" presName="parentText" presStyleLbl="node1" presStyleIdx="1" presStyleCnt="3" custScaleX="132695" custLinFactNeighborX="-51252" custLinFactNeighborY="737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B422CE-F902-479F-A137-AAE6E8E10DE3}" type="pres">
      <dgm:prSet presAssocID="{B77A1673-921F-4E84-8C1C-E34AC1B5F048}" presName="negativeSpace" presStyleCnt="0"/>
      <dgm:spPr/>
    </dgm:pt>
    <dgm:pt modelId="{37ADEA89-C56B-4334-BA9F-8BCA7E1EFD02}" type="pres">
      <dgm:prSet presAssocID="{B77A1673-921F-4E84-8C1C-E34AC1B5F04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5912A0-3225-4CC8-9AD2-7C93D3F22F73}" type="pres">
      <dgm:prSet presAssocID="{69792C9A-3E82-473F-91E6-D43C9C8A17E7}" presName="spaceBetweenRectangles" presStyleCnt="0"/>
      <dgm:spPr/>
    </dgm:pt>
    <dgm:pt modelId="{2CE91697-861F-49F8-B12E-4CEAEE8A8C63}" type="pres">
      <dgm:prSet presAssocID="{00634BA4-2C1E-41A9-A1F4-F41EEC2A91BA}" presName="parentLin" presStyleCnt="0"/>
      <dgm:spPr/>
    </dgm:pt>
    <dgm:pt modelId="{FC0BFB48-C25C-4958-98AE-3FF435BF11A3}" type="pres">
      <dgm:prSet presAssocID="{00634BA4-2C1E-41A9-A1F4-F41EEC2A91BA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486C5DD-ED46-434A-BF8F-98482AAE799F}" type="pres">
      <dgm:prSet presAssocID="{00634BA4-2C1E-41A9-A1F4-F41EEC2A91BA}" presName="parentText" presStyleLbl="node1" presStyleIdx="2" presStyleCnt="3" custScaleX="1390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5BBDC4-9BB4-4D0B-873D-3A41182B76C3}" type="pres">
      <dgm:prSet presAssocID="{00634BA4-2C1E-41A9-A1F4-F41EEC2A91BA}" presName="negativeSpace" presStyleCnt="0"/>
      <dgm:spPr/>
    </dgm:pt>
    <dgm:pt modelId="{F458B631-2FAA-43B6-AFEA-EE35D0868A32}" type="pres">
      <dgm:prSet presAssocID="{00634BA4-2C1E-41A9-A1F4-F41EEC2A91B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01C58D-9FFC-4425-A550-1431811E643C}" type="presOf" srcId="{00634BA4-2C1E-41A9-A1F4-F41EEC2A91BA}" destId="{4486C5DD-ED46-434A-BF8F-98482AAE799F}" srcOrd="1" destOrd="0" presId="urn:microsoft.com/office/officeart/2005/8/layout/list1"/>
    <dgm:cxn modelId="{53EF931B-59D8-4F95-9548-16CCCA3318E1}" srcId="{A27ED1F1-37CA-451C-811A-E2371B0A5832}" destId="{44F7B6F2-4674-495A-954D-644597BBC258}" srcOrd="1" destOrd="0" parTransId="{C13508D7-B5C0-482C-BAFD-D9674DBFF330}" sibTransId="{0D0D7BB2-2A41-446D-B787-D2204A878713}"/>
    <dgm:cxn modelId="{16D422FD-509D-4B50-BB7C-9E4D219B2C14}" type="presOf" srcId="{00349DA0-0D39-48E4-879D-A966805F8E55}" destId="{41C9BCC4-039A-4EC4-96F0-2D8D5AB76B1B}" srcOrd="0" destOrd="0" presId="urn:microsoft.com/office/officeart/2005/8/layout/list1"/>
    <dgm:cxn modelId="{374FDF6C-5681-4060-8BEF-6EF394B7458B}" type="presOf" srcId="{B77A1673-921F-4E84-8C1C-E34AC1B5F048}" destId="{70D8B222-4D86-4430-8423-7D13D4D977CA}" srcOrd="0" destOrd="0" presId="urn:microsoft.com/office/officeart/2005/8/layout/list1"/>
    <dgm:cxn modelId="{1CBFF57A-55F5-4EFE-BE21-ADA6CA616060}" srcId="{7601C665-37B0-40CD-BA35-6A27D62700D9}" destId="{00634BA4-2C1E-41A9-A1F4-F41EEC2A91BA}" srcOrd="2" destOrd="0" parTransId="{D50242C8-B917-4172-91A4-1F9DE320CEA5}" sibTransId="{C220A01A-B6BD-4C94-8157-06660F1B8FBB}"/>
    <dgm:cxn modelId="{3A2F80A7-9444-401C-B56A-3EB82F3C3BA2}" type="presOf" srcId="{00349DA0-0D39-48E4-879D-A966805F8E55}" destId="{04AE21AA-901D-4BB1-9796-F90BE88D2DB9}" srcOrd="1" destOrd="0" presId="urn:microsoft.com/office/officeart/2005/8/layout/list1"/>
    <dgm:cxn modelId="{543C47A2-CB29-4770-BC2F-EFFFF5C3E98A}" type="presOf" srcId="{57043B42-CEEC-44AB-BE31-BF0B203C286E}" destId="{F458B631-2FAA-43B6-AFEA-EE35D0868A32}" srcOrd="0" destOrd="1" presId="urn:microsoft.com/office/officeart/2005/8/layout/list1"/>
    <dgm:cxn modelId="{75BE6581-D299-4CAF-9D12-4CE8F53F48AA}" srcId="{B77A1673-921F-4E84-8C1C-E34AC1B5F048}" destId="{A27ED1F1-37CA-451C-811A-E2371B0A5832}" srcOrd="0" destOrd="0" parTransId="{91AF3CC8-7315-4FA5-8490-F12754C1EE99}" sibTransId="{D446F51F-58CF-4517-856F-A161524EDC5D}"/>
    <dgm:cxn modelId="{19DBFE08-AEEC-4037-8710-110A8708176A}" srcId="{00634BA4-2C1E-41A9-A1F4-F41EEC2A91BA}" destId="{57043B42-CEEC-44AB-BE31-BF0B203C286E}" srcOrd="1" destOrd="0" parTransId="{2A386492-75CE-4542-95C6-63BD5330503E}" sibTransId="{C0FDACDC-DD8A-4170-B0C5-9CC3E02911B2}"/>
    <dgm:cxn modelId="{457A47FF-4E2F-421D-A39F-FB18D83BC1FF}" type="presOf" srcId="{A27ED1F1-37CA-451C-811A-E2371B0A5832}" destId="{37ADEA89-C56B-4334-BA9F-8BCA7E1EFD02}" srcOrd="0" destOrd="0" presId="urn:microsoft.com/office/officeart/2005/8/layout/list1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0E5264B8-E344-4213-97F5-8AFD19CA76FB}" srcId="{A27ED1F1-37CA-451C-811A-E2371B0A5832}" destId="{AC598146-8199-425D-A87A-9803468C45AE}" srcOrd="0" destOrd="0" parTransId="{5395E375-51AE-474D-9CF2-0CC3BDD7BCE2}" sibTransId="{5166E6F8-9AA6-4DE5-BB97-EACCBA1FBBF1}"/>
    <dgm:cxn modelId="{12C5904D-94BF-45BC-8B30-468A8D586428}" type="presOf" srcId="{30A42414-A9C4-42E4-A782-EE276F77CE90}" destId="{F458B631-2FAA-43B6-AFEA-EE35D0868A32}" srcOrd="0" destOrd="0" presId="urn:microsoft.com/office/officeart/2005/8/layout/list1"/>
    <dgm:cxn modelId="{49ADCC04-DF79-48A2-9C4F-2E4E9A8F1919}" type="presOf" srcId="{44F7B6F2-4674-495A-954D-644597BBC258}" destId="{37ADEA89-C56B-4334-BA9F-8BCA7E1EFD02}" srcOrd="0" destOrd="2" presId="urn:microsoft.com/office/officeart/2005/8/layout/list1"/>
    <dgm:cxn modelId="{D1A84175-8B55-426E-83C8-E351658250E0}" srcId="{7601C665-37B0-40CD-BA35-6A27D62700D9}" destId="{B77A1673-921F-4E84-8C1C-E34AC1B5F048}" srcOrd="1" destOrd="0" parTransId="{DDBEFE76-F9C4-4DD1-A20C-3DBDADE17DB7}" sibTransId="{69792C9A-3E82-473F-91E6-D43C9C8A17E7}"/>
    <dgm:cxn modelId="{453ED6B4-5570-4F7A-9118-6ECBEFBACFC8}" type="presOf" srcId="{B77A1673-921F-4E84-8C1C-E34AC1B5F048}" destId="{FD93B8E3-F1EF-4B74-BF43-10C01F69A252}" srcOrd="1" destOrd="0" presId="urn:microsoft.com/office/officeart/2005/8/layout/list1"/>
    <dgm:cxn modelId="{E66D0029-0770-43B1-A3E2-9CAEB54D09FA}" type="presOf" srcId="{AC598146-8199-425D-A87A-9803468C45AE}" destId="{37ADEA89-C56B-4334-BA9F-8BCA7E1EFD02}" srcOrd="0" destOrd="1" presId="urn:microsoft.com/office/officeart/2005/8/layout/list1"/>
    <dgm:cxn modelId="{B9D82136-3798-495D-BD21-0BDAA1A54A14}" srcId="{00634BA4-2C1E-41A9-A1F4-F41EEC2A91BA}" destId="{30A42414-A9C4-42E4-A782-EE276F77CE90}" srcOrd="0" destOrd="0" parTransId="{83EE749E-3B02-4AF2-A25D-91000F241A76}" sibTransId="{F465CF4A-C296-4720-9EC5-94431C5D2A98}"/>
    <dgm:cxn modelId="{23C07758-CC72-48FD-B3CE-C3F5287D5205}" type="presOf" srcId="{7601C665-37B0-40CD-BA35-6A27D62700D9}" destId="{FBE445EE-CDE8-4C99-A04D-33FE5BD85C8D}" srcOrd="0" destOrd="0" presId="urn:microsoft.com/office/officeart/2005/8/layout/list1"/>
    <dgm:cxn modelId="{46D11C30-8077-40A7-826A-D08565E64CFA}" type="presOf" srcId="{00634BA4-2C1E-41A9-A1F4-F41EEC2A91BA}" destId="{FC0BFB48-C25C-4958-98AE-3FF435BF11A3}" srcOrd="0" destOrd="0" presId="urn:microsoft.com/office/officeart/2005/8/layout/list1"/>
    <dgm:cxn modelId="{DBE323F1-EBF6-4621-A927-74EB22CB6275}" type="presParOf" srcId="{FBE445EE-CDE8-4C99-A04D-33FE5BD85C8D}" destId="{5DA20F20-FC76-49F3-BB7F-9B510EB78044}" srcOrd="0" destOrd="0" presId="urn:microsoft.com/office/officeart/2005/8/layout/list1"/>
    <dgm:cxn modelId="{090B0DAE-F892-462B-95D0-91B8B44FF6A4}" type="presParOf" srcId="{5DA20F20-FC76-49F3-BB7F-9B510EB78044}" destId="{41C9BCC4-039A-4EC4-96F0-2D8D5AB76B1B}" srcOrd="0" destOrd="0" presId="urn:microsoft.com/office/officeart/2005/8/layout/list1"/>
    <dgm:cxn modelId="{D7A841AD-E904-4816-81E6-24F740E8DE12}" type="presParOf" srcId="{5DA20F20-FC76-49F3-BB7F-9B510EB78044}" destId="{04AE21AA-901D-4BB1-9796-F90BE88D2DB9}" srcOrd="1" destOrd="0" presId="urn:microsoft.com/office/officeart/2005/8/layout/list1"/>
    <dgm:cxn modelId="{89F4D121-29B2-4B16-8648-3DA8AEEF5EC3}" type="presParOf" srcId="{FBE445EE-CDE8-4C99-A04D-33FE5BD85C8D}" destId="{15A2DA67-1845-426F-A7FE-19BDF4B45C5E}" srcOrd="1" destOrd="0" presId="urn:microsoft.com/office/officeart/2005/8/layout/list1"/>
    <dgm:cxn modelId="{14AB63FA-5543-4411-9A16-E4A655615C54}" type="presParOf" srcId="{FBE445EE-CDE8-4C99-A04D-33FE5BD85C8D}" destId="{540D99E8-63CE-491C-B9FC-BA352EA7F75D}" srcOrd="2" destOrd="0" presId="urn:microsoft.com/office/officeart/2005/8/layout/list1"/>
    <dgm:cxn modelId="{2D7415C1-FDCF-4BD3-8439-A75FB12A5A52}" type="presParOf" srcId="{FBE445EE-CDE8-4C99-A04D-33FE5BD85C8D}" destId="{3BE08AC0-0564-4183-945A-48228A52433E}" srcOrd="3" destOrd="0" presId="urn:microsoft.com/office/officeart/2005/8/layout/list1"/>
    <dgm:cxn modelId="{CBB7C945-4401-4F88-9C1A-BDEBBACF62B6}" type="presParOf" srcId="{FBE445EE-CDE8-4C99-A04D-33FE5BD85C8D}" destId="{B81A38D2-D1E4-4051-9803-97A863E6F51F}" srcOrd="4" destOrd="0" presId="urn:microsoft.com/office/officeart/2005/8/layout/list1"/>
    <dgm:cxn modelId="{BA9C35EA-BC22-4506-99A4-008978B77A88}" type="presParOf" srcId="{B81A38D2-D1E4-4051-9803-97A863E6F51F}" destId="{70D8B222-4D86-4430-8423-7D13D4D977CA}" srcOrd="0" destOrd="0" presId="urn:microsoft.com/office/officeart/2005/8/layout/list1"/>
    <dgm:cxn modelId="{0ABCCF96-97D0-483E-B086-993142C5D766}" type="presParOf" srcId="{B81A38D2-D1E4-4051-9803-97A863E6F51F}" destId="{FD93B8E3-F1EF-4B74-BF43-10C01F69A252}" srcOrd="1" destOrd="0" presId="urn:microsoft.com/office/officeart/2005/8/layout/list1"/>
    <dgm:cxn modelId="{4E41B0CE-3B60-4A0E-B4E6-F4C1E155854B}" type="presParOf" srcId="{FBE445EE-CDE8-4C99-A04D-33FE5BD85C8D}" destId="{B4B422CE-F902-479F-A137-AAE6E8E10DE3}" srcOrd="5" destOrd="0" presId="urn:microsoft.com/office/officeart/2005/8/layout/list1"/>
    <dgm:cxn modelId="{AC24F4C0-7372-4A15-A465-24D718F180FE}" type="presParOf" srcId="{FBE445EE-CDE8-4C99-A04D-33FE5BD85C8D}" destId="{37ADEA89-C56B-4334-BA9F-8BCA7E1EFD02}" srcOrd="6" destOrd="0" presId="urn:microsoft.com/office/officeart/2005/8/layout/list1"/>
    <dgm:cxn modelId="{13B176CB-E8EA-4E8D-8BA4-A7B5EAC4BF38}" type="presParOf" srcId="{FBE445EE-CDE8-4C99-A04D-33FE5BD85C8D}" destId="{DB5912A0-3225-4CC8-9AD2-7C93D3F22F73}" srcOrd="7" destOrd="0" presId="urn:microsoft.com/office/officeart/2005/8/layout/list1"/>
    <dgm:cxn modelId="{DE49196B-28E5-411F-8CF0-833D0AC1520A}" type="presParOf" srcId="{FBE445EE-CDE8-4C99-A04D-33FE5BD85C8D}" destId="{2CE91697-861F-49F8-B12E-4CEAEE8A8C63}" srcOrd="8" destOrd="0" presId="urn:microsoft.com/office/officeart/2005/8/layout/list1"/>
    <dgm:cxn modelId="{F94F6B0A-ACEC-45E0-B006-F1D1BDFEA4E0}" type="presParOf" srcId="{2CE91697-861F-49F8-B12E-4CEAEE8A8C63}" destId="{FC0BFB48-C25C-4958-98AE-3FF435BF11A3}" srcOrd="0" destOrd="0" presId="urn:microsoft.com/office/officeart/2005/8/layout/list1"/>
    <dgm:cxn modelId="{30783C8D-E1DF-414A-89B0-215C5B5F2C09}" type="presParOf" srcId="{2CE91697-861F-49F8-B12E-4CEAEE8A8C63}" destId="{4486C5DD-ED46-434A-BF8F-98482AAE799F}" srcOrd="1" destOrd="0" presId="urn:microsoft.com/office/officeart/2005/8/layout/list1"/>
    <dgm:cxn modelId="{0ECC9566-1592-4DF4-958F-7DF51C81EF55}" type="presParOf" srcId="{FBE445EE-CDE8-4C99-A04D-33FE5BD85C8D}" destId="{165BBDC4-9BB4-4D0B-873D-3A41182B76C3}" srcOrd="9" destOrd="0" presId="urn:microsoft.com/office/officeart/2005/8/layout/list1"/>
    <dgm:cxn modelId="{D864B1FB-FFE5-4243-A9D0-102300AD1D77}" type="presParOf" srcId="{FBE445EE-CDE8-4C99-A04D-33FE5BD85C8D}" destId="{F458B631-2FAA-43B6-AFEA-EE35D0868A3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2400" dirty="0" smtClean="0">
              <a:latin typeface="+mj-lt"/>
            </a:rPr>
            <a:t>Retransmission Timeout(</a:t>
          </a:r>
          <a:r>
            <a:rPr lang="en-US" altLang="zh-CN" sz="2400" b="1" dirty="0" smtClean="0">
              <a:solidFill>
                <a:srgbClr val="FF0000"/>
              </a:solidFill>
              <a:latin typeface="+mj-lt"/>
            </a:rPr>
            <a:t>RTO</a:t>
          </a:r>
          <a:r>
            <a:rPr lang="en-US" altLang="zh-CN" sz="2400" dirty="0" smtClean="0">
              <a:latin typeface="+mj-lt"/>
            </a:rPr>
            <a:t>)</a:t>
          </a:r>
          <a:endParaRPr lang="en-US" altLang="zh-CN" sz="2400" dirty="0" smtClean="0"/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1103B987-624B-4386-91B3-DF98CB7F1B54}">
      <dgm:prSet custT="1"/>
      <dgm:spPr/>
      <dgm:t>
        <a:bodyPr/>
        <a:lstStyle/>
        <a:p>
          <a:pPr rtl="0"/>
          <a:r>
            <a:rPr lang="en-US" sz="2400" dirty="0" smtClean="0"/>
            <a:t>It depends on the </a:t>
          </a:r>
          <a:r>
            <a:rPr lang="en-US" sz="2400" b="1" dirty="0" smtClean="0">
              <a:solidFill>
                <a:srgbClr val="FF0000"/>
              </a:solidFill>
            </a:rPr>
            <a:t>RTT(Round-trip time)</a:t>
          </a:r>
          <a:endParaRPr lang="en-US" altLang="zh-CN" sz="2400" b="1" dirty="0" smtClean="0">
            <a:solidFill>
              <a:srgbClr val="FF0000"/>
            </a:solidFill>
          </a:endParaRPr>
        </a:p>
      </dgm:t>
    </dgm:pt>
    <dgm:pt modelId="{553274E4-2727-41FB-8D6F-EFE78931A07B}" type="parTrans" cxnId="{9A2999A1-B9D9-44B3-87EB-B44DFCB21E3B}">
      <dgm:prSet/>
      <dgm:spPr/>
      <dgm:t>
        <a:bodyPr/>
        <a:lstStyle/>
        <a:p>
          <a:endParaRPr lang="zh-CN" altLang="en-US"/>
        </a:p>
      </dgm:t>
    </dgm:pt>
    <dgm:pt modelId="{CC43D985-D551-461C-AD98-3851142B5E6D}" type="sibTrans" cxnId="{9A2999A1-B9D9-44B3-87EB-B44DFCB21E3B}">
      <dgm:prSet/>
      <dgm:spPr/>
      <dgm:t>
        <a:bodyPr/>
        <a:lstStyle/>
        <a:p>
          <a:endParaRPr lang="zh-CN" altLang="en-US"/>
        </a:p>
      </dgm:t>
    </dgm:pt>
    <dgm:pt modelId="{58635710-207F-4E19-8960-F5B3918D2BF8}">
      <dgm:prSet custT="1"/>
      <dgm:spPr/>
      <dgm:t>
        <a:bodyPr/>
        <a:lstStyle/>
        <a:p>
          <a:pPr rtl="0"/>
          <a:r>
            <a:rPr lang="en-US" sz="2400" dirty="0" smtClean="0"/>
            <a:t>A fixed timeout would not operate well for an internet because </a:t>
          </a:r>
          <a:r>
            <a:rPr lang="en-US" sz="2400" b="1" dirty="0" smtClean="0">
              <a:solidFill>
                <a:srgbClr val="FF0000"/>
              </a:solidFill>
            </a:rPr>
            <a:t>RTT</a:t>
          </a:r>
          <a:r>
            <a:rPr lang="en-US" sz="2400" dirty="0" smtClean="0"/>
            <a:t> always change rapidly</a:t>
          </a:r>
          <a:endParaRPr lang="en-US" altLang="zh-CN" sz="2400" dirty="0" smtClean="0"/>
        </a:p>
      </dgm:t>
    </dgm:pt>
    <dgm:pt modelId="{6B982678-1C30-4263-846F-1D6173DF6450}" type="parTrans" cxnId="{948E7CBF-D16D-4420-B75B-8086E2C8CC2F}">
      <dgm:prSet/>
      <dgm:spPr/>
      <dgm:t>
        <a:bodyPr/>
        <a:lstStyle/>
        <a:p>
          <a:endParaRPr lang="zh-CN" altLang="en-US"/>
        </a:p>
      </dgm:t>
    </dgm:pt>
    <dgm:pt modelId="{DFEA058C-F716-41AA-8FA5-EDEB82CE57E1}" type="sibTrans" cxnId="{948E7CBF-D16D-4420-B75B-8086E2C8CC2F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1" custScaleX="1372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31AAD4-D446-4FB2-8CD0-4EF0075A21D3}" type="presOf" srcId="{1103B987-624B-4386-91B3-DF98CB7F1B54}" destId="{540D99E8-63CE-491C-B9FC-BA352EA7F75D}" srcOrd="0" destOrd="0" presId="urn:microsoft.com/office/officeart/2005/8/layout/list1"/>
    <dgm:cxn modelId="{0BDCE64F-2D86-4925-9C89-1BA485EDE23A}" type="presOf" srcId="{00349DA0-0D39-48E4-879D-A966805F8E55}" destId="{41C9BCC4-039A-4EC4-96F0-2D8D5AB76B1B}" srcOrd="0" destOrd="0" presId="urn:microsoft.com/office/officeart/2005/8/layout/list1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0BA472AE-AE15-469D-A367-5F584B72B3D4}" type="presOf" srcId="{58635710-207F-4E19-8960-F5B3918D2BF8}" destId="{540D99E8-63CE-491C-B9FC-BA352EA7F75D}" srcOrd="0" destOrd="1" presId="urn:microsoft.com/office/officeart/2005/8/layout/list1"/>
    <dgm:cxn modelId="{428B0AE5-D002-4356-9868-70C92138D1F3}" type="presOf" srcId="{7601C665-37B0-40CD-BA35-6A27D62700D9}" destId="{FBE445EE-CDE8-4C99-A04D-33FE5BD85C8D}" srcOrd="0" destOrd="0" presId="urn:microsoft.com/office/officeart/2005/8/layout/list1"/>
    <dgm:cxn modelId="{2B0E4E7D-0D51-4F54-8FB5-FA8C6E40E61E}" type="presOf" srcId="{00349DA0-0D39-48E4-879D-A966805F8E55}" destId="{04AE21AA-901D-4BB1-9796-F90BE88D2DB9}" srcOrd="1" destOrd="0" presId="urn:microsoft.com/office/officeart/2005/8/layout/list1"/>
    <dgm:cxn modelId="{948E7CBF-D16D-4420-B75B-8086E2C8CC2F}" srcId="{00349DA0-0D39-48E4-879D-A966805F8E55}" destId="{58635710-207F-4E19-8960-F5B3918D2BF8}" srcOrd="1" destOrd="0" parTransId="{6B982678-1C30-4263-846F-1D6173DF6450}" sibTransId="{DFEA058C-F716-41AA-8FA5-EDEB82CE57E1}"/>
    <dgm:cxn modelId="{9A2999A1-B9D9-44B3-87EB-B44DFCB21E3B}" srcId="{00349DA0-0D39-48E4-879D-A966805F8E55}" destId="{1103B987-624B-4386-91B3-DF98CB7F1B54}" srcOrd="0" destOrd="0" parTransId="{553274E4-2727-41FB-8D6F-EFE78931A07B}" sibTransId="{CC43D985-D551-461C-AD98-3851142B5E6D}"/>
    <dgm:cxn modelId="{BA144473-FC2C-41C1-A742-89E98B95F30B}" type="presParOf" srcId="{FBE445EE-CDE8-4C99-A04D-33FE5BD85C8D}" destId="{5DA20F20-FC76-49F3-BB7F-9B510EB78044}" srcOrd="0" destOrd="0" presId="urn:microsoft.com/office/officeart/2005/8/layout/list1"/>
    <dgm:cxn modelId="{0871E045-EC8F-459C-AC52-30F0B94CAE95}" type="presParOf" srcId="{5DA20F20-FC76-49F3-BB7F-9B510EB78044}" destId="{41C9BCC4-039A-4EC4-96F0-2D8D5AB76B1B}" srcOrd="0" destOrd="0" presId="urn:microsoft.com/office/officeart/2005/8/layout/list1"/>
    <dgm:cxn modelId="{089D3DB7-0E74-4566-B747-9B71A5CF526C}" type="presParOf" srcId="{5DA20F20-FC76-49F3-BB7F-9B510EB78044}" destId="{04AE21AA-901D-4BB1-9796-F90BE88D2DB9}" srcOrd="1" destOrd="0" presId="urn:microsoft.com/office/officeart/2005/8/layout/list1"/>
    <dgm:cxn modelId="{83517D86-429A-41F4-B4FE-5C651EF1B74D}" type="presParOf" srcId="{FBE445EE-CDE8-4C99-A04D-33FE5BD85C8D}" destId="{15A2DA67-1845-426F-A7FE-19BDF4B45C5E}" srcOrd="1" destOrd="0" presId="urn:microsoft.com/office/officeart/2005/8/layout/list1"/>
    <dgm:cxn modelId="{C90F2C7B-7904-4FD6-BE8E-02CC78FFAF50}" type="presParOf" srcId="{FBE445EE-CDE8-4C99-A04D-33FE5BD85C8D}" destId="{540D99E8-63CE-491C-B9FC-BA352EA7F75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300CA50-6259-4283-9B3D-1A79C64BFF0B}">
      <dgm:prSet phldrT="[文本]" custT="1"/>
      <dgm:spPr/>
      <dgm:t>
        <a:bodyPr/>
        <a:lstStyle/>
        <a:p>
          <a:r>
            <a:rPr lang="en-US" sz="2000" b="1" dirty="0" smtClean="0"/>
            <a:t>Best-effort delivery</a:t>
          </a:r>
          <a:endParaRPr lang="zh-CN" altLang="en-US" sz="2000" dirty="0"/>
        </a:p>
      </dgm:t>
    </dgm:pt>
    <dgm:pt modelId="{938269A0-2382-48FE-8C20-FDD5AE102471}" type="parTrans" cxnId="{847D7863-C643-4A3A-AA98-10DC605B9BB1}">
      <dgm:prSet/>
      <dgm:spPr/>
      <dgm:t>
        <a:bodyPr/>
        <a:lstStyle/>
        <a:p>
          <a:endParaRPr lang="zh-CN" altLang="en-US"/>
        </a:p>
      </dgm:t>
    </dgm:pt>
    <dgm:pt modelId="{880EB111-353E-44BD-9970-1F7E6B41F1A2}" type="sibTrans" cxnId="{847D7863-C643-4A3A-AA98-10DC605B9BB1}">
      <dgm:prSet/>
      <dgm:spPr/>
      <dgm:t>
        <a:bodyPr/>
        <a:lstStyle/>
        <a:p>
          <a:endParaRPr lang="zh-CN" altLang="en-US"/>
        </a:p>
      </dgm:t>
    </dgm:pt>
    <dgm:pt modelId="{489B3350-5745-4B22-956D-BCBCDEE6C87C}">
      <dgm:prSet custT="1"/>
      <dgm:spPr/>
      <dgm:t>
        <a:bodyPr/>
        <a:lstStyle/>
        <a:p>
          <a:pPr rtl="0"/>
          <a:r>
            <a:rPr lang="en-US" sz="2000" dirty="0" smtClean="0"/>
            <a:t>Unreliable application</a:t>
          </a:r>
          <a:endParaRPr lang="zh-CN" sz="2000" dirty="0"/>
        </a:p>
      </dgm:t>
    </dgm:pt>
    <dgm:pt modelId="{25E03DC1-7303-45B1-AC53-EC2974F33F6A}" type="parTrans" cxnId="{A0EF2069-484F-4E61-A172-6012E67EAACB}">
      <dgm:prSet/>
      <dgm:spPr/>
      <dgm:t>
        <a:bodyPr/>
        <a:lstStyle/>
        <a:p>
          <a:endParaRPr lang="zh-CN" altLang="en-US"/>
        </a:p>
      </dgm:t>
    </dgm:pt>
    <dgm:pt modelId="{7DEC1EF4-BAD9-4F48-8405-A29E2ECD1D08}" type="sibTrans" cxnId="{A0EF2069-484F-4E61-A172-6012E67EAACB}">
      <dgm:prSet/>
      <dgm:spPr/>
      <dgm:t>
        <a:bodyPr/>
        <a:lstStyle/>
        <a:p>
          <a:endParaRPr lang="zh-CN" altLang="en-US"/>
        </a:p>
      </dgm:t>
    </dgm:pt>
    <dgm:pt modelId="{35CCD457-5F2C-4878-87EA-B6AB38627754}">
      <dgm:prSet custT="1"/>
      <dgm:spPr/>
      <dgm:t>
        <a:bodyPr/>
        <a:lstStyle/>
        <a:p>
          <a:pPr rtl="0"/>
          <a:r>
            <a:rPr lang="en-US" sz="2000" dirty="0" smtClean="0"/>
            <a:t>It can tolerate delivery errors</a:t>
          </a:r>
          <a:endParaRPr lang="zh-CN" sz="2000" dirty="0"/>
        </a:p>
      </dgm:t>
    </dgm:pt>
    <dgm:pt modelId="{F90DE4D4-D791-4017-A7DE-03C062A98EBC}" type="parTrans" cxnId="{B400C3A2-052D-4C4E-B1DC-F5EE118C3F6C}">
      <dgm:prSet/>
      <dgm:spPr/>
      <dgm:t>
        <a:bodyPr/>
        <a:lstStyle/>
        <a:p>
          <a:endParaRPr lang="zh-CN" altLang="en-US"/>
        </a:p>
      </dgm:t>
    </dgm:pt>
    <dgm:pt modelId="{2A742798-9F6B-441B-96CF-6735DB6CF3CC}" type="sibTrans" cxnId="{B400C3A2-052D-4C4E-B1DC-F5EE118C3F6C}">
      <dgm:prSet/>
      <dgm:spPr/>
      <dgm:t>
        <a:bodyPr/>
        <a:lstStyle/>
        <a:p>
          <a:endParaRPr lang="zh-CN" altLang="en-US"/>
        </a:p>
      </dgm:t>
    </dgm:pt>
    <dgm:pt modelId="{F3198ED2-9A98-4C18-BEC3-2F2B25E2EB3C}">
      <dgm:prSet custT="1"/>
      <dgm:spPr/>
      <dgm:t>
        <a:bodyPr/>
        <a:lstStyle/>
        <a:p>
          <a:r>
            <a:rPr lang="en-US" sz="2000" dirty="0" smtClean="0"/>
            <a:t>It does not detect or correct delivery problems</a:t>
          </a:r>
          <a:endParaRPr lang="zh-CN" sz="2000" dirty="0"/>
        </a:p>
      </dgm:t>
    </dgm:pt>
    <dgm:pt modelId="{F7A88C5D-5248-42D5-8759-85425D8E5B9C}" type="parTrans" cxnId="{9543BF2D-1090-4592-85A6-050F3A031C9F}">
      <dgm:prSet/>
      <dgm:spPr/>
      <dgm:t>
        <a:bodyPr/>
        <a:lstStyle/>
        <a:p>
          <a:endParaRPr lang="zh-CN" altLang="en-US"/>
        </a:p>
      </dgm:t>
    </dgm:pt>
    <dgm:pt modelId="{1C48C8F3-19C3-4BFD-8961-7A2AF8E65467}" type="sibTrans" cxnId="{9543BF2D-1090-4592-85A6-050F3A031C9F}">
      <dgm:prSet/>
      <dgm:spPr/>
      <dgm:t>
        <a:bodyPr/>
        <a:lstStyle/>
        <a:p>
          <a:endParaRPr lang="zh-CN" altLang="en-US"/>
        </a:p>
      </dgm:t>
    </dgm:pt>
    <dgm:pt modelId="{0C2139B8-D5B5-4447-B011-D63D7677581B}">
      <dgm:prSet custT="1"/>
      <dgm:spPr/>
      <dgm:t>
        <a:bodyPr/>
        <a:lstStyle/>
        <a:p>
          <a:r>
            <a:rPr lang="en-US" sz="2000" dirty="0" smtClean="0"/>
            <a:t>Voice or Video</a:t>
          </a:r>
          <a:endParaRPr lang="zh-CN" sz="2000" dirty="0"/>
        </a:p>
      </dgm:t>
    </dgm:pt>
    <dgm:pt modelId="{1A949B37-300B-401B-9B48-2F8C7CA071CD}" type="parTrans" cxnId="{3A2BB2CD-D571-424B-9613-98E3746C57AE}">
      <dgm:prSet/>
      <dgm:spPr/>
      <dgm:t>
        <a:bodyPr/>
        <a:lstStyle/>
        <a:p>
          <a:endParaRPr lang="zh-CN" altLang="en-US"/>
        </a:p>
      </dgm:t>
    </dgm:pt>
    <dgm:pt modelId="{D12DA6F5-BC13-49AC-BB31-425FEADE025D}" type="sibTrans" cxnId="{3A2BB2CD-D571-424B-9613-98E3746C57AE}">
      <dgm:prSet/>
      <dgm:spPr/>
      <dgm:t>
        <a:bodyPr/>
        <a:lstStyle/>
        <a:p>
          <a:endParaRPr lang="zh-CN" altLang="en-US"/>
        </a:p>
      </dgm:t>
    </dgm:pt>
    <dgm:pt modelId="{F72C0963-3A9E-4B57-898F-EA1F1D99E170}">
      <dgm:prSet custT="1"/>
      <dgm:spPr/>
      <dgm:t>
        <a:bodyPr/>
        <a:lstStyle/>
        <a:p>
          <a:r>
            <a:rPr lang="en-US" sz="2000" dirty="0" smtClean="0"/>
            <a:t>High performance</a:t>
          </a:r>
          <a:endParaRPr lang="zh-CN" sz="2000" dirty="0"/>
        </a:p>
      </dgm:t>
    </dgm:pt>
    <dgm:pt modelId="{A9FAA610-C271-47CB-B321-205181B42408}" type="parTrans" cxnId="{60FB96F2-9F23-4EF8-A49D-A464E3D538B1}">
      <dgm:prSet/>
      <dgm:spPr/>
      <dgm:t>
        <a:bodyPr/>
        <a:lstStyle/>
        <a:p>
          <a:endParaRPr lang="zh-CN" altLang="en-US"/>
        </a:p>
      </dgm:t>
    </dgm:pt>
    <dgm:pt modelId="{96C78943-CC8E-4F68-AAAC-15B0DD97D714}" type="sibTrans" cxnId="{60FB96F2-9F23-4EF8-A49D-A464E3D538B1}">
      <dgm:prSet/>
      <dgm:spPr/>
      <dgm:t>
        <a:bodyPr/>
        <a:lstStyle/>
        <a:p>
          <a:endParaRPr lang="zh-CN" altLang="en-US"/>
        </a:p>
      </dgm:t>
    </dgm:pt>
    <dgm:pt modelId="{846756D8-34F1-4015-863B-5618AA22A790}">
      <dgm:prSet custT="1"/>
      <dgm:spPr/>
      <dgm:t>
        <a:bodyPr/>
        <a:lstStyle/>
        <a:p>
          <a:r>
            <a:rPr lang="en-US" altLang="zh-CN" sz="2000" b="0" dirty="0" smtClean="0"/>
            <a:t>Models Of UDP Interaction</a:t>
          </a:r>
          <a:endParaRPr lang="zh-CN" sz="2000" dirty="0"/>
        </a:p>
      </dgm:t>
    </dgm:pt>
    <dgm:pt modelId="{00CA9075-A481-4B0E-A145-9EEDB3CA6F16}" type="parTrans" cxnId="{32BE9916-0E94-4AC9-9ACC-7A0767A25DE1}">
      <dgm:prSet/>
      <dgm:spPr/>
    </dgm:pt>
    <dgm:pt modelId="{C3D53B81-B810-4678-B14D-8B3F02E681F2}" type="sibTrans" cxnId="{32BE9916-0E94-4AC9-9ACC-7A0767A25DE1}">
      <dgm:prSet/>
      <dgm:spPr/>
    </dgm:pt>
    <dgm:pt modelId="{6E4D9AC5-D71F-4F0C-B369-FC4C49366DF5}">
      <dgm:prSet/>
      <dgm:spPr/>
      <dgm:t>
        <a:bodyPr/>
        <a:lstStyle/>
        <a:p>
          <a:r>
            <a:rPr lang="en-US" dirty="0" smtClean="0"/>
            <a:t>1-to-many v</a:t>
          </a:r>
          <a:r>
            <a:rPr lang="en-US" altLang="zh-CN" dirty="0" smtClean="0"/>
            <a:t>ia IP multicast or broadcast</a:t>
          </a:r>
          <a:endParaRPr lang="zh-CN" altLang="en-US" b="0" dirty="0"/>
        </a:p>
      </dgm:t>
    </dgm:pt>
    <dgm:pt modelId="{393CE719-3BEC-410A-941F-95194344AAE2}" type="parTrans" cxnId="{3DD45D14-A296-4606-9686-47EAB6EC09E1}">
      <dgm:prSet/>
      <dgm:spPr/>
      <dgm:t>
        <a:bodyPr/>
        <a:lstStyle/>
        <a:p>
          <a:endParaRPr lang="zh-CN" altLang="en-US"/>
        </a:p>
      </dgm:t>
    </dgm:pt>
    <dgm:pt modelId="{2F401AFF-934E-4748-BCAF-F67109F11036}" type="sibTrans" cxnId="{3DD45D14-A296-4606-9686-47EAB6EC09E1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7A3A8E-4982-4BAA-B62B-D20FCB50C6CD}" type="pres">
      <dgm:prSet presAssocID="{F300CA50-6259-4283-9B3D-1A79C64BFF0B}" presName="parentLin" presStyleCnt="0"/>
      <dgm:spPr/>
    </dgm:pt>
    <dgm:pt modelId="{99FFB50F-E197-4249-A894-1DDE9C81D1F6}" type="pres">
      <dgm:prSet presAssocID="{F300CA50-6259-4283-9B3D-1A79C64BFF0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5B741D6-A3EA-45FF-AB20-6A03CF43CF03}" type="pres">
      <dgm:prSet presAssocID="{F300CA50-6259-4283-9B3D-1A79C64BFF0B}" presName="parentText" presStyleLbl="node1" presStyleIdx="0" presStyleCnt="2" custLinFactNeighborX="-7823" custLinFactNeighborY="-242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9A24A2-ED9F-4AF9-B50C-1B096F71D31D}" type="pres">
      <dgm:prSet presAssocID="{F300CA50-6259-4283-9B3D-1A79C64BFF0B}" presName="negativeSpace" presStyleCnt="0"/>
      <dgm:spPr/>
    </dgm:pt>
    <dgm:pt modelId="{3CE09D2C-2D70-414E-A0AF-131F3E201C79}" type="pres">
      <dgm:prSet presAssocID="{F300CA50-6259-4283-9B3D-1A79C64BFF0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0B070C-526B-4D2F-B5C3-7A6AD5BA3BFA}" type="pres">
      <dgm:prSet presAssocID="{880EB111-353E-44BD-9970-1F7E6B41F1A2}" presName="spaceBetweenRectangles" presStyleCnt="0"/>
      <dgm:spPr/>
    </dgm:pt>
    <dgm:pt modelId="{2F1B8522-FCC4-419B-AFE6-F97E4D7A95C3}" type="pres">
      <dgm:prSet presAssocID="{846756D8-34F1-4015-863B-5618AA22A790}" presName="parentLin" presStyleCnt="0"/>
      <dgm:spPr/>
    </dgm:pt>
    <dgm:pt modelId="{FB7DD287-2D0E-4CA9-BEDF-4C6285435E9C}" type="pres">
      <dgm:prSet presAssocID="{846756D8-34F1-4015-863B-5618AA22A79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9518F87-F44C-418E-B3D2-D87A038A8C1B}" type="pres">
      <dgm:prSet presAssocID="{846756D8-34F1-4015-863B-5618AA22A79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E7C8A-D5B9-4660-AAEB-0FB3F00BDB88}" type="pres">
      <dgm:prSet presAssocID="{846756D8-34F1-4015-863B-5618AA22A790}" presName="negativeSpace" presStyleCnt="0"/>
      <dgm:spPr/>
    </dgm:pt>
    <dgm:pt modelId="{5BA799A3-6BF0-48C9-9584-98B389B3BEDD}" type="pres">
      <dgm:prSet presAssocID="{846756D8-34F1-4015-863B-5618AA22A79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7C7E74-4150-4EBB-A706-F4E7632C1277}" type="presOf" srcId="{489B3350-5745-4B22-956D-BCBCDEE6C87C}" destId="{3CE09D2C-2D70-414E-A0AF-131F3E201C79}" srcOrd="0" destOrd="2" presId="urn:microsoft.com/office/officeart/2005/8/layout/list1"/>
    <dgm:cxn modelId="{84A5EE63-7940-438D-BDB9-6343F452EE5A}" type="presOf" srcId="{846756D8-34F1-4015-863B-5618AA22A790}" destId="{FB7DD287-2D0E-4CA9-BEDF-4C6285435E9C}" srcOrd="0" destOrd="0" presId="urn:microsoft.com/office/officeart/2005/8/layout/list1"/>
    <dgm:cxn modelId="{A3EECA9D-418C-4719-94CF-9C12351472C2}" type="presOf" srcId="{F72C0963-3A9E-4B57-898F-EA1F1D99E170}" destId="{3CE09D2C-2D70-414E-A0AF-131F3E201C79}" srcOrd="0" destOrd="0" presId="urn:microsoft.com/office/officeart/2005/8/layout/list1"/>
    <dgm:cxn modelId="{14F370EA-AAE8-4739-B82F-072BBD750C40}" type="presOf" srcId="{7601C665-37B0-40CD-BA35-6A27D62700D9}" destId="{FBE445EE-CDE8-4C99-A04D-33FE5BD85C8D}" srcOrd="0" destOrd="0" presId="urn:microsoft.com/office/officeart/2005/8/layout/list1"/>
    <dgm:cxn modelId="{60FB96F2-9F23-4EF8-A49D-A464E3D538B1}" srcId="{F300CA50-6259-4283-9B3D-1A79C64BFF0B}" destId="{F72C0963-3A9E-4B57-898F-EA1F1D99E170}" srcOrd="0" destOrd="0" parTransId="{A9FAA610-C271-47CB-B321-205181B42408}" sibTransId="{96C78943-CC8E-4F68-AAAC-15B0DD97D714}"/>
    <dgm:cxn modelId="{B400C3A2-052D-4C4E-B1DC-F5EE118C3F6C}" srcId="{489B3350-5745-4B22-956D-BCBCDEE6C87C}" destId="{35CCD457-5F2C-4878-87EA-B6AB38627754}" srcOrd="0" destOrd="0" parTransId="{F90DE4D4-D791-4017-A7DE-03C062A98EBC}" sibTransId="{2A742798-9F6B-441B-96CF-6735DB6CF3CC}"/>
    <dgm:cxn modelId="{A0EF2069-484F-4E61-A172-6012E67EAACB}" srcId="{F300CA50-6259-4283-9B3D-1A79C64BFF0B}" destId="{489B3350-5745-4B22-956D-BCBCDEE6C87C}" srcOrd="1" destOrd="0" parTransId="{25E03DC1-7303-45B1-AC53-EC2974F33F6A}" sibTransId="{7DEC1EF4-BAD9-4F48-8405-A29E2ECD1D08}"/>
    <dgm:cxn modelId="{F325158B-D991-48E9-8567-B5032B75A127}" type="presOf" srcId="{6E4D9AC5-D71F-4F0C-B369-FC4C49366DF5}" destId="{5BA799A3-6BF0-48C9-9584-98B389B3BEDD}" srcOrd="0" destOrd="0" presId="urn:microsoft.com/office/officeart/2005/8/layout/list1"/>
    <dgm:cxn modelId="{81E218F0-2173-4D06-B6CF-0443A4EFA6E0}" type="presOf" srcId="{35CCD457-5F2C-4878-87EA-B6AB38627754}" destId="{3CE09D2C-2D70-414E-A0AF-131F3E201C79}" srcOrd="0" destOrd="3" presId="urn:microsoft.com/office/officeart/2005/8/layout/list1"/>
    <dgm:cxn modelId="{EB71732E-6F84-454D-920E-6C4BC6A3B8DD}" type="presOf" srcId="{0C2139B8-D5B5-4447-B011-D63D7677581B}" destId="{3CE09D2C-2D70-414E-A0AF-131F3E201C79}" srcOrd="0" destOrd="4" presId="urn:microsoft.com/office/officeart/2005/8/layout/list1"/>
    <dgm:cxn modelId="{3DD45D14-A296-4606-9686-47EAB6EC09E1}" srcId="{846756D8-34F1-4015-863B-5618AA22A790}" destId="{6E4D9AC5-D71F-4F0C-B369-FC4C49366DF5}" srcOrd="0" destOrd="0" parTransId="{393CE719-3BEC-410A-941F-95194344AAE2}" sibTransId="{2F401AFF-934E-4748-BCAF-F67109F11036}"/>
    <dgm:cxn modelId="{65D08C98-F1E7-4B8C-9F35-AE3798AB4B27}" type="presOf" srcId="{F3198ED2-9A98-4C18-BEC3-2F2B25E2EB3C}" destId="{3CE09D2C-2D70-414E-A0AF-131F3E201C79}" srcOrd="0" destOrd="1" presId="urn:microsoft.com/office/officeart/2005/8/layout/list1"/>
    <dgm:cxn modelId="{9543BF2D-1090-4592-85A6-050F3A031C9F}" srcId="{F72C0963-3A9E-4B57-898F-EA1F1D99E170}" destId="{F3198ED2-9A98-4C18-BEC3-2F2B25E2EB3C}" srcOrd="0" destOrd="0" parTransId="{F7A88C5D-5248-42D5-8759-85425D8E5B9C}" sibTransId="{1C48C8F3-19C3-4BFD-8961-7A2AF8E65467}"/>
    <dgm:cxn modelId="{3A2BB2CD-D571-424B-9613-98E3746C57AE}" srcId="{489B3350-5745-4B22-956D-BCBCDEE6C87C}" destId="{0C2139B8-D5B5-4447-B011-D63D7677581B}" srcOrd="1" destOrd="0" parTransId="{1A949B37-300B-401B-9B48-2F8C7CA071CD}" sibTransId="{D12DA6F5-BC13-49AC-BB31-425FEADE025D}"/>
    <dgm:cxn modelId="{AC903E33-F218-45E0-B022-AB311348B0AB}" type="presOf" srcId="{846756D8-34F1-4015-863B-5618AA22A790}" destId="{F9518F87-F44C-418E-B3D2-D87A038A8C1B}" srcOrd="1" destOrd="0" presId="urn:microsoft.com/office/officeart/2005/8/layout/list1"/>
    <dgm:cxn modelId="{BC5CD2FE-FF1F-4F8E-9100-60935C90075A}" type="presOf" srcId="{F300CA50-6259-4283-9B3D-1A79C64BFF0B}" destId="{99FFB50F-E197-4249-A894-1DDE9C81D1F6}" srcOrd="0" destOrd="0" presId="urn:microsoft.com/office/officeart/2005/8/layout/list1"/>
    <dgm:cxn modelId="{32BE9916-0E94-4AC9-9ACC-7A0767A25DE1}" srcId="{7601C665-37B0-40CD-BA35-6A27D62700D9}" destId="{846756D8-34F1-4015-863B-5618AA22A790}" srcOrd="1" destOrd="0" parTransId="{00CA9075-A481-4B0E-A145-9EEDB3CA6F16}" sibTransId="{C3D53B81-B810-4678-B14D-8B3F02E681F2}"/>
    <dgm:cxn modelId="{E0E2EE16-D526-4C59-A38A-62D13CBF83BC}" type="presOf" srcId="{F300CA50-6259-4283-9B3D-1A79C64BFF0B}" destId="{25B741D6-A3EA-45FF-AB20-6A03CF43CF03}" srcOrd="1" destOrd="0" presId="urn:microsoft.com/office/officeart/2005/8/layout/list1"/>
    <dgm:cxn modelId="{847D7863-C643-4A3A-AA98-10DC605B9BB1}" srcId="{7601C665-37B0-40CD-BA35-6A27D62700D9}" destId="{F300CA50-6259-4283-9B3D-1A79C64BFF0B}" srcOrd="0" destOrd="0" parTransId="{938269A0-2382-48FE-8C20-FDD5AE102471}" sibTransId="{880EB111-353E-44BD-9970-1F7E6B41F1A2}"/>
    <dgm:cxn modelId="{42C24DFD-815A-4F25-A0E0-E7B1E7780DEB}" type="presParOf" srcId="{FBE445EE-CDE8-4C99-A04D-33FE5BD85C8D}" destId="{C87A3A8E-4982-4BAA-B62B-D20FCB50C6CD}" srcOrd="0" destOrd="0" presId="urn:microsoft.com/office/officeart/2005/8/layout/list1"/>
    <dgm:cxn modelId="{23275D06-76AF-4E94-8731-283AF8271A6A}" type="presParOf" srcId="{C87A3A8E-4982-4BAA-B62B-D20FCB50C6CD}" destId="{99FFB50F-E197-4249-A894-1DDE9C81D1F6}" srcOrd="0" destOrd="0" presId="urn:microsoft.com/office/officeart/2005/8/layout/list1"/>
    <dgm:cxn modelId="{6CF7E06C-1A1E-4BBE-ACCE-E8227861102D}" type="presParOf" srcId="{C87A3A8E-4982-4BAA-B62B-D20FCB50C6CD}" destId="{25B741D6-A3EA-45FF-AB20-6A03CF43CF03}" srcOrd="1" destOrd="0" presId="urn:microsoft.com/office/officeart/2005/8/layout/list1"/>
    <dgm:cxn modelId="{5722085F-62DA-4A3D-B118-324D550E7C51}" type="presParOf" srcId="{FBE445EE-CDE8-4C99-A04D-33FE5BD85C8D}" destId="{099A24A2-ED9F-4AF9-B50C-1B096F71D31D}" srcOrd="1" destOrd="0" presId="urn:microsoft.com/office/officeart/2005/8/layout/list1"/>
    <dgm:cxn modelId="{8E1C4F2A-E701-4E68-A9B3-EFD98E46591B}" type="presParOf" srcId="{FBE445EE-CDE8-4C99-A04D-33FE5BD85C8D}" destId="{3CE09D2C-2D70-414E-A0AF-131F3E201C79}" srcOrd="2" destOrd="0" presId="urn:microsoft.com/office/officeart/2005/8/layout/list1"/>
    <dgm:cxn modelId="{B0667404-9BFC-4213-97E4-5AD3460B7963}" type="presParOf" srcId="{FBE445EE-CDE8-4C99-A04D-33FE5BD85C8D}" destId="{0A0B070C-526B-4D2F-B5C3-7A6AD5BA3BFA}" srcOrd="3" destOrd="0" presId="urn:microsoft.com/office/officeart/2005/8/layout/list1"/>
    <dgm:cxn modelId="{4D798F1E-55F2-49E3-A27D-AAF487E2406A}" type="presParOf" srcId="{FBE445EE-CDE8-4C99-A04D-33FE5BD85C8D}" destId="{2F1B8522-FCC4-419B-AFE6-F97E4D7A95C3}" srcOrd="4" destOrd="0" presId="urn:microsoft.com/office/officeart/2005/8/layout/list1"/>
    <dgm:cxn modelId="{0A9EA55A-D4C7-49F1-AB69-84A81C8D2631}" type="presParOf" srcId="{2F1B8522-FCC4-419B-AFE6-F97E4D7A95C3}" destId="{FB7DD287-2D0E-4CA9-BEDF-4C6285435E9C}" srcOrd="0" destOrd="0" presId="urn:microsoft.com/office/officeart/2005/8/layout/list1"/>
    <dgm:cxn modelId="{A41A7ECC-D56E-444A-9ADD-ED185C2267F2}" type="presParOf" srcId="{2F1B8522-FCC4-419B-AFE6-F97E4D7A95C3}" destId="{F9518F87-F44C-418E-B3D2-D87A038A8C1B}" srcOrd="1" destOrd="0" presId="urn:microsoft.com/office/officeart/2005/8/layout/list1"/>
    <dgm:cxn modelId="{53871C18-87C8-4FFE-82C5-48534795C427}" type="presParOf" srcId="{FBE445EE-CDE8-4C99-A04D-33FE5BD85C8D}" destId="{431E7C8A-D5B9-4660-AAEB-0FB3F00BDB88}" srcOrd="5" destOrd="0" presId="urn:microsoft.com/office/officeart/2005/8/layout/list1"/>
    <dgm:cxn modelId="{BF5E6079-05C6-4180-89D9-F720CBDF146D}" type="presParOf" srcId="{FBE445EE-CDE8-4C99-A04D-33FE5BD85C8D}" destId="{5BA799A3-6BF0-48C9-9584-98B389B3BE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2000" dirty="0" smtClean="0"/>
            <a:t>Two programs on same computer communicates concurrently</a:t>
          </a:r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BF4BD547-4436-4C2F-B3C1-E9B56DA205D2}">
      <dgm:prSet custT="1"/>
      <dgm:spPr/>
      <dgm:t>
        <a:bodyPr/>
        <a:lstStyle/>
        <a:p>
          <a:r>
            <a:rPr lang="en-US" altLang="zh-CN" sz="2000" dirty="0" smtClean="0"/>
            <a:t>One application can send data across a </a:t>
          </a:r>
          <a:r>
            <a:rPr lang="en-US" altLang="zh-CN" sz="2000" dirty="0" smtClean="0">
              <a:solidFill>
                <a:srgbClr val="FF0000"/>
              </a:solidFill>
            </a:rPr>
            <a:t>satellite channel </a:t>
          </a:r>
          <a:r>
            <a:rPr lang="en-US" altLang="zh-CN" sz="2000" dirty="0" smtClean="0"/>
            <a:t>to a computer in another country</a:t>
          </a:r>
        </a:p>
      </dgm:t>
    </dgm:pt>
    <dgm:pt modelId="{9F45DAEA-F882-4D0F-8B87-A58F48BCACCC}" type="parTrans" cxnId="{5AF9E118-28DB-4DA9-A722-1955E7A97933}">
      <dgm:prSet/>
      <dgm:spPr/>
      <dgm:t>
        <a:bodyPr/>
        <a:lstStyle/>
        <a:p>
          <a:endParaRPr lang="zh-CN" altLang="en-US"/>
        </a:p>
      </dgm:t>
    </dgm:pt>
    <dgm:pt modelId="{15FEF0FA-9652-448A-AC0B-790A5FDF9B40}" type="sibTrans" cxnId="{5AF9E118-28DB-4DA9-A722-1955E7A97933}">
      <dgm:prSet/>
      <dgm:spPr/>
      <dgm:t>
        <a:bodyPr/>
        <a:lstStyle/>
        <a:p>
          <a:endParaRPr lang="zh-CN" altLang="en-US"/>
        </a:p>
      </dgm:t>
    </dgm:pt>
    <dgm:pt modelId="{FC6BE243-0A26-431B-B6A3-826C814194B2}">
      <dgm:prSet custT="1"/>
      <dgm:spPr/>
      <dgm:t>
        <a:bodyPr/>
        <a:lstStyle/>
        <a:p>
          <a:r>
            <a:rPr lang="en-US" altLang="zh-CN" sz="2000" dirty="0" smtClean="0"/>
            <a:t>Another application sends data across a </a:t>
          </a:r>
          <a:r>
            <a:rPr lang="en-US" altLang="zh-CN" sz="2000" dirty="0" smtClean="0">
              <a:solidFill>
                <a:srgbClr val="FF0000"/>
              </a:solidFill>
            </a:rPr>
            <a:t>LAN</a:t>
          </a:r>
          <a:r>
            <a:rPr lang="en-US" altLang="zh-CN" sz="2000" dirty="0" smtClean="0"/>
            <a:t> to a computer in the next room</a:t>
          </a:r>
        </a:p>
      </dgm:t>
    </dgm:pt>
    <dgm:pt modelId="{63E8813E-1213-4C0F-B8F0-FF1520A06C4C}" type="parTrans" cxnId="{959488C1-0925-4DCC-967C-FAE5886D5F57}">
      <dgm:prSet/>
      <dgm:spPr/>
      <dgm:t>
        <a:bodyPr/>
        <a:lstStyle/>
        <a:p>
          <a:endParaRPr lang="zh-CN" altLang="en-US"/>
        </a:p>
      </dgm:t>
    </dgm:pt>
    <dgm:pt modelId="{09D2681E-4D95-44C2-811C-0EB86146B47F}" type="sibTrans" cxnId="{959488C1-0925-4DCC-967C-FAE5886D5F57}">
      <dgm:prSet/>
      <dgm:spPr/>
      <dgm:t>
        <a:bodyPr/>
        <a:lstStyle/>
        <a:p>
          <a:endParaRPr lang="zh-CN" altLang="en-US"/>
        </a:p>
      </dgm:t>
    </dgm:pt>
    <dgm:pt modelId="{ECCA41A3-8973-459A-8754-E7BF1D5E2B91}">
      <dgm:prSet custT="1"/>
      <dgm:spPr/>
      <dgm:t>
        <a:bodyPr/>
        <a:lstStyle/>
        <a:p>
          <a:r>
            <a:rPr lang="en-US" altLang="zh-CN" sz="2000" dirty="0" smtClean="0"/>
            <a:t>A</a:t>
          </a:r>
          <a:r>
            <a:rPr lang="en-US" altLang="zh-CN" sz="2000" dirty="0" smtClean="0">
              <a:solidFill>
                <a:srgbClr val="FF0000"/>
              </a:solidFill>
            </a:rPr>
            <a:t> short </a:t>
          </a:r>
          <a:r>
            <a:rPr lang="en-US" altLang="zh-CN" sz="2000" dirty="0" smtClean="0"/>
            <a:t>retransmission timeout</a:t>
          </a:r>
          <a:r>
            <a:rPr lang="en-US" altLang="zh-CN" sz="2000" dirty="0" smtClean="0">
              <a:solidFill>
                <a:srgbClr val="FF0000"/>
              </a:solidFill>
            </a:rPr>
            <a:t> </a:t>
          </a:r>
          <a:r>
            <a:rPr lang="en-US" altLang="zh-CN" sz="2000" dirty="0" smtClean="0"/>
            <a:t>is suitable for a </a:t>
          </a:r>
          <a:r>
            <a:rPr lang="en-US" altLang="zh-CN" sz="2000" dirty="0" smtClean="0">
              <a:solidFill>
                <a:srgbClr val="FF0000"/>
              </a:solidFill>
            </a:rPr>
            <a:t>LAN</a:t>
          </a:r>
          <a:r>
            <a:rPr lang="en-US" altLang="zh-CN" sz="2000" dirty="0" smtClean="0"/>
            <a:t> but not for a long-distance satellite</a:t>
          </a:r>
        </a:p>
      </dgm:t>
    </dgm:pt>
    <dgm:pt modelId="{AEF09FF5-168C-41EB-8C17-CAA7E9B6C2A2}" type="parTrans" cxnId="{68B69521-CADE-41C3-BEFE-8AB025D7FD6E}">
      <dgm:prSet/>
      <dgm:spPr/>
      <dgm:t>
        <a:bodyPr/>
        <a:lstStyle/>
        <a:p>
          <a:endParaRPr lang="zh-CN" altLang="en-US"/>
        </a:p>
      </dgm:t>
    </dgm:pt>
    <dgm:pt modelId="{601B070E-1A60-4ACF-A9DD-C0AF4A22BB3D}" type="sibTrans" cxnId="{68B69521-CADE-41C3-BEFE-8AB025D7FD6E}">
      <dgm:prSet/>
      <dgm:spPr/>
      <dgm:t>
        <a:bodyPr/>
        <a:lstStyle/>
        <a:p>
          <a:endParaRPr lang="zh-CN" altLang="en-US"/>
        </a:p>
      </dgm:t>
    </dgm:pt>
    <dgm:pt modelId="{5141D389-DA27-4EB8-9BA3-CA93C1CC9EFA}">
      <dgm:prSet custT="1"/>
      <dgm:spPr/>
      <dgm:t>
        <a:bodyPr/>
        <a:lstStyle/>
        <a:p>
          <a:r>
            <a:rPr lang="en-US" altLang="zh-CN" sz="2000" dirty="0" smtClean="0"/>
            <a:t>A</a:t>
          </a:r>
          <a:r>
            <a:rPr lang="en-US" altLang="zh-CN" sz="2000" dirty="0" smtClean="0">
              <a:solidFill>
                <a:srgbClr val="FF0000"/>
              </a:solidFill>
            </a:rPr>
            <a:t> long </a:t>
          </a:r>
          <a:r>
            <a:rPr lang="en-US" altLang="zh-CN" sz="2000" dirty="0" smtClean="0"/>
            <a:t>retransmission</a:t>
          </a:r>
          <a:r>
            <a:rPr lang="en-US" altLang="zh-CN" sz="2000" dirty="0" smtClean="0">
              <a:solidFill>
                <a:srgbClr val="FF0000"/>
              </a:solidFill>
            </a:rPr>
            <a:t> </a:t>
          </a:r>
          <a:r>
            <a:rPr lang="en-US" altLang="zh-CN" sz="2000" dirty="0" smtClean="0"/>
            <a:t>timeout is suitable for a </a:t>
          </a:r>
          <a:r>
            <a:rPr lang="en-US" altLang="zh-CN" sz="2000" dirty="0" smtClean="0">
              <a:solidFill>
                <a:srgbClr val="FF0000"/>
              </a:solidFill>
            </a:rPr>
            <a:t>long-distance satellite </a:t>
          </a:r>
          <a:r>
            <a:rPr lang="en-US" altLang="zh-CN" sz="2000" dirty="0" smtClean="0"/>
            <a:t>but not for a LAN </a:t>
          </a:r>
        </a:p>
      </dgm:t>
    </dgm:pt>
    <dgm:pt modelId="{E32A5668-C321-4401-BB10-6BD1E87B92CD}" type="parTrans" cxnId="{BEE33ADB-87AF-49D8-A546-9979B25C7C49}">
      <dgm:prSet/>
      <dgm:spPr/>
      <dgm:t>
        <a:bodyPr/>
        <a:lstStyle/>
        <a:p>
          <a:endParaRPr lang="zh-CN" altLang="en-US"/>
        </a:p>
      </dgm:t>
    </dgm:pt>
    <dgm:pt modelId="{D0A325CD-46EF-4C57-AECC-B602B8B0A450}" type="sibTrans" cxnId="{BEE33ADB-87AF-49D8-A546-9979B25C7C49}">
      <dgm:prSet/>
      <dgm:spPr/>
      <dgm:t>
        <a:bodyPr/>
        <a:lstStyle/>
        <a:p>
          <a:endParaRPr lang="zh-CN" altLang="en-US"/>
        </a:p>
      </dgm:t>
    </dgm:pt>
    <dgm:pt modelId="{C2D597C2-62E7-43BC-935A-540B6B8590FE}">
      <dgm:prSet custT="1"/>
      <dgm:spPr/>
      <dgm:t>
        <a:bodyPr/>
        <a:lstStyle/>
        <a:p>
          <a:r>
            <a:rPr lang="en-US" altLang="zh-CN" sz="2000" dirty="0" smtClean="0"/>
            <a:t>The transmission delays along a given path to change rapidly</a:t>
          </a:r>
          <a:endParaRPr lang="zh-CN" altLang="en-US" sz="2000" dirty="0"/>
        </a:p>
      </dgm:t>
    </dgm:pt>
    <dgm:pt modelId="{DDB9DF3C-B379-47AD-83A0-9DD99145DA4B}" type="parTrans" cxnId="{3FFBCA90-4DE0-4D54-AE00-72CC49C57E9B}">
      <dgm:prSet/>
      <dgm:spPr/>
      <dgm:t>
        <a:bodyPr/>
        <a:lstStyle/>
        <a:p>
          <a:endParaRPr lang="zh-CN" altLang="en-US"/>
        </a:p>
      </dgm:t>
    </dgm:pt>
    <dgm:pt modelId="{8D5E4972-F6F8-4FE5-B870-72F50239FAAC}" type="sibTrans" cxnId="{3FFBCA90-4DE0-4D54-AE00-72CC49C57E9B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4" custScaleX="1372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E08AC0-0564-4183-945A-48228A52433E}" type="pres">
      <dgm:prSet presAssocID="{2E0CC11F-64C4-4B98-B771-68946373A08F}" presName="spaceBetweenRectangles" presStyleCnt="0"/>
      <dgm:spPr/>
    </dgm:pt>
    <dgm:pt modelId="{60F3C3FC-0FC8-4CAC-9C37-8ED3A7A29EF6}" type="pres">
      <dgm:prSet presAssocID="{ECCA41A3-8973-459A-8754-E7BF1D5E2B91}" presName="parentLin" presStyleCnt="0"/>
      <dgm:spPr/>
    </dgm:pt>
    <dgm:pt modelId="{1A6E3C6C-B1CA-48C9-83C9-F0BA1F5578CF}" type="pres">
      <dgm:prSet presAssocID="{ECCA41A3-8973-459A-8754-E7BF1D5E2B9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9E48CFC7-AE0D-48EC-8831-8B67CAF50D6E}" type="pres">
      <dgm:prSet presAssocID="{ECCA41A3-8973-459A-8754-E7BF1D5E2B91}" presName="parentText" presStyleLbl="node1" presStyleIdx="1" presStyleCnt="4" custScaleX="13987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54AD2C-DE0F-42F4-B6A1-70DA258A2D65}" type="pres">
      <dgm:prSet presAssocID="{ECCA41A3-8973-459A-8754-E7BF1D5E2B91}" presName="negativeSpace" presStyleCnt="0"/>
      <dgm:spPr/>
    </dgm:pt>
    <dgm:pt modelId="{C381D719-BFF9-4781-84BC-6C9AA6305D14}" type="pres">
      <dgm:prSet presAssocID="{ECCA41A3-8973-459A-8754-E7BF1D5E2B91}" presName="childText" presStyleLbl="conFgAcc1" presStyleIdx="1" presStyleCnt="4">
        <dgm:presLayoutVars>
          <dgm:bulletEnabled val="1"/>
        </dgm:presLayoutVars>
      </dgm:prSet>
      <dgm:spPr/>
    </dgm:pt>
    <dgm:pt modelId="{85DB8376-9AFA-4452-AD60-BBBABBD7B9FC}" type="pres">
      <dgm:prSet presAssocID="{601B070E-1A60-4ACF-A9DD-C0AF4A22BB3D}" presName="spaceBetweenRectangles" presStyleCnt="0"/>
      <dgm:spPr/>
    </dgm:pt>
    <dgm:pt modelId="{F14CFE31-D68F-4D17-B132-00274D063410}" type="pres">
      <dgm:prSet presAssocID="{5141D389-DA27-4EB8-9BA3-CA93C1CC9EFA}" presName="parentLin" presStyleCnt="0"/>
      <dgm:spPr/>
    </dgm:pt>
    <dgm:pt modelId="{16C80803-F391-41A0-AF91-FF6DF13B4B38}" type="pres">
      <dgm:prSet presAssocID="{5141D389-DA27-4EB8-9BA3-CA93C1CC9EFA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E88B2BF7-7B28-4402-B38B-A5BD3EA290D4}" type="pres">
      <dgm:prSet presAssocID="{5141D389-DA27-4EB8-9BA3-CA93C1CC9EFA}" presName="parentText" presStyleLbl="node1" presStyleIdx="2" presStyleCnt="4" custScaleX="136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CD95F-44B0-4E50-A2A7-D0E91BB1733E}" type="pres">
      <dgm:prSet presAssocID="{5141D389-DA27-4EB8-9BA3-CA93C1CC9EFA}" presName="negativeSpace" presStyleCnt="0"/>
      <dgm:spPr/>
    </dgm:pt>
    <dgm:pt modelId="{7684F517-9EE9-4173-A2D8-7E9EB9F19922}" type="pres">
      <dgm:prSet presAssocID="{5141D389-DA27-4EB8-9BA3-CA93C1CC9EFA}" presName="childText" presStyleLbl="conFgAcc1" presStyleIdx="2" presStyleCnt="4">
        <dgm:presLayoutVars>
          <dgm:bulletEnabled val="1"/>
        </dgm:presLayoutVars>
      </dgm:prSet>
      <dgm:spPr/>
    </dgm:pt>
    <dgm:pt modelId="{2ED60405-F7D2-4232-B1B5-89F4EE08E37E}" type="pres">
      <dgm:prSet presAssocID="{D0A325CD-46EF-4C57-AECC-B602B8B0A450}" presName="spaceBetweenRectangles" presStyleCnt="0"/>
      <dgm:spPr/>
    </dgm:pt>
    <dgm:pt modelId="{9EC122DB-616E-40E6-8350-49A763CD0C68}" type="pres">
      <dgm:prSet presAssocID="{C2D597C2-62E7-43BC-935A-540B6B8590FE}" presName="parentLin" presStyleCnt="0"/>
      <dgm:spPr/>
    </dgm:pt>
    <dgm:pt modelId="{DC5A5336-69BA-4B74-9B92-BBD665CF97D8}" type="pres">
      <dgm:prSet presAssocID="{C2D597C2-62E7-43BC-935A-540B6B8590FE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FF2A0989-6D1B-431A-BA28-7C4D1E28F936}" type="pres">
      <dgm:prSet presAssocID="{C2D597C2-62E7-43BC-935A-540B6B8590FE}" presName="parentText" presStyleLbl="node1" presStyleIdx="3" presStyleCnt="4" custScaleX="13967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FBFBEC-C765-4FE7-81BF-EC02032C3FFB}" type="pres">
      <dgm:prSet presAssocID="{C2D597C2-62E7-43BC-935A-540B6B8590FE}" presName="negativeSpace" presStyleCnt="0"/>
      <dgm:spPr/>
    </dgm:pt>
    <dgm:pt modelId="{E2BF8FD5-7556-4249-ADFB-D3CB8CCD3F40}" type="pres">
      <dgm:prSet presAssocID="{C2D597C2-62E7-43BC-935A-540B6B8590F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F3E0152-EE2C-47F3-A32F-E09A06C235E9}" type="presOf" srcId="{ECCA41A3-8973-459A-8754-E7BF1D5E2B91}" destId="{1A6E3C6C-B1CA-48C9-83C9-F0BA1F5578CF}" srcOrd="0" destOrd="0" presId="urn:microsoft.com/office/officeart/2005/8/layout/list1"/>
    <dgm:cxn modelId="{9C2F7C6E-96D0-4B0D-BCF8-749CBDFCDFCC}" type="presOf" srcId="{00349DA0-0D39-48E4-879D-A966805F8E55}" destId="{41C9BCC4-039A-4EC4-96F0-2D8D5AB76B1B}" srcOrd="0" destOrd="0" presId="urn:microsoft.com/office/officeart/2005/8/layout/list1"/>
    <dgm:cxn modelId="{BEE33ADB-87AF-49D8-A546-9979B25C7C49}" srcId="{7601C665-37B0-40CD-BA35-6A27D62700D9}" destId="{5141D389-DA27-4EB8-9BA3-CA93C1CC9EFA}" srcOrd="2" destOrd="0" parTransId="{E32A5668-C321-4401-BB10-6BD1E87B92CD}" sibTransId="{D0A325CD-46EF-4C57-AECC-B602B8B0A450}"/>
    <dgm:cxn modelId="{7F1FCFC3-1224-4548-90EE-BEC079005769}" type="presOf" srcId="{5141D389-DA27-4EB8-9BA3-CA93C1CC9EFA}" destId="{E88B2BF7-7B28-4402-B38B-A5BD3EA290D4}" srcOrd="1" destOrd="0" presId="urn:microsoft.com/office/officeart/2005/8/layout/list1"/>
    <dgm:cxn modelId="{959488C1-0925-4DCC-967C-FAE5886D5F57}" srcId="{00349DA0-0D39-48E4-879D-A966805F8E55}" destId="{FC6BE243-0A26-431B-B6A3-826C814194B2}" srcOrd="1" destOrd="0" parTransId="{63E8813E-1213-4C0F-B8F0-FF1520A06C4C}" sibTransId="{09D2681E-4D95-44C2-811C-0EB86146B47F}"/>
    <dgm:cxn modelId="{3ABE71F2-40DC-413B-9D95-0783AE18008E}" type="presOf" srcId="{C2D597C2-62E7-43BC-935A-540B6B8590FE}" destId="{FF2A0989-6D1B-431A-BA28-7C4D1E28F936}" srcOrd="1" destOrd="0" presId="urn:microsoft.com/office/officeart/2005/8/layout/list1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A1BB66F5-3C84-4483-B709-E03781FC7CB0}" type="presOf" srcId="{C2D597C2-62E7-43BC-935A-540B6B8590FE}" destId="{DC5A5336-69BA-4B74-9B92-BBD665CF97D8}" srcOrd="0" destOrd="0" presId="urn:microsoft.com/office/officeart/2005/8/layout/list1"/>
    <dgm:cxn modelId="{68B69521-CADE-41C3-BEFE-8AB025D7FD6E}" srcId="{7601C665-37B0-40CD-BA35-6A27D62700D9}" destId="{ECCA41A3-8973-459A-8754-E7BF1D5E2B91}" srcOrd="1" destOrd="0" parTransId="{AEF09FF5-168C-41EB-8C17-CAA7E9B6C2A2}" sibTransId="{601B070E-1A60-4ACF-A9DD-C0AF4A22BB3D}"/>
    <dgm:cxn modelId="{5AF9E118-28DB-4DA9-A722-1955E7A97933}" srcId="{00349DA0-0D39-48E4-879D-A966805F8E55}" destId="{BF4BD547-4436-4C2F-B3C1-E9B56DA205D2}" srcOrd="0" destOrd="0" parTransId="{9F45DAEA-F882-4D0F-8B87-A58F48BCACCC}" sibTransId="{15FEF0FA-9652-448A-AC0B-790A5FDF9B40}"/>
    <dgm:cxn modelId="{EAF10A5D-BBD1-4CE4-B29A-F608E4799DB2}" type="presOf" srcId="{FC6BE243-0A26-431B-B6A3-826C814194B2}" destId="{540D99E8-63CE-491C-B9FC-BA352EA7F75D}" srcOrd="0" destOrd="1" presId="urn:microsoft.com/office/officeart/2005/8/layout/list1"/>
    <dgm:cxn modelId="{3FFBCA90-4DE0-4D54-AE00-72CC49C57E9B}" srcId="{7601C665-37B0-40CD-BA35-6A27D62700D9}" destId="{C2D597C2-62E7-43BC-935A-540B6B8590FE}" srcOrd="3" destOrd="0" parTransId="{DDB9DF3C-B379-47AD-83A0-9DD99145DA4B}" sibTransId="{8D5E4972-F6F8-4FE5-B870-72F50239FAAC}"/>
    <dgm:cxn modelId="{B2DA8F5B-8AE9-45E2-AFC4-2ADA53B71561}" type="presOf" srcId="{5141D389-DA27-4EB8-9BA3-CA93C1CC9EFA}" destId="{16C80803-F391-41A0-AF91-FF6DF13B4B38}" srcOrd="0" destOrd="0" presId="urn:microsoft.com/office/officeart/2005/8/layout/list1"/>
    <dgm:cxn modelId="{73DF2480-6A8F-4EEE-B672-D4C6CE8E948D}" type="presOf" srcId="{BF4BD547-4436-4C2F-B3C1-E9B56DA205D2}" destId="{540D99E8-63CE-491C-B9FC-BA352EA7F75D}" srcOrd="0" destOrd="0" presId="urn:microsoft.com/office/officeart/2005/8/layout/list1"/>
    <dgm:cxn modelId="{4E1AF7E2-60F3-49AA-95B3-9910E2A5E735}" type="presOf" srcId="{7601C665-37B0-40CD-BA35-6A27D62700D9}" destId="{FBE445EE-CDE8-4C99-A04D-33FE5BD85C8D}" srcOrd="0" destOrd="0" presId="urn:microsoft.com/office/officeart/2005/8/layout/list1"/>
    <dgm:cxn modelId="{64C4E4A6-A28F-4A9B-9F3B-031D738A0D15}" type="presOf" srcId="{ECCA41A3-8973-459A-8754-E7BF1D5E2B91}" destId="{9E48CFC7-AE0D-48EC-8831-8B67CAF50D6E}" srcOrd="1" destOrd="0" presId="urn:microsoft.com/office/officeart/2005/8/layout/list1"/>
    <dgm:cxn modelId="{DE1D3B39-B15E-4802-87A4-D6F54CA83125}" type="presOf" srcId="{00349DA0-0D39-48E4-879D-A966805F8E55}" destId="{04AE21AA-901D-4BB1-9796-F90BE88D2DB9}" srcOrd="1" destOrd="0" presId="urn:microsoft.com/office/officeart/2005/8/layout/list1"/>
    <dgm:cxn modelId="{E753C7D0-F62C-4BD0-9002-991779D8BDBB}" type="presParOf" srcId="{FBE445EE-CDE8-4C99-A04D-33FE5BD85C8D}" destId="{5DA20F20-FC76-49F3-BB7F-9B510EB78044}" srcOrd="0" destOrd="0" presId="urn:microsoft.com/office/officeart/2005/8/layout/list1"/>
    <dgm:cxn modelId="{D8F4EF0C-BD45-4D6A-A5E4-AFE63C84F5B3}" type="presParOf" srcId="{5DA20F20-FC76-49F3-BB7F-9B510EB78044}" destId="{41C9BCC4-039A-4EC4-96F0-2D8D5AB76B1B}" srcOrd="0" destOrd="0" presId="urn:microsoft.com/office/officeart/2005/8/layout/list1"/>
    <dgm:cxn modelId="{83385D5F-92EE-4EAF-B481-930C990DE343}" type="presParOf" srcId="{5DA20F20-FC76-49F3-BB7F-9B510EB78044}" destId="{04AE21AA-901D-4BB1-9796-F90BE88D2DB9}" srcOrd="1" destOrd="0" presId="urn:microsoft.com/office/officeart/2005/8/layout/list1"/>
    <dgm:cxn modelId="{A23C3BE4-14F5-42AF-8612-42046FB4E72A}" type="presParOf" srcId="{FBE445EE-CDE8-4C99-A04D-33FE5BD85C8D}" destId="{15A2DA67-1845-426F-A7FE-19BDF4B45C5E}" srcOrd="1" destOrd="0" presId="urn:microsoft.com/office/officeart/2005/8/layout/list1"/>
    <dgm:cxn modelId="{69E30E3D-088D-44AC-AD6C-BDE644374471}" type="presParOf" srcId="{FBE445EE-CDE8-4C99-A04D-33FE5BD85C8D}" destId="{540D99E8-63CE-491C-B9FC-BA352EA7F75D}" srcOrd="2" destOrd="0" presId="urn:microsoft.com/office/officeart/2005/8/layout/list1"/>
    <dgm:cxn modelId="{C1122133-5102-480E-ACCF-CE7F8DB521A9}" type="presParOf" srcId="{FBE445EE-CDE8-4C99-A04D-33FE5BD85C8D}" destId="{3BE08AC0-0564-4183-945A-48228A52433E}" srcOrd="3" destOrd="0" presId="urn:microsoft.com/office/officeart/2005/8/layout/list1"/>
    <dgm:cxn modelId="{B77118CD-0102-4264-8BA3-C7ED436D2623}" type="presParOf" srcId="{FBE445EE-CDE8-4C99-A04D-33FE5BD85C8D}" destId="{60F3C3FC-0FC8-4CAC-9C37-8ED3A7A29EF6}" srcOrd="4" destOrd="0" presId="urn:microsoft.com/office/officeart/2005/8/layout/list1"/>
    <dgm:cxn modelId="{259FAE41-DE6C-4B65-9CFB-815FE11F82D7}" type="presParOf" srcId="{60F3C3FC-0FC8-4CAC-9C37-8ED3A7A29EF6}" destId="{1A6E3C6C-B1CA-48C9-83C9-F0BA1F5578CF}" srcOrd="0" destOrd="0" presId="urn:microsoft.com/office/officeart/2005/8/layout/list1"/>
    <dgm:cxn modelId="{AFFEF88D-BA53-4F98-84F2-0C96F5935BE3}" type="presParOf" srcId="{60F3C3FC-0FC8-4CAC-9C37-8ED3A7A29EF6}" destId="{9E48CFC7-AE0D-48EC-8831-8B67CAF50D6E}" srcOrd="1" destOrd="0" presId="urn:microsoft.com/office/officeart/2005/8/layout/list1"/>
    <dgm:cxn modelId="{E14A33FB-A0CE-433C-9BDA-D802806ADDFD}" type="presParOf" srcId="{FBE445EE-CDE8-4C99-A04D-33FE5BD85C8D}" destId="{4F54AD2C-DE0F-42F4-B6A1-70DA258A2D65}" srcOrd="5" destOrd="0" presId="urn:microsoft.com/office/officeart/2005/8/layout/list1"/>
    <dgm:cxn modelId="{20146BC3-1D8B-44FB-96BA-140F1FD3DC68}" type="presParOf" srcId="{FBE445EE-CDE8-4C99-A04D-33FE5BD85C8D}" destId="{C381D719-BFF9-4781-84BC-6C9AA6305D14}" srcOrd="6" destOrd="0" presId="urn:microsoft.com/office/officeart/2005/8/layout/list1"/>
    <dgm:cxn modelId="{9387A0BA-9B39-4AD3-B868-8928248D1C2B}" type="presParOf" srcId="{FBE445EE-CDE8-4C99-A04D-33FE5BD85C8D}" destId="{85DB8376-9AFA-4452-AD60-BBBABBD7B9FC}" srcOrd="7" destOrd="0" presId="urn:microsoft.com/office/officeart/2005/8/layout/list1"/>
    <dgm:cxn modelId="{3E1FBBEB-CFCD-4898-A556-36B3909B31F6}" type="presParOf" srcId="{FBE445EE-CDE8-4C99-A04D-33FE5BD85C8D}" destId="{F14CFE31-D68F-4D17-B132-00274D063410}" srcOrd="8" destOrd="0" presId="urn:microsoft.com/office/officeart/2005/8/layout/list1"/>
    <dgm:cxn modelId="{C8B94D7C-FA8E-4AD3-B17B-338437BA62F3}" type="presParOf" srcId="{F14CFE31-D68F-4D17-B132-00274D063410}" destId="{16C80803-F391-41A0-AF91-FF6DF13B4B38}" srcOrd="0" destOrd="0" presId="urn:microsoft.com/office/officeart/2005/8/layout/list1"/>
    <dgm:cxn modelId="{C52680E6-621C-4DF1-8EBD-3E17BE1AA51D}" type="presParOf" srcId="{F14CFE31-D68F-4D17-B132-00274D063410}" destId="{E88B2BF7-7B28-4402-B38B-A5BD3EA290D4}" srcOrd="1" destOrd="0" presId="urn:microsoft.com/office/officeart/2005/8/layout/list1"/>
    <dgm:cxn modelId="{FBDA7254-8AF3-4A5B-B9D4-E8A07A5531A8}" type="presParOf" srcId="{FBE445EE-CDE8-4C99-A04D-33FE5BD85C8D}" destId="{AFCCD95F-44B0-4E50-A2A7-D0E91BB1733E}" srcOrd="9" destOrd="0" presId="urn:microsoft.com/office/officeart/2005/8/layout/list1"/>
    <dgm:cxn modelId="{C2AEA0DF-755C-4341-AD6D-ECB0F65D165E}" type="presParOf" srcId="{FBE445EE-CDE8-4C99-A04D-33FE5BD85C8D}" destId="{7684F517-9EE9-4173-A2D8-7E9EB9F19922}" srcOrd="10" destOrd="0" presId="urn:microsoft.com/office/officeart/2005/8/layout/list1"/>
    <dgm:cxn modelId="{4BD8DE4F-20BC-4D18-8B96-D1D3D0AF73BD}" type="presParOf" srcId="{FBE445EE-CDE8-4C99-A04D-33FE5BD85C8D}" destId="{2ED60405-F7D2-4232-B1B5-89F4EE08E37E}" srcOrd="11" destOrd="0" presId="urn:microsoft.com/office/officeart/2005/8/layout/list1"/>
    <dgm:cxn modelId="{4B140B93-B7C6-4991-BD82-88E7679A2786}" type="presParOf" srcId="{FBE445EE-CDE8-4C99-A04D-33FE5BD85C8D}" destId="{9EC122DB-616E-40E6-8350-49A763CD0C68}" srcOrd="12" destOrd="0" presId="urn:microsoft.com/office/officeart/2005/8/layout/list1"/>
    <dgm:cxn modelId="{D636C35E-B586-4A6A-95D8-AC5C539BFB0C}" type="presParOf" srcId="{9EC122DB-616E-40E6-8350-49A763CD0C68}" destId="{DC5A5336-69BA-4B74-9B92-BBD665CF97D8}" srcOrd="0" destOrd="0" presId="urn:microsoft.com/office/officeart/2005/8/layout/list1"/>
    <dgm:cxn modelId="{05CF9C95-8243-45DE-BB56-BBE202F9400B}" type="presParOf" srcId="{9EC122DB-616E-40E6-8350-49A763CD0C68}" destId="{FF2A0989-6D1B-431A-BA28-7C4D1E28F936}" srcOrd="1" destOrd="0" presId="urn:microsoft.com/office/officeart/2005/8/layout/list1"/>
    <dgm:cxn modelId="{07552B7B-CAD1-4466-966C-87CAD712D008}" type="presParOf" srcId="{FBE445EE-CDE8-4C99-A04D-33FE5BD85C8D}" destId="{BBFBFBEC-C765-4FE7-81BF-EC02032C3FFB}" srcOrd="13" destOrd="0" presId="urn:microsoft.com/office/officeart/2005/8/layout/list1"/>
    <dgm:cxn modelId="{34FB9D71-219B-40E1-9CD2-68B1BA44C156}" type="presParOf" srcId="{FBE445EE-CDE8-4C99-A04D-33FE5BD85C8D}" destId="{E2BF8FD5-7556-4249-ADFB-D3CB8CCD3F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sz="2400" dirty="0" smtClean="0"/>
            <a:t>TCP monitors current RTT on each connection</a:t>
          </a:r>
          <a:endParaRPr lang="en-US" altLang="zh-CN" sz="2400" dirty="0" smtClean="0"/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AF5D56E5-9809-4515-95D9-962E264432A0}">
      <dgm:prSet custT="1"/>
      <dgm:spPr/>
      <dgm:t>
        <a:bodyPr/>
        <a:lstStyle/>
        <a:p>
          <a:r>
            <a:rPr lang="en-US" altLang="zh-CN" sz="2400" dirty="0" smtClean="0"/>
            <a:t>TCP </a:t>
          </a:r>
          <a:r>
            <a:rPr lang="en-US" altLang="zh-CN" sz="2400" dirty="0" smtClean="0">
              <a:solidFill>
                <a:srgbClr val="FF0000"/>
              </a:solidFill>
            </a:rPr>
            <a:t>estimates</a:t>
          </a:r>
          <a:r>
            <a:rPr lang="en-US" altLang="zh-CN" sz="2400" dirty="0" smtClean="0"/>
            <a:t> RTT(</a:t>
          </a:r>
          <a:r>
            <a:rPr lang="en-US" sz="2400" dirty="0" smtClean="0"/>
            <a:t>Round-trip time)</a:t>
          </a:r>
          <a:r>
            <a:rPr lang="en-US" altLang="zh-CN" sz="2400" dirty="0" smtClean="0"/>
            <a:t> for each active connection by measuring the time needed to receive a response</a:t>
          </a:r>
        </a:p>
      </dgm:t>
    </dgm:pt>
    <dgm:pt modelId="{D64A8239-D812-4A28-9687-32070B946853}" type="parTrans" cxnId="{4257C697-873C-44A3-AD38-070C2EA76D48}">
      <dgm:prSet/>
      <dgm:spPr/>
      <dgm:t>
        <a:bodyPr/>
        <a:lstStyle/>
        <a:p>
          <a:endParaRPr lang="zh-CN" altLang="en-US"/>
        </a:p>
      </dgm:t>
    </dgm:pt>
    <dgm:pt modelId="{7926D979-DC2B-41A8-B69A-D3D111B92041}" type="sibTrans" cxnId="{4257C697-873C-44A3-AD38-070C2EA76D48}">
      <dgm:prSet/>
      <dgm:spPr/>
      <dgm:t>
        <a:bodyPr/>
        <a:lstStyle/>
        <a:p>
          <a:endParaRPr lang="zh-CN" altLang="en-US"/>
        </a:p>
      </dgm:t>
    </dgm:pt>
    <dgm:pt modelId="{D3BF1917-FF22-455B-85B0-DD5BC75FC42F}">
      <dgm:prSet custT="1"/>
      <dgm:spPr/>
      <dgm:t>
        <a:bodyPr/>
        <a:lstStyle/>
        <a:p>
          <a:pPr rtl="0"/>
          <a:r>
            <a:rPr lang="en-US" altLang="zh-CN" sz="2400" dirty="0" smtClean="0"/>
            <a:t>TCP </a:t>
          </a:r>
          <a:r>
            <a:rPr lang="en-US" altLang="zh-CN" sz="2400" dirty="0" smtClean="0">
              <a:solidFill>
                <a:srgbClr val="FF0000"/>
              </a:solidFill>
            </a:rPr>
            <a:t>generates</a:t>
          </a:r>
          <a:r>
            <a:rPr lang="en-US" altLang="zh-CN" sz="2400" dirty="0" smtClean="0"/>
            <a:t> a sequence of RTT estimates and uses a statistical function to produce a weighted average</a:t>
          </a:r>
          <a:endParaRPr lang="zh-CN" sz="2400" dirty="0"/>
        </a:p>
      </dgm:t>
    </dgm:pt>
    <dgm:pt modelId="{732CCF33-FFE7-4B86-8707-1C0F9438126D}" type="parTrans" cxnId="{7B7D110E-DF15-49DE-AC26-BB438D36E79A}">
      <dgm:prSet/>
      <dgm:spPr/>
      <dgm:t>
        <a:bodyPr/>
        <a:lstStyle/>
        <a:p>
          <a:endParaRPr lang="zh-CN" altLang="en-US"/>
        </a:p>
      </dgm:t>
    </dgm:pt>
    <dgm:pt modelId="{10E1D936-440B-48ED-BDA5-F16C05B6EE9F}" type="sibTrans" cxnId="{7B7D110E-DF15-49DE-AC26-BB438D36E79A}">
      <dgm:prSet/>
      <dgm:spPr/>
      <dgm:t>
        <a:bodyPr/>
        <a:lstStyle/>
        <a:p>
          <a:endParaRPr lang="zh-CN" altLang="en-US"/>
        </a:p>
      </dgm:t>
    </dgm:pt>
    <dgm:pt modelId="{5B09F911-3998-4AA7-BD8C-EC1FB63999B8}">
      <dgm:prSet custT="1"/>
      <dgm:spPr/>
      <dgm:t>
        <a:bodyPr/>
        <a:lstStyle/>
        <a:p>
          <a:r>
            <a:rPr lang="en-US" altLang="zh-CN" sz="2400" dirty="0" smtClean="0"/>
            <a:t>TCP </a:t>
          </a:r>
          <a:r>
            <a:rPr lang="en-US" altLang="zh-CN" sz="2400" dirty="0" smtClean="0">
              <a:solidFill>
                <a:srgbClr val="FF0000"/>
              </a:solidFill>
            </a:rPr>
            <a:t>keeps</a:t>
          </a:r>
          <a:r>
            <a:rPr lang="en-US" altLang="zh-CN" sz="2400" dirty="0" smtClean="0"/>
            <a:t> an estimate of the variance</a:t>
          </a:r>
        </a:p>
      </dgm:t>
    </dgm:pt>
    <dgm:pt modelId="{DEF3741F-F470-426E-BFF2-F8BD5D69AD4A}" type="parTrans" cxnId="{44542439-E388-4F00-BB7B-46CCFD64436B}">
      <dgm:prSet/>
      <dgm:spPr/>
      <dgm:t>
        <a:bodyPr/>
        <a:lstStyle/>
        <a:p>
          <a:endParaRPr lang="zh-CN" altLang="en-US"/>
        </a:p>
      </dgm:t>
    </dgm:pt>
    <dgm:pt modelId="{524C73B2-CD67-4732-8A0C-B3B2CF4EE90E}" type="sibTrans" cxnId="{44542439-E388-4F00-BB7B-46CCFD64436B}">
      <dgm:prSet/>
      <dgm:spPr/>
      <dgm:t>
        <a:bodyPr/>
        <a:lstStyle/>
        <a:p>
          <a:endParaRPr lang="zh-CN" altLang="en-US"/>
        </a:p>
      </dgm:t>
    </dgm:pt>
    <dgm:pt modelId="{56961EE8-450C-49AB-B9D8-174056FFC680}">
      <dgm:prSet custT="1"/>
      <dgm:spPr/>
      <dgm:t>
        <a:bodyPr/>
        <a:lstStyle/>
        <a:p>
          <a:r>
            <a:rPr lang="en-US" altLang="zh-CN" sz="2400" dirty="0" smtClean="0"/>
            <a:t>At last</a:t>
          </a:r>
          <a:r>
            <a:rPr lang="zh-CN" altLang="en-US" sz="2400" dirty="0" smtClean="0"/>
            <a:t>，</a:t>
          </a:r>
          <a:r>
            <a:rPr lang="en-US" altLang="zh-CN" sz="2400" dirty="0" smtClean="0"/>
            <a:t>TCP </a:t>
          </a:r>
          <a:r>
            <a:rPr lang="en-US" altLang="zh-CN" sz="2400" dirty="0" smtClean="0">
              <a:solidFill>
                <a:srgbClr val="FF0000"/>
              </a:solidFill>
            </a:rPr>
            <a:t>uses</a:t>
          </a:r>
          <a:r>
            <a:rPr lang="en-US" altLang="zh-CN" sz="2400" dirty="0" smtClean="0"/>
            <a:t> a linear combination of estimated mean and variance as a value for retransmission</a:t>
          </a:r>
          <a:endParaRPr lang="zh-CN" altLang="en-US" sz="2400" dirty="0"/>
        </a:p>
      </dgm:t>
    </dgm:pt>
    <dgm:pt modelId="{668A213A-E183-4B86-BE6F-CFABF29C450A}" type="parTrans" cxnId="{070218DA-89BF-44C0-B480-64E1D8BD3F75}">
      <dgm:prSet/>
      <dgm:spPr/>
      <dgm:t>
        <a:bodyPr/>
        <a:lstStyle/>
        <a:p>
          <a:endParaRPr lang="zh-CN" altLang="en-US"/>
        </a:p>
      </dgm:t>
    </dgm:pt>
    <dgm:pt modelId="{4CA4E857-5F51-46A1-AC60-7A76D116F642}" type="sibTrans" cxnId="{070218DA-89BF-44C0-B480-64E1D8BD3F75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1" custScaleX="1372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57C697-873C-44A3-AD38-070C2EA76D48}" srcId="{00349DA0-0D39-48E4-879D-A966805F8E55}" destId="{AF5D56E5-9809-4515-95D9-962E264432A0}" srcOrd="0" destOrd="0" parTransId="{D64A8239-D812-4A28-9687-32070B946853}" sibTransId="{7926D979-DC2B-41A8-B69A-D3D111B92041}"/>
    <dgm:cxn modelId="{B4DD58E1-CA31-451C-BF7F-A0F3142B1001}" type="presOf" srcId="{00349DA0-0D39-48E4-879D-A966805F8E55}" destId="{41C9BCC4-039A-4EC4-96F0-2D8D5AB76B1B}" srcOrd="0" destOrd="0" presId="urn:microsoft.com/office/officeart/2005/8/layout/list1"/>
    <dgm:cxn modelId="{4492C495-F891-40A8-B166-29CC7FB632CF}" type="presOf" srcId="{7601C665-37B0-40CD-BA35-6A27D62700D9}" destId="{FBE445EE-CDE8-4C99-A04D-33FE5BD85C8D}" srcOrd="0" destOrd="0" presId="urn:microsoft.com/office/officeart/2005/8/layout/list1"/>
    <dgm:cxn modelId="{7B7D110E-DF15-49DE-AC26-BB438D36E79A}" srcId="{00349DA0-0D39-48E4-879D-A966805F8E55}" destId="{D3BF1917-FF22-455B-85B0-DD5BC75FC42F}" srcOrd="1" destOrd="0" parTransId="{732CCF33-FFE7-4B86-8707-1C0F9438126D}" sibTransId="{10E1D936-440B-48ED-BDA5-F16C05B6EE9F}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C4EC3D23-5484-4657-9E5C-9565FE6E7397}" type="presOf" srcId="{56961EE8-450C-49AB-B9D8-174056FFC680}" destId="{540D99E8-63CE-491C-B9FC-BA352EA7F75D}" srcOrd="0" destOrd="3" presId="urn:microsoft.com/office/officeart/2005/8/layout/list1"/>
    <dgm:cxn modelId="{B6E4C917-DA49-4B39-82FA-4839C91A15FC}" type="presOf" srcId="{5B09F911-3998-4AA7-BD8C-EC1FB63999B8}" destId="{540D99E8-63CE-491C-B9FC-BA352EA7F75D}" srcOrd="0" destOrd="2" presId="urn:microsoft.com/office/officeart/2005/8/layout/list1"/>
    <dgm:cxn modelId="{06F4A826-5806-48E6-936B-242F80EA461F}" type="presOf" srcId="{00349DA0-0D39-48E4-879D-A966805F8E55}" destId="{04AE21AA-901D-4BB1-9796-F90BE88D2DB9}" srcOrd="1" destOrd="0" presId="urn:microsoft.com/office/officeart/2005/8/layout/list1"/>
    <dgm:cxn modelId="{44542439-E388-4F00-BB7B-46CCFD64436B}" srcId="{00349DA0-0D39-48E4-879D-A966805F8E55}" destId="{5B09F911-3998-4AA7-BD8C-EC1FB63999B8}" srcOrd="2" destOrd="0" parTransId="{DEF3741F-F470-426E-BFF2-F8BD5D69AD4A}" sibTransId="{524C73B2-CD67-4732-8A0C-B3B2CF4EE90E}"/>
    <dgm:cxn modelId="{070218DA-89BF-44C0-B480-64E1D8BD3F75}" srcId="{00349DA0-0D39-48E4-879D-A966805F8E55}" destId="{56961EE8-450C-49AB-B9D8-174056FFC680}" srcOrd="3" destOrd="0" parTransId="{668A213A-E183-4B86-BE6F-CFABF29C450A}" sibTransId="{4CA4E857-5F51-46A1-AC60-7A76D116F642}"/>
    <dgm:cxn modelId="{2ACEB805-2AD6-449C-BA19-E9CED7762702}" type="presOf" srcId="{AF5D56E5-9809-4515-95D9-962E264432A0}" destId="{540D99E8-63CE-491C-B9FC-BA352EA7F75D}" srcOrd="0" destOrd="0" presId="urn:microsoft.com/office/officeart/2005/8/layout/list1"/>
    <dgm:cxn modelId="{72E00516-C808-4712-B94B-ED99486E8625}" type="presOf" srcId="{D3BF1917-FF22-455B-85B0-DD5BC75FC42F}" destId="{540D99E8-63CE-491C-B9FC-BA352EA7F75D}" srcOrd="0" destOrd="1" presId="urn:microsoft.com/office/officeart/2005/8/layout/list1"/>
    <dgm:cxn modelId="{78A58CE6-3643-4EFA-B102-2683D9B742B1}" type="presParOf" srcId="{FBE445EE-CDE8-4C99-A04D-33FE5BD85C8D}" destId="{5DA20F20-FC76-49F3-BB7F-9B510EB78044}" srcOrd="0" destOrd="0" presId="urn:microsoft.com/office/officeart/2005/8/layout/list1"/>
    <dgm:cxn modelId="{508D71D9-F8CC-4A94-97FD-B0A3CE9E7039}" type="presParOf" srcId="{5DA20F20-FC76-49F3-BB7F-9B510EB78044}" destId="{41C9BCC4-039A-4EC4-96F0-2D8D5AB76B1B}" srcOrd="0" destOrd="0" presId="urn:microsoft.com/office/officeart/2005/8/layout/list1"/>
    <dgm:cxn modelId="{402EA752-5EDF-4A1D-B609-C6F8FD071F80}" type="presParOf" srcId="{5DA20F20-FC76-49F3-BB7F-9B510EB78044}" destId="{04AE21AA-901D-4BB1-9796-F90BE88D2DB9}" srcOrd="1" destOrd="0" presId="urn:microsoft.com/office/officeart/2005/8/layout/list1"/>
    <dgm:cxn modelId="{61317EE5-B154-45BD-8459-9F531934A8B0}" type="presParOf" srcId="{FBE445EE-CDE8-4C99-A04D-33FE5BD85C8D}" destId="{15A2DA67-1845-426F-A7FE-19BDF4B45C5E}" srcOrd="1" destOrd="0" presId="urn:microsoft.com/office/officeart/2005/8/layout/list1"/>
    <dgm:cxn modelId="{A1E76F3F-5073-4E3C-928E-FFD22AAD24B0}" type="presParOf" srcId="{FBE445EE-CDE8-4C99-A04D-33FE5BD85C8D}" destId="{540D99E8-63CE-491C-B9FC-BA352EA7F75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2000" dirty="0" smtClean="0">
              <a:latin typeface="+mj-lt"/>
              <a:ea typeface="黑体" pitchFamily="2" charset="-122"/>
              <a:cs typeface="Arial" charset="0"/>
            </a:rPr>
            <a:t>TCP Adapting Retransmission Timeout(RTO)</a:t>
          </a:r>
          <a:endParaRPr lang="en-US" altLang="zh-CN" sz="2000" dirty="0" smtClean="0"/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AF5D56E5-9809-4515-95D9-962E264432A0}">
      <dgm:prSet custT="1"/>
      <dgm:spPr/>
      <dgm:t>
        <a:bodyPr/>
        <a:lstStyle/>
        <a:p>
          <a:r>
            <a:rPr lang="en-US" altLang="zh-CN" sz="2000" dirty="0" smtClean="0">
              <a:ea typeface="黑体" pitchFamily="2" charset="-122"/>
            </a:rPr>
            <a:t>Using the </a:t>
          </a:r>
          <a:r>
            <a:rPr lang="en-US" altLang="zh-CN" sz="2000" dirty="0" smtClean="0">
              <a:solidFill>
                <a:srgbClr val="FF0000"/>
              </a:solidFill>
              <a:ea typeface="黑体" pitchFamily="2" charset="-122"/>
            </a:rPr>
            <a:t>variance</a:t>
          </a:r>
          <a:r>
            <a:rPr lang="en-US" altLang="zh-CN" sz="2000" dirty="0" smtClean="0">
              <a:ea typeface="黑体" pitchFamily="2" charset="-122"/>
            </a:rPr>
            <a:t> helps TCP react quickly when RTT increases following a burst of packets</a:t>
          </a:r>
          <a:endParaRPr lang="en-US" altLang="zh-CN" sz="2000" dirty="0" smtClean="0"/>
        </a:p>
      </dgm:t>
    </dgm:pt>
    <dgm:pt modelId="{D64A8239-D812-4A28-9687-32070B946853}" type="parTrans" cxnId="{4257C697-873C-44A3-AD38-070C2EA76D48}">
      <dgm:prSet/>
      <dgm:spPr/>
      <dgm:t>
        <a:bodyPr/>
        <a:lstStyle/>
        <a:p>
          <a:endParaRPr lang="zh-CN" altLang="en-US"/>
        </a:p>
      </dgm:t>
    </dgm:pt>
    <dgm:pt modelId="{7926D979-DC2B-41A8-B69A-D3D111B92041}" type="sibTrans" cxnId="{4257C697-873C-44A3-AD38-070C2EA76D48}">
      <dgm:prSet/>
      <dgm:spPr/>
      <dgm:t>
        <a:bodyPr/>
        <a:lstStyle/>
        <a:p>
          <a:endParaRPr lang="zh-CN" altLang="en-US"/>
        </a:p>
      </dgm:t>
    </dgm:pt>
    <dgm:pt modelId="{6C68C3FE-28C4-41FD-9FF7-2EF231468DD4}">
      <dgm:prSet custT="1"/>
      <dgm:spPr/>
      <dgm:t>
        <a:bodyPr/>
        <a:lstStyle/>
        <a:p>
          <a:r>
            <a:rPr lang="en-US" altLang="zh-CN" sz="2000" dirty="0" smtClean="0">
              <a:ea typeface="黑体" pitchFamily="2" charset="-122"/>
            </a:rPr>
            <a:t>Using a </a:t>
          </a:r>
          <a:r>
            <a:rPr lang="en-US" altLang="zh-CN" sz="2000" dirty="0" smtClean="0">
              <a:solidFill>
                <a:srgbClr val="FF0000"/>
              </a:solidFill>
              <a:ea typeface="黑体" pitchFamily="2" charset="-122"/>
            </a:rPr>
            <a:t>weighted average </a:t>
          </a:r>
          <a:r>
            <a:rPr lang="en-US" altLang="zh-CN" sz="2000" dirty="0" smtClean="0">
              <a:ea typeface="黑体" pitchFamily="2" charset="-122"/>
            </a:rPr>
            <a:t>helps TCP reset the RTO if the delay returns to a lower value after a temporary burst</a:t>
          </a:r>
        </a:p>
      </dgm:t>
    </dgm:pt>
    <dgm:pt modelId="{D4EFC2F9-DF07-4C7C-AD36-C912D37D0398}" type="parTrans" cxnId="{72EE1E4A-3CB2-46F8-90E2-6CEC8780FD2F}">
      <dgm:prSet/>
      <dgm:spPr/>
      <dgm:t>
        <a:bodyPr/>
        <a:lstStyle/>
        <a:p>
          <a:endParaRPr lang="zh-CN" altLang="en-US"/>
        </a:p>
      </dgm:t>
    </dgm:pt>
    <dgm:pt modelId="{13E989A7-5BF4-44B5-B52C-97F18950621D}" type="sibTrans" cxnId="{72EE1E4A-3CB2-46F8-90E2-6CEC8780FD2F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1" custScaleX="1372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136046-B0C8-422B-B4B2-BC2108E3D2CA}" type="presOf" srcId="{7601C665-37B0-40CD-BA35-6A27D62700D9}" destId="{FBE445EE-CDE8-4C99-A04D-33FE5BD85C8D}" srcOrd="0" destOrd="0" presId="urn:microsoft.com/office/officeart/2005/8/layout/list1"/>
    <dgm:cxn modelId="{72EE1E4A-3CB2-46F8-90E2-6CEC8780FD2F}" srcId="{00349DA0-0D39-48E4-879D-A966805F8E55}" destId="{6C68C3FE-28C4-41FD-9FF7-2EF231468DD4}" srcOrd="1" destOrd="0" parTransId="{D4EFC2F9-DF07-4C7C-AD36-C912D37D0398}" sibTransId="{13E989A7-5BF4-44B5-B52C-97F18950621D}"/>
    <dgm:cxn modelId="{F5BDB151-9C36-4454-9854-D0EB597C4D2D}" type="presOf" srcId="{00349DA0-0D39-48E4-879D-A966805F8E55}" destId="{04AE21AA-901D-4BB1-9796-F90BE88D2DB9}" srcOrd="1" destOrd="0" presId="urn:microsoft.com/office/officeart/2005/8/layout/list1"/>
    <dgm:cxn modelId="{E16E3DA8-90B2-40CA-835A-FB928A761BA7}" type="presOf" srcId="{00349DA0-0D39-48E4-879D-A966805F8E55}" destId="{41C9BCC4-039A-4EC4-96F0-2D8D5AB76B1B}" srcOrd="0" destOrd="0" presId="urn:microsoft.com/office/officeart/2005/8/layout/list1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4257C697-873C-44A3-AD38-070C2EA76D48}" srcId="{00349DA0-0D39-48E4-879D-A966805F8E55}" destId="{AF5D56E5-9809-4515-95D9-962E264432A0}" srcOrd="0" destOrd="0" parTransId="{D64A8239-D812-4A28-9687-32070B946853}" sibTransId="{7926D979-DC2B-41A8-B69A-D3D111B92041}"/>
    <dgm:cxn modelId="{38708B0C-BF2C-4826-AB6F-753645776C6C}" type="presOf" srcId="{AF5D56E5-9809-4515-95D9-962E264432A0}" destId="{540D99E8-63CE-491C-B9FC-BA352EA7F75D}" srcOrd="0" destOrd="0" presId="urn:microsoft.com/office/officeart/2005/8/layout/list1"/>
    <dgm:cxn modelId="{F0DB4753-E535-45FA-9FF3-66FC81053DF0}" type="presOf" srcId="{6C68C3FE-28C4-41FD-9FF7-2EF231468DD4}" destId="{540D99E8-63CE-491C-B9FC-BA352EA7F75D}" srcOrd="0" destOrd="1" presId="urn:microsoft.com/office/officeart/2005/8/layout/list1"/>
    <dgm:cxn modelId="{1F36CAC1-C37B-4830-A649-26E5BA5F59CD}" type="presParOf" srcId="{FBE445EE-CDE8-4C99-A04D-33FE5BD85C8D}" destId="{5DA20F20-FC76-49F3-BB7F-9B510EB78044}" srcOrd="0" destOrd="0" presId="urn:microsoft.com/office/officeart/2005/8/layout/list1"/>
    <dgm:cxn modelId="{950E7515-7C87-457F-A244-E48CAA74984D}" type="presParOf" srcId="{5DA20F20-FC76-49F3-BB7F-9B510EB78044}" destId="{41C9BCC4-039A-4EC4-96F0-2D8D5AB76B1B}" srcOrd="0" destOrd="0" presId="urn:microsoft.com/office/officeart/2005/8/layout/list1"/>
    <dgm:cxn modelId="{513CBC89-84C0-4BB1-9ADC-E955AE7A73E2}" type="presParOf" srcId="{5DA20F20-FC76-49F3-BB7F-9B510EB78044}" destId="{04AE21AA-901D-4BB1-9796-F90BE88D2DB9}" srcOrd="1" destOrd="0" presId="urn:microsoft.com/office/officeart/2005/8/layout/list1"/>
    <dgm:cxn modelId="{DA128380-8E46-42E6-8F13-92BCC4F8C604}" type="presParOf" srcId="{FBE445EE-CDE8-4C99-A04D-33FE5BD85C8D}" destId="{15A2DA67-1845-426F-A7FE-19BDF4B45C5E}" srcOrd="1" destOrd="0" presId="urn:microsoft.com/office/officeart/2005/8/layout/list1"/>
    <dgm:cxn modelId="{4DC9919B-12C3-4790-BFD5-B6DC3DA6C87A}" type="presParOf" srcId="{FBE445EE-CDE8-4C99-A04D-33FE5BD85C8D}" destId="{540D99E8-63CE-491C-B9FC-BA352EA7F75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DED2838F-4BC5-4F19-B48B-6B31DD09E79E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0827769-E7DC-419F-9F8E-21067498EE8B}">
      <dgm:prSet/>
      <dgm:spPr/>
      <dgm:t>
        <a:bodyPr/>
        <a:lstStyle/>
        <a:p>
          <a:pPr rtl="0"/>
          <a:r>
            <a:rPr lang="en-US" dirty="0" smtClean="0"/>
            <a:t>When the RTT remains constant</a:t>
          </a:r>
          <a:r>
            <a:rPr lang="zh-CN" dirty="0" smtClean="0"/>
            <a:t>，</a:t>
          </a:r>
          <a:r>
            <a:rPr lang="en-US" dirty="0" smtClean="0"/>
            <a:t>TCP adjusts the RTO slightly above mean RTT</a:t>
          </a:r>
          <a:endParaRPr lang="zh-CN" dirty="0"/>
        </a:p>
      </dgm:t>
    </dgm:pt>
    <dgm:pt modelId="{5AE1CD56-8889-44E8-A3AC-60CD7B314A02}" type="parTrans" cxnId="{18587F15-9185-491E-BA11-837DE1A28C53}">
      <dgm:prSet/>
      <dgm:spPr/>
      <dgm:t>
        <a:bodyPr/>
        <a:lstStyle/>
        <a:p>
          <a:endParaRPr lang="zh-CN" altLang="en-US"/>
        </a:p>
      </dgm:t>
    </dgm:pt>
    <dgm:pt modelId="{196C4E5C-7814-4A01-827A-D6724B3E5604}" type="sibTrans" cxnId="{18587F15-9185-491E-BA11-837DE1A28C53}">
      <dgm:prSet/>
      <dgm:spPr/>
      <dgm:t>
        <a:bodyPr/>
        <a:lstStyle/>
        <a:p>
          <a:endParaRPr lang="zh-CN" altLang="en-US"/>
        </a:p>
      </dgm:t>
    </dgm:pt>
    <dgm:pt modelId="{1B39092B-F705-4702-A80D-35E54F01835D}">
      <dgm:prSet/>
      <dgm:spPr/>
      <dgm:t>
        <a:bodyPr/>
        <a:lstStyle/>
        <a:p>
          <a:pPr rtl="0"/>
          <a:r>
            <a:rPr lang="en-US" dirty="0" smtClean="0"/>
            <a:t>When the RTT start to vary</a:t>
          </a:r>
          <a:r>
            <a:rPr lang="zh-CN" dirty="0" smtClean="0"/>
            <a:t>，</a:t>
          </a:r>
          <a:r>
            <a:rPr lang="en-US" dirty="0" smtClean="0"/>
            <a:t>TCP adjusts the RTO to mean  to accommodate peaks</a:t>
          </a:r>
          <a:endParaRPr lang="zh-CN" dirty="0"/>
        </a:p>
      </dgm:t>
    </dgm:pt>
    <dgm:pt modelId="{BB7ACA24-5EB6-42B1-8E5A-3EEAA30EB744}" type="parTrans" cxnId="{2084B256-12D6-4FC6-973B-2C098013E73F}">
      <dgm:prSet/>
      <dgm:spPr/>
      <dgm:t>
        <a:bodyPr/>
        <a:lstStyle/>
        <a:p>
          <a:endParaRPr lang="zh-CN" altLang="en-US"/>
        </a:p>
      </dgm:t>
    </dgm:pt>
    <dgm:pt modelId="{8B3E7E8B-053E-4311-9A22-E866C68AA7AB}" type="sibTrans" cxnId="{2084B256-12D6-4FC6-973B-2C098013E73F}">
      <dgm:prSet/>
      <dgm:spPr/>
      <dgm:t>
        <a:bodyPr/>
        <a:lstStyle/>
        <a:p>
          <a:endParaRPr lang="zh-CN" altLang="en-US"/>
        </a:p>
      </dgm:t>
    </dgm:pt>
    <dgm:pt modelId="{8F484A5E-9AB1-43FA-ACD4-4B2CE4E91AB5}" type="pres">
      <dgm:prSet presAssocID="{DED2838F-4BC5-4F19-B48B-6B31DD09E79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429C7DB-F032-4A39-AEC6-2C3E8C649163}" type="pres">
      <dgm:prSet presAssocID="{DED2838F-4BC5-4F19-B48B-6B31DD09E79E}" presName="Name1" presStyleCnt="0"/>
      <dgm:spPr/>
    </dgm:pt>
    <dgm:pt modelId="{B044B27C-B86A-4BD7-9CB3-9074FAA2479E}" type="pres">
      <dgm:prSet presAssocID="{DED2838F-4BC5-4F19-B48B-6B31DD09E79E}" presName="cycle" presStyleCnt="0"/>
      <dgm:spPr/>
    </dgm:pt>
    <dgm:pt modelId="{A1AA5A80-7C4A-457B-BA9C-160B160A1FA9}" type="pres">
      <dgm:prSet presAssocID="{DED2838F-4BC5-4F19-B48B-6B31DD09E79E}" presName="srcNode" presStyleLbl="node1" presStyleIdx="0" presStyleCnt="2"/>
      <dgm:spPr/>
    </dgm:pt>
    <dgm:pt modelId="{1C6E3F2D-8873-4F46-AE70-61DCF2CBA800}" type="pres">
      <dgm:prSet presAssocID="{DED2838F-4BC5-4F19-B48B-6B31DD09E79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B1F0AAC2-E15D-4D62-B27C-45027421F4A9}" type="pres">
      <dgm:prSet presAssocID="{DED2838F-4BC5-4F19-B48B-6B31DD09E79E}" presName="extraNode" presStyleLbl="node1" presStyleIdx="0" presStyleCnt="2"/>
      <dgm:spPr/>
    </dgm:pt>
    <dgm:pt modelId="{66BCBB15-4472-4B6E-9C8C-E6E31DD6DC7B}" type="pres">
      <dgm:prSet presAssocID="{DED2838F-4BC5-4F19-B48B-6B31DD09E79E}" presName="dstNode" presStyleLbl="node1" presStyleIdx="0" presStyleCnt="2"/>
      <dgm:spPr/>
    </dgm:pt>
    <dgm:pt modelId="{A8875B9A-EF62-471C-B185-0252ED148287}" type="pres">
      <dgm:prSet presAssocID="{30827769-E7DC-419F-9F8E-21067498EE8B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9DB141-327C-4B25-A51E-D573972E5233}" type="pres">
      <dgm:prSet presAssocID="{30827769-E7DC-419F-9F8E-21067498EE8B}" presName="accent_1" presStyleCnt="0"/>
      <dgm:spPr/>
    </dgm:pt>
    <dgm:pt modelId="{96E6446E-296F-4857-856F-23E7A0F7BD4D}" type="pres">
      <dgm:prSet presAssocID="{30827769-E7DC-419F-9F8E-21067498EE8B}" presName="accentRepeatNode" presStyleLbl="solidFgAcc1" presStyleIdx="0" presStyleCnt="2"/>
      <dgm:spPr/>
    </dgm:pt>
    <dgm:pt modelId="{8DFF860F-8775-45D6-A2E2-93CD018EE3AA}" type="pres">
      <dgm:prSet presAssocID="{1B39092B-F705-4702-A80D-35E54F01835D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D74051-6480-4C7D-882E-CB5249F4E98D}" type="pres">
      <dgm:prSet presAssocID="{1B39092B-F705-4702-A80D-35E54F01835D}" presName="accent_2" presStyleCnt="0"/>
      <dgm:spPr/>
    </dgm:pt>
    <dgm:pt modelId="{B47F61EF-2AF2-4AE2-9C5C-EF7BEDCD74E1}" type="pres">
      <dgm:prSet presAssocID="{1B39092B-F705-4702-A80D-35E54F01835D}" presName="accentRepeatNode" presStyleLbl="solidFgAcc1" presStyleIdx="1" presStyleCnt="2"/>
      <dgm:spPr/>
    </dgm:pt>
  </dgm:ptLst>
  <dgm:cxnLst>
    <dgm:cxn modelId="{634E2FE7-A675-4FA5-991D-D212F23F93A9}" type="presOf" srcId="{1B39092B-F705-4702-A80D-35E54F01835D}" destId="{8DFF860F-8775-45D6-A2E2-93CD018EE3AA}" srcOrd="0" destOrd="0" presId="urn:microsoft.com/office/officeart/2008/layout/VerticalCurvedList"/>
    <dgm:cxn modelId="{2084B256-12D6-4FC6-973B-2C098013E73F}" srcId="{DED2838F-4BC5-4F19-B48B-6B31DD09E79E}" destId="{1B39092B-F705-4702-A80D-35E54F01835D}" srcOrd="1" destOrd="0" parTransId="{BB7ACA24-5EB6-42B1-8E5A-3EEAA30EB744}" sibTransId="{8B3E7E8B-053E-4311-9A22-E866C68AA7AB}"/>
    <dgm:cxn modelId="{3AB031A8-013F-44B3-98AF-B4912276692F}" type="presOf" srcId="{30827769-E7DC-419F-9F8E-21067498EE8B}" destId="{A8875B9A-EF62-471C-B185-0252ED148287}" srcOrd="0" destOrd="0" presId="urn:microsoft.com/office/officeart/2008/layout/VerticalCurvedList"/>
    <dgm:cxn modelId="{2A72F4F9-DCD3-4D85-9087-DFC553C2BF51}" type="presOf" srcId="{196C4E5C-7814-4A01-827A-D6724B3E5604}" destId="{1C6E3F2D-8873-4F46-AE70-61DCF2CBA800}" srcOrd="0" destOrd="0" presId="urn:microsoft.com/office/officeart/2008/layout/VerticalCurvedList"/>
    <dgm:cxn modelId="{18587F15-9185-491E-BA11-837DE1A28C53}" srcId="{DED2838F-4BC5-4F19-B48B-6B31DD09E79E}" destId="{30827769-E7DC-419F-9F8E-21067498EE8B}" srcOrd="0" destOrd="0" parTransId="{5AE1CD56-8889-44E8-A3AC-60CD7B314A02}" sibTransId="{196C4E5C-7814-4A01-827A-D6724B3E5604}"/>
    <dgm:cxn modelId="{E5115A5C-BF92-4E42-B1AE-28546CD448E7}" type="presOf" srcId="{DED2838F-4BC5-4F19-B48B-6B31DD09E79E}" destId="{8F484A5E-9AB1-43FA-ACD4-4B2CE4E91AB5}" srcOrd="0" destOrd="0" presId="urn:microsoft.com/office/officeart/2008/layout/VerticalCurvedList"/>
    <dgm:cxn modelId="{F1617377-3D51-435E-A3A2-A32B37D39A12}" type="presParOf" srcId="{8F484A5E-9AB1-43FA-ACD4-4B2CE4E91AB5}" destId="{8429C7DB-F032-4A39-AEC6-2C3E8C649163}" srcOrd="0" destOrd="0" presId="urn:microsoft.com/office/officeart/2008/layout/VerticalCurvedList"/>
    <dgm:cxn modelId="{D28CD4A8-0A94-4B3C-8655-248338AF27B6}" type="presParOf" srcId="{8429C7DB-F032-4A39-AEC6-2C3E8C649163}" destId="{B044B27C-B86A-4BD7-9CB3-9074FAA2479E}" srcOrd="0" destOrd="0" presId="urn:microsoft.com/office/officeart/2008/layout/VerticalCurvedList"/>
    <dgm:cxn modelId="{5976CBEF-0530-41C8-A91A-7F53874C85C3}" type="presParOf" srcId="{B044B27C-B86A-4BD7-9CB3-9074FAA2479E}" destId="{A1AA5A80-7C4A-457B-BA9C-160B160A1FA9}" srcOrd="0" destOrd="0" presId="urn:microsoft.com/office/officeart/2008/layout/VerticalCurvedList"/>
    <dgm:cxn modelId="{EB8BA03D-712F-4197-8BA7-D048B228CF5C}" type="presParOf" srcId="{B044B27C-B86A-4BD7-9CB3-9074FAA2479E}" destId="{1C6E3F2D-8873-4F46-AE70-61DCF2CBA800}" srcOrd="1" destOrd="0" presId="urn:microsoft.com/office/officeart/2008/layout/VerticalCurvedList"/>
    <dgm:cxn modelId="{A2255410-205E-450A-B162-0D88BA251CBB}" type="presParOf" srcId="{B044B27C-B86A-4BD7-9CB3-9074FAA2479E}" destId="{B1F0AAC2-E15D-4D62-B27C-45027421F4A9}" srcOrd="2" destOrd="0" presId="urn:microsoft.com/office/officeart/2008/layout/VerticalCurvedList"/>
    <dgm:cxn modelId="{287CB55A-D21A-4603-AD27-D8E502C85BCA}" type="presParOf" srcId="{B044B27C-B86A-4BD7-9CB3-9074FAA2479E}" destId="{66BCBB15-4472-4B6E-9C8C-E6E31DD6DC7B}" srcOrd="3" destOrd="0" presId="urn:microsoft.com/office/officeart/2008/layout/VerticalCurvedList"/>
    <dgm:cxn modelId="{4CECAA51-293C-44F3-BEA9-94C34CFBC8E3}" type="presParOf" srcId="{8429C7DB-F032-4A39-AEC6-2C3E8C649163}" destId="{A8875B9A-EF62-471C-B185-0252ED148287}" srcOrd="1" destOrd="0" presId="urn:microsoft.com/office/officeart/2008/layout/VerticalCurvedList"/>
    <dgm:cxn modelId="{4D309A6E-5E78-42EF-8FC1-68379F469F7D}" type="presParOf" srcId="{8429C7DB-F032-4A39-AEC6-2C3E8C649163}" destId="{9F9DB141-327C-4B25-A51E-D573972E5233}" srcOrd="2" destOrd="0" presId="urn:microsoft.com/office/officeart/2008/layout/VerticalCurvedList"/>
    <dgm:cxn modelId="{785916CD-84C7-46A4-81D2-48942718747C}" type="presParOf" srcId="{9F9DB141-327C-4B25-A51E-D573972E5233}" destId="{96E6446E-296F-4857-856F-23E7A0F7BD4D}" srcOrd="0" destOrd="0" presId="urn:microsoft.com/office/officeart/2008/layout/VerticalCurvedList"/>
    <dgm:cxn modelId="{6E45C657-6FE7-41C8-BC07-924DFA1F4661}" type="presParOf" srcId="{8429C7DB-F032-4A39-AEC6-2C3E8C649163}" destId="{8DFF860F-8775-45D6-A2E2-93CD018EE3AA}" srcOrd="3" destOrd="0" presId="urn:microsoft.com/office/officeart/2008/layout/VerticalCurvedList"/>
    <dgm:cxn modelId="{13E4EF0E-E501-4324-975D-7B02D1173445}" type="presParOf" srcId="{8429C7DB-F032-4A39-AEC6-2C3E8C649163}" destId="{BDD74051-6480-4C7D-882E-CB5249F4E98D}" srcOrd="4" destOrd="0" presId="urn:microsoft.com/office/officeart/2008/layout/VerticalCurvedList"/>
    <dgm:cxn modelId="{B478A9E3-0100-4294-8C71-D7E762A9D114}" type="presParOf" srcId="{BDD74051-6480-4C7D-882E-CB5249F4E98D}" destId="{B47F61EF-2AF2-4AE2-9C5C-EF7BEDCD74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2400" dirty="0" smtClean="0"/>
            <a:t>Window Size</a:t>
          </a:r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ED292935-17D0-4113-884E-F18002687A73}">
      <dgm:prSet custT="1"/>
      <dgm:spPr/>
      <dgm:t>
        <a:bodyPr/>
        <a:lstStyle/>
        <a:p>
          <a:r>
            <a:rPr lang="en-US" altLang="zh-CN" sz="2400" dirty="0" smtClean="0"/>
            <a:t>Window Advertisement</a:t>
          </a:r>
        </a:p>
      </dgm:t>
    </dgm:pt>
    <dgm:pt modelId="{93E74171-68EB-438D-871C-D8EC27EA3B16}" type="parTrans" cxnId="{F75B4916-85C7-4C3D-9891-C38F918F617C}">
      <dgm:prSet/>
      <dgm:spPr/>
      <dgm:t>
        <a:bodyPr/>
        <a:lstStyle/>
        <a:p>
          <a:endParaRPr lang="zh-CN" altLang="en-US"/>
        </a:p>
      </dgm:t>
    </dgm:pt>
    <dgm:pt modelId="{3CA57006-8BAD-4814-89FC-A34181E6E233}" type="sibTrans" cxnId="{F75B4916-85C7-4C3D-9891-C38F918F617C}">
      <dgm:prSet/>
      <dgm:spPr/>
      <dgm:t>
        <a:bodyPr/>
        <a:lstStyle/>
        <a:p>
          <a:endParaRPr lang="zh-CN" altLang="en-US"/>
        </a:p>
      </dgm:t>
    </dgm:pt>
    <dgm:pt modelId="{79286B6A-D122-40C5-BD1F-B869ADABC505}">
      <dgm:prSet custT="1"/>
      <dgm:spPr/>
      <dgm:t>
        <a:bodyPr/>
        <a:lstStyle/>
        <a:p>
          <a:r>
            <a:rPr lang="en-US" altLang="zh-CN" sz="2400" dirty="0" smtClean="0"/>
            <a:t>Positive window</a:t>
          </a:r>
        </a:p>
      </dgm:t>
    </dgm:pt>
    <dgm:pt modelId="{8F2C9293-2231-413E-A5DA-B28EB378C210}" type="parTrans" cxnId="{1ABA33D4-013E-4163-A544-60B09A6C9A58}">
      <dgm:prSet/>
      <dgm:spPr/>
      <dgm:t>
        <a:bodyPr/>
        <a:lstStyle/>
        <a:p>
          <a:endParaRPr lang="zh-CN" altLang="en-US"/>
        </a:p>
      </dgm:t>
    </dgm:pt>
    <dgm:pt modelId="{23BF88F5-FA74-44E7-A79C-EBFF26055CC5}" type="sibTrans" cxnId="{1ABA33D4-013E-4163-A544-60B09A6C9A58}">
      <dgm:prSet/>
      <dgm:spPr/>
      <dgm:t>
        <a:bodyPr/>
        <a:lstStyle/>
        <a:p>
          <a:endParaRPr lang="zh-CN" altLang="en-US"/>
        </a:p>
      </dgm:t>
    </dgm:pt>
    <dgm:pt modelId="{D5A8157E-5BD9-414B-BB5B-DF464041F853}">
      <dgm:prSet custT="1"/>
      <dgm:spPr/>
      <dgm:t>
        <a:bodyPr/>
        <a:lstStyle/>
        <a:p>
          <a:r>
            <a:rPr lang="en-US" altLang="zh-CN" sz="2400" dirty="0" smtClean="0"/>
            <a:t>Zero window</a:t>
          </a:r>
        </a:p>
      </dgm:t>
    </dgm:pt>
    <dgm:pt modelId="{6F0B7A55-6D1B-48A1-806F-24D2F4480E75}" type="parTrans" cxnId="{C4FE8D77-81B4-4BA6-B789-DDFD2E283E8A}">
      <dgm:prSet/>
      <dgm:spPr/>
      <dgm:t>
        <a:bodyPr/>
        <a:lstStyle/>
        <a:p>
          <a:endParaRPr lang="zh-CN" altLang="en-US"/>
        </a:p>
      </dgm:t>
    </dgm:pt>
    <dgm:pt modelId="{1DD0A77D-E9E9-45B5-B809-A087411DB2F3}" type="sibTrans" cxnId="{C4FE8D77-81B4-4BA6-B789-DDFD2E283E8A}">
      <dgm:prSet/>
      <dgm:spPr/>
      <dgm:t>
        <a:bodyPr/>
        <a:lstStyle/>
        <a:p>
          <a:endParaRPr lang="zh-CN" altLang="en-US"/>
        </a:p>
      </dgm:t>
    </dgm:pt>
    <dgm:pt modelId="{A81B874A-8E35-484C-B3DE-4481FB78A0B0}">
      <dgm:prSet custT="1"/>
      <dgm:spPr/>
      <dgm:t>
        <a:bodyPr/>
        <a:lstStyle/>
        <a:p>
          <a:r>
            <a:rPr lang="en-US" altLang="zh-CN" sz="2400" dirty="0" smtClean="0"/>
            <a:t> Measured in bytes</a:t>
          </a:r>
        </a:p>
      </dgm:t>
    </dgm:pt>
    <dgm:pt modelId="{D5CBB647-0E03-44FB-99BF-E4502C6F9AEA}" type="parTrans" cxnId="{3E16D21C-8747-46DF-A33C-41CB99187EBD}">
      <dgm:prSet/>
      <dgm:spPr/>
      <dgm:t>
        <a:bodyPr/>
        <a:lstStyle/>
        <a:p>
          <a:endParaRPr lang="zh-CN" altLang="en-US"/>
        </a:p>
      </dgm:t>
    </dgm:pt>
    <dgm:pt modelId="{4F674275-DE29-44A7-955E-35298AC23EA9}" type="sibTrans" cxnId="{3E16D21C-8747-46DF-A33C-41CB99187EBD}">
      <dgm:prSet/>
      <dgm:spPr/>
      <dgm:t>
        <a:bodyPr/>
        <a:lstStyle/>
        <a:p>
          <a:endParaRPr lang="zh-CN" altLang="en-US"/>
        </a:p>
      </dgm:t>
    </dgm:pt>
    <dgm:pt modelId="{887E7DD1-A062-4B94-A0F7-FC5C7FD8183B}">
      <dgm:prSet custT="1"/>
      <dgm:spPr/>
      <dgm:t>
        <a:bodyPr/>
        <a:lstStyle/>
        <a:p>
          <a:r>
            <a:rPr lang="en-US" altLang="zh-CN" sz="2400" dirty="0" smtClean="0"/>
            <a:t> A notification sent by receiver that specifies the remaining buffer size of window</a:t>
          </a:r>
        </a:p>
      </dgm:t>
    </dgm:pt>
    <dgm:pt modelId="{79CAD31D-4494-495E-8020-66485DB8C880}" type="parTrans" cxnId="{B81557D7-6E75-4D7D-B9CF-A092A021156B}">
      <dgm:prSet/>
      <dgm:spPr/>
      <dgm:t>
        <a:bodyPr/>
        <a:lstStyle/>
        <a:p>
          <a:endParaRPr lang="zh-CN" altLang="en-US"/>
        </a:p>
      </dgm:t>
    </dgm:pt>
    <dgm:pt modelId="{F571381A-85F8-4242-B294-3AB100DE623C}" type="sibTrans" cxnId="{B81557D7-6E75-4D7D-B9CF-A092A021156B}">
      <dgm:prSet/>
      <dgm:spPr/>
      <dgm:t>
        <a:bodyPr/>
        <a:lstStyle/>
        <a:p>
          <a:endParaRPr lang="zh-CN" altLang="en-US"/>
        </a:p>
      </dgm:t>
    </dgm:pt>
    <dgm:pt modelId="{2B935395-F37B-4A8D-B1DB-52E2663513CC}">
      <dgm:prSet custT="1"/>
      <dgm:spPr/>
      <dgm:t>
        <a:bodyPr/>
        <a:lstStyle/>
        <a:p>
          <a:r>
            <a:rPr lang="en-US" sz="2400" dirty="0" smtClean="0"/>
            <a:t>It becomes sender’s window</a:t>
          </a:r>
          <a:endParaRPr lang="en-US" altLang="zh-CN" sz="2400" dirty="0" smtClean="0"/>
        </a:p>
      </dgm:t>
    </dgm:pt>
    <dgm:pt modelId="{9FF2502A-E359-48D9-A169-69A86ADB118F}" type="parTrans" cxnId="{0AE18386-B7B6-4B68-B33F-C1297220A75E}">
      <dgm:prSet/>
      <dgm:spPr/>
      <dgm:t>
        <a:bodyPr/>
        <a:lstStyle/>
        <a:p>
          <a:endParaRPr lang="zh-CN" altLang="en-US"/>
        </a:p>
      </dgm:t>
    </dgm:pt>
    <dgm:pt modelId="{DDEFE6A5-7067-47DB-AE67-98ED12DADCA0}" type="sibTrans" cxnId="{0AE18386-B7B6-4B68-B33F-C1297220A75E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2" custScaleX="1372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E08AC0-0564-4183-945A-48228A52433E}" type="pres">
      <dgm:prSet presAssocID="{2E0CC11F-64C4-4B98-B771-68946373A08F}" presName="spaceBetweenRectangles" presStyleCnt="0"/>
      <dgm:spPr/>
    </dgm:pt>
    <dgm:pt modelId="{4144AA09-AF7A-4CEA-9C05-F57E9148F186}" type="pres">
      <dgm:prSet presAssocID="{ED292935-17D0-4113-884E-F18002687A73}" presName="parentLin" presStyleCnt="0"/>
      <dgm:spPr/>
    </dgm:pt>
    <dgm:pt modelId="{29A2E51E-83DE-4863-AA23-E3C36EC65510}" type="pres">
      <dgm:prSet presAssocID="{ED292935-17D0-4113-884E-F18002687A7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060A060-0554-49F2-8CB3-2895DB62D8B7}" type="pres">
      <dgm:prSet presAssocID="{ED292935-17D0-4113-884E-F18002687A73}" presName="parentText" presStyleLbl="node1" presStyleIdx="1" presStyleCnt="2" custScaleX="13323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BB397-FA3F-4EDD-A147-8A46F8CA2522}" type="pres">
      <dgm:prSet presAssocID="{ED292935-17D0-4113-884E-F18002687A73}" presName="negativeSpace" presStyleCnt="0"/>
      <dgm:spPr/>
    </dgm:pt>
    <dgm:pt modelId="{912CDD35-FBDA-4713-9037-B0254BE33E58}" type="pres">
      <dgm:prSet presAssocID="{ED292935-17D0-4113-884E-F18002687A7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F035E4-1B0F-435B-B6EE-84C02580B658}" type="presOf" srcId="{00349DA0-0D39-48E4-879D-A966805F8E55}" destId="{41C9BCC4-039A-4EC4-96F0-2D8D5AB76B1B}" srcOrd="0" destOrd="0" presId="urn:microsoft.com/office/officeart/2005/8/layout/list1"/>
    <dgm:cxn modelId="{590EB4B9-C805-4485-9DBC-48AF53198167}" type="presOf" srcId="{A81B874A-8E35-484C-B3DE-4481FB78A0B0}" destId="{540D99E8-63CE-491C-B9FC-BA352EA7F75D}" srcOrd="0" destOrd="0" presId="urn:microsoft.com/office/officeart/2005/8/layout/list1"/>
    <dgm:cxn modelId="{D13D0134-4A38-4066-8146-354D1A331BD1}" type="presOf" srcId="{887E7DD1-A062-4B94-A0F7-FC5C7FD8183B}" destId="{912CDD35-FBDA-4713-9037-B0254BE33E58}" srcOrd="0" destOrd="0" presId="urn:microsoft.com/office/officeart/2005/8/layout/list1"/>
    <dgm:cxn modelId="{DB33CA05-9299-4BC6-8958-61CD6BECB2F6}" type="presOf" srcId="{00349DA0-0D39-48E4-879D-A966805F8E55}" destId="{04AE21AA-901D-4BB1-9796-F90BE88D2DB9}" srcOrd="1" destOrd="0" presId="urn:microsoft.com/office/officeart/2005/8/layout/list1"/>
    <dgm:cxn modelId="{B81557D7-6E75-4D7D-B9CF-A092A021156B}" srcId="{ED292935-17D0-4113-884E-F18002687A73}" destId="{887E7DD1-A062-4B94-A0F7-FC5C7FD8183B}" srcOrd="0" destOrd="0" parTransId="{79CAD31D-4494-495E-8020-66485DB8C880}" sibTransId="{F571381A-85F8-4242-B294-3AB100DE623C}"/>
    <dgm:cxn modelId="{C4FE8D77-81B4-4BA6-B789-DDFD2E283E8A}" srcId="{887E7DD1-A062-4B94-A0F7-FC5C7FD8183B}" destId="{D5A8157E-5BD9-414B-BB5B-DF464041F853}" srcOrd="1" destOrd="0" parTransId="{6F0B7A55-6D1B-48A1-806F-24D2F4480E75}" sibTransId="{1DD0A77D-E9E9-45B5-B809-A087411DB2F3}"/>
    <dgm:cxn modelId="{D717648E-DCFB-43C6-8E05-D61ED9AC283A}" type="presOf" srcId="{2B935395-F37B-4A8D-B1DB-52E2663513CC}" destId="{912CDD35-FBDA-4713-9037-B0254BE33E58}" srcOrd="0" destOrd="3" presId="urn:microsoft.com/office/officeart/2005/8/layout/list1"/>
    <dgm:cxn modelId="{0AE18386-B7B6-4B68-B33F-C1297220A75E}" srcId="{ED292935-17D0-4113-884E-F18002687A73}" destId="{2B935395-F37B-4A8D-B1DB-52E2663513CC}" srcOrd="1" destOrd="0" parTransId="{9FF2502A-E359-48D9-A169-69A86ADB118F}" sibTransId="{DDEFE6A5-7067-47DB-AE67-98ED12DADCA0}"/>
    <dgm:cxn modelId="{44642D93-E1CE-47E5-BE0C-7E026780B446}" type="presOf" srcId="{D5A8157E-5BD9-414B-BB5B-DF464041F853}" destId="{912CDD35-FBDA-4713-9037-B0254BE33E58}" srcOrd="0" destOrd="2" presId="urn:microsoft.com/office/officeart/2005/8/layout/list1"/>
    <dgm:cxn modelId="{F75B4916-85C7-4C3D-9891-C38F918F617C}" srcId="{7601C665-37B0-40CD-BA35-6A27D62700D9}" destId="{ED292935-17D0-4113-884E-F18002687A73}" srcOrd="1" destOrd="0" parTransId="{93E74171-68EB-438D-871C-D8EC27EA3B16}" sibTransId="{3CA57006-8BAD-4814-89FC-A34181E6E233}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3E16D21C-8747-46DF-A33C-41CB99187EBD}" srcId="{00349DA0-0D39-48E4-879D-A966805F8E55}" destId="{A81B874A-8E35-484C-B3DE-4481FB78A0B0}" srcOrd="0" destOrd="0" parTransId="{D5CBB647-0E03-44FB-99BF-E4502C6F9AEA}" sibTransId="{4F674275-DE29-44A7-955E-35298AC23EA9}"/>
    <dgm:cxn modelId="{C1BE09C0-087F-4164-8EC2-C3AE97FAD70D}" type="presOf" srcId="{ED292935-17D0-4113-884E-F18002687A73}" destId="{E060A060-0554-49F2-8CB3-2895DB62D8B7}" srcOrd="1" destOrd="0" presId="urn:microsoft.com/office/officeart/2005/8/layout/list1"/>
    <dgm:cxn modelId="{1B2398F4-FA79-48B7-B70F-44C46C12A423}" type="presOf" srcId="{ED292935-17D0-4113-884E-F18002687A73}" destId="{29A2E51E-83DE-4863-AA23-E3C36EC65510}" srcOrd="0" destOrd="0" presId="urn:microsoft.com/office/officeart/2005/8/layout/list1"/>
    <dgm:cxn modelId="{CACF9683-C68A-4ACD-B8DB-B86543977248}" type="presOf" srcId="{7601C665-37B0-40CD-BA35-6A27D62700D9}" destId="{FBE445EE-CDE8-4C99-A04D-33FE5BD85C8D}" srcOrd="0" destOrd="0" presId="urn:microsoft.com/office/officeart/2005/8/layout/list1"/>
    <dgm:cxn modelId="{138A2F7D-5B48-4BAF-9C60-52D2C96FEBFD}" type="presOf" srcId="{79286B6A-D122-40C5-BD1F-B869ADABC505}" destId="{912CDD35-FBDA-4713-9037-B0254BE33E58}" srcOrd="0" destOrd="1" presId="urn:microsoft.com/office/officeart/2005/8/layout/list1"/>
    <dgm:cxn modelId="{1ABA33D4-013E-4163-A544-60B09A6C9A58}" srcId="{887E7DD1-A062-4B94-A0F7-FC5C7FD8183B}" destId="{79286B6A-D122-40C5-BD1F-B869ADABC505}" srcOrd="0" destOrd="0" parTransId="{8F2C9293-2231-413E-A5DA-B28EB378C210}" sibTransId="{23BF88F5-FA74-44E7-A79C-EBFF26055CC5}"/>
    <dgm:cxn modelId="{B0B78682-8BD5-47AF-9AD6-822BC94ABECE}" type="presParOf" srcId="{FBE445EE-CDE8-4C99-A04D-33FE5BD85C8D}" destId="{5DA20F20-FC76-49F3-BB7F-9B510EB78044}" srcOrd="0" destOrd="0" presId="urn:microsoft.com/office/officeart/2005/8/layout/list1"/>
    <dgm:cxn modelId="{0F6F6276-2DC1-4292-AF03-2F784F1F5167}" type="presParOf" srcId="{5DA20F20-FC76-49F3-BB7F-9B510EB78044}" destId="{41C9BCC4-039A-4EC4-96F0-2D8D5AB76B1B}" srcOrd="0" destOrd="0" presId="urn:microsoft.com/office/officeart/2005/8/layout/list1"/>
    <dgm:cxn modelId="{742A3E1A-BF6A-4FEF-B8AA-EE6735F68B13}" type="presParOf" srcId="{5DA20F20-FC76-49F3-BB7F-9B510EB78044}" destId="{04AE21AA-901D-4BB1-9796-F90BE88D2DB9}" srcOrd="1" destOrd="0" presId="urn:microsoft.com/office/officeart/2005/8/layout/list1"/>
    <dgm:cxn modelId="{7204B125-6550-4FAE-9A6E-6A3D5FED98AF}" type="presParOf" srcId="{FBE445EE-CDE8-4C99-A04D-33FE5BD85C8D}" destId="{15A2DA67-1845-426F-A7FE-19BDF4B45C5E}" srcOrd="1" destOrd="0" presId="urn:microsoft.com/office/officeart/2005/8/layout/list1"/>
    <dgm:cxn modelId="{711841E3-D5DB-4CCA-9A1C-4B304C7752EC}" type="presParOf" srcId="{FBE445EE-CDE8-4C99-A04D-33FE5BD85C8D}" destId="{540D99E8-63CE-491C-B9FC-BA352EA7F75D}" srcOrd="2" destOrd="0" presId="urn:microsoft.com/office/officeart/2005/8/layout/list1"/>
    <dgm:cxn modelId="{EBF8F440-2BE1-4475-8B8F-1C99CE0E9044}" type="presParOf" srcId="{FBE445EE-CDE8-4C99-A04D-33FE5BD85C8D}" destId="{3BE08AC0-0564-4183-945A-48228A52433E}" srcOrd="3" destOrd="0" presId="urn:microsoft.com/office/officeart/2005/8/layout/list1"/>
    <dgm:cxn modelId="{85E7B2E1-DB65-460D-BD49-C0F70AF91A85}" type="presParOf" srcId="{FBE445EE-CDE8-4C99-A04D-33FE5BD85C8D}" destId="{4144AA09-AF7A-4CEA-9C05-F57E9148F186}" srcOrd="4" destOrd="0" presId="urn:microsoft.com/office/officeart/2005/8/layout/list1"/>
    <dgm:cxn modelId="{DA239E89-A46C-45F1-BF8C-377FCB3AF5A4}" type="presParOf" srcId="{4144AA09-AF7A-4CEA-9C05-F57E9148F186}" destId="{29A2E51E-83DE-4863-AA23-E3C36EC65510}" srcOrd="0" destOrd="0" presId="urn:microsoft.com/office/officeart/2005/8/layout/list1"/>
    <dgm:cxn modelId="{98689D25-63FE-4FE2-ABCA-238C1CA3235A}" type="presParOf" srcId="{4144AA09-AF7A-4CEA-9C05-F57E9148F186}" destId="{E060A060-0554-49F2-8CB3-2895DB62D8B7}" srcOrd="1" destOrd="0" presId="urn:microsoft.com/office/officeart/2005/8/layout/list1"/>
    <dgm:cxn modelId="{CFF3C4B8-25B8-4E21-B05B-BB74587EFEBA}" type="presParOf" srcId="{FBE445EE-CDE8-4C99-A04D-33FE5BD85C8D}" destId="{5A1BB397-FA3F-4EDD-A147-8A46F8CA2522}" srcOrd="5" destOrd="0" presId="urn:microsoft.com/office/officeart/2005/8/layout/list1"/>
    <dgm:cxn modelId="{F7F604DF-256B-4850-8E4D-05C9E36C90EE}" type="presParOf" srcId="{FBE445EE-CDE8-4C99-A04D-33FE5BD85C8D}" destId="{912CDD35-FBDA-4713-9037-B0254BE33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altLang="zh-CN" sz="2400" dirty="0" smtClean="0"/>
            <a:t>When a connection is established</a:t>
          </a:r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78A18263-9613-4C08-ABBD-C7452A1CCEB5}">
      <dgm:prSet custT="1"/>
      <dgm:spPr/>
      <dgm:t>
        <a:bodyPr/>
        <a:lstStyle/>
        <a:p>
          <a:r>
            <a:rPr lang="en-US" altLang="zh-CN" sz="2400" dirty="0" smtClean="0"/>
            <a:t>The receiver</a:t>
          </a:r>
        </a:p>
      </dgm:t>
    </dgm:pt>
    <dgm:pt modelId="{3AE67554-E82F-4975-B479-DEB5EFBBA218}" type="parTrans" cxnId="{7A74BE1B-D9D1-4CB9-BC44-AC490B9AF8E9}">
      <dgm:prSet/>
      <dgm:spPr/>
      <dgm:t>
        <a:bodyPr/>
        <a:lstStyle/>
        <a:p>
          <a:endParaRPr lang="zh-CN" altLang="en-US"/>
        </a:p>
      </dgm:t>
    </dgm:pt>
    <dgm:pt modelId="{7BAEED00-5709-495D-90C2-72D3017A7FCD}" type="sibTrans" cxnId="{7A74BE1B-D9D1-4CB9-BC44-AC490B9AF8E9}">
      <dgm:prSet/>
      <dgm:spPr/>
      <dgm:t>
        <a:bodyPr/>
        <a:lstStyle/>
        <a:p>
          <a:endParaRPr lang="zh-CN" altLang="en-US"/>
        </a:p>
      </dgm:t>
    </dgm:pt>
    <dgm:pt modelId="{D9A68609-89F1-4624-BD94-3A6EE79877E6}">
      <dgm:prSet custT="1"/>
      <dgm:spPr/>
      <dgm:t>
        <a:bodyPr/>
        <a:lstStyle/>
        <a:p>
          <a:r>
            <a:rPr lang="en-US" altLang="zh-CN" sz="2400" dirty="0" smtClean="0"/>
            <a:t>The sender</a:t>
          </a:r>
        </a:p>
      </dgm:t>
    </dgm:pt>
    <dgm:pt modelId="{ACCA995A-D1DA-478C-88BC-8801FCE7B3C9}" type="parTrans" cxnId="{E2E068BC-E325-43F0-9F5D-D31D3288C329}">
      <dgm:prSet/>
      <dgm:spPr/>
      <dgm:t>
        <a:bodyPr/>
        <a:lstStyle/>
        <a:p>
          <a:endParaRPr lang="zh-CN" altLang="en-US"/>
        </a:p>
      </dgm:t>
    </dgm:pt>
    <dgm:pt modelId="{596FB6BB-A07C-4B9F-A3A8-45EDB01FF789}" type="sibTrans" cxnId="{E2E068BC-E325-43F0-9F5D-D31D3288C329}">
      <dgm:prSet/>
      <dgm:spPr/>
      <dgm:t>
        <a:bodyPr/>
        <a:lstStyle/>
        <a:p>
          <a:endParaRPr lang="zh-CN" altLang="en-US"/>
        </a:p>
      </dgm:t>
    </dgm:pt>
    <dgm:pt modelId="{B4778EDE-8E72-4849-9612-CB6FF2593E4C}">
      <dgm:prSet custT="1"/>
      <dgm:spPr/>
      <dgm:t>
        <a:bodyPr/>
        <a:lstStyle/>
        <a:p>
          <a:r>
            <a:rPr lang="en-US" altLang="zh-CN" sz="2400" dirty="0" smtClean="0"/>
            <a:t>Each end of the connection allocates a buffer to hold incoming data</a:t>
          </a:r>
          <a:r>
            <a:rPr lang="zh-CN" altLang="en-US" sz="2400" dirty="0" smtClean="0"/>
            <a:t>，</a:t>
          </a:r>
          <a:r>
            <a:rPr lang="en-US" altLang="zh-CN" sz="2400" dirty="0" smtClean="0"/>
            <a:t>and sends the size of the buffer to the other end</a:t>
          </a:r>
        </a:p>
      </dgm:t>
    </dgm:pt>
    <dgm:pt modelId="{63E04F6F-9F3E-4FB5-99DF-B50BC42F3167}" type="parTrans" cxnId="{AD45CE80-E7D1-44FA-B4D5-A434E8CC78F3}">
      <dgm:prSet/>
      <dgm:spPr/>
      <dgm:t>
        <a:bodyPr/>
        <a:lstStyle/>
        <a:p>
          <a:endParaRPr lang="zh-CN" altLang="en-US"/>
        </a:p>
      </dgm:t>
    </dgm:pt>
    <dgm:pt modelId="{BB38C193-3F0F-44F3-98A1-DB9817BFAD48}" type="sibTrans" cxnId="{AD45CE80-E7D1-44FA-B4D5-A434E8CC78F3}">
      <dgm:prSet/>
      <dgm:spPr/>
      <dgm:t>
        <a:bodyPr/>
        <a:lstStyle/>
        <a:p>
          <a:endParaRPr lang="zh-CN" altLang="en-US"/>
        </a:p>
      </dgm:t>
    </dgm:pt>
    <dgm:pt modelId="{A8A52526-2C00-4B7A-81E8-A2B73A41D9BA}">
      <dgm:prSet custT="1"/>
      <dgm:spPr/>
      <dgm:t>
        <a:bodyPr/>
        <a:lstStyle/>
        <a:p>
          <a:r>
            <a:rPr lang="en-US" altLang="zh-CN" sz="2400" dirty="0" smtClean="0"/>
            <a:t>It will sends a positive Window Advertisement along with each acknowledgement after receiving a data </a:t>
          </a:r>
        </a:p>
      </dgm:t>
    </dgm:pt>
    <dgm:pt modelId="{76CD3145-CA55-4B78-AF47-CD334CA40B59}" type="parTrans" cxnId="{2870F9AB-3563-4C65-9667-B69441649D27}">
      <dgm:prSet/>
      <dgm:spPr/>
      <dgm:t>
        <a:bodyPr/>
        <a:lstStyle/>
        <a:p>
          <a:endParaRPr lang="zh-CN" altLang="en-US"/>
        </a:p>
      </dgm:t>
    </dgm:pt>
    <dgm:pt modelId="{2054B9E5-C9FD-42C9-920D-21EFF240872E}" type="sibTrans" cxnId="{2870F9AB-3563-4C65-9667-B69441649D27}">
      <dgm:prSet/>
      <dgm:spPr/>
      <dgm:t>
        <a:bodyPr/>
        <a:lstStyle/>
        <a:p>
          <a:endParaRPr lang="zh-CN" altLang="en-US"/>
        </a:p>
      </dgm:t>
    </dgm:pt>
    <dgm:pt modelId="{841168FA-25E4-44DA-9F3A-B0BFDB6AD7D4}">
      <dgm:prSet custT="1"/>
      <dgm:spPr/>
      <dgm:t>
        <a:bodyPr/>
        <a:lstStyle/>
        <a:p>
          <a:r>
            <a:rPr lang="en-US" sz="2400" dirty="0" smtClean="0"/>
            <a:t>It will </a:t>
          </a:r>
          <a:r>
            <a:rPr lang="en-US" sz="2400" dirty="0" err="1" smtClean="0"/>
            <a:t>immedially</a:t>
          </a:r>
          <a:r>
            <a:rPr lang="en-US" sz="2400" dirty="0" smtClean="0"/>
            <a:t> transmit data until its window reaches zero</a:t>
          </a:r>
          <a:endParaRPr lang="en-US" altLang="zh-CN" sz="2400" dirty="0" smtClean="0"/>
        </a:p>
      </dgm:t>
    </dgm:pt>
    <dgm:pt modelId="{0973A8F0-29E6-4F9B-ADE1-ADF115311420}" type="sibTrans" cxnId="{D9E8F4AB-6949-4FE4-9283-4B5DBCB9EFAD}">
      <dgm:prSet/>
      <dgm:spPr/>
      <dgm:t>
        <a:bodyPr/>
        <a:lstStyle/>
        <a:p>
          <a:endParaRPr lang="zh-CN" altLang="en-US"/>
        </a:p>
      </dgm:t>
    </dgm:pt>
    <dgm:pt modelId="{CB800370-73EA-4E6B-BDF1-6166C8A3297E}" type="parTrans" cxnId="{D9E8F4AB-6949-4FE4-9283-4B5DBCB9EFAD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3" custScaleX="1372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E08AC0-0564-4183-945A-48228A52433E}" type="pres">
      <dgm:prSet presAssocID="{2E0CC11F-64C4-4B98-B771-68946373A08F}" presName="spaceBetweenRectangles" presStyleCnt="0"/>
      <dgm:spPr/>
    </dgm:pt>
    <dgm:pt modelId="{35C36F2D-772B-451D-B132-713AE1360040}" type="pres">
      <dgm:prSet presAssocID="{78A18263-9613-4C08-ABBD-C7452A1CCEB5}" presName="parentLin" presStyleCnt="0"/>
      <dgm:spPr/>
    </dgm:pt>
    <dgm:pt modelId="{7A0554A5-93CB-4C36-96F1-D012E743B88F}" type="pres">
      <dgm:prSet presAssocID="{78A18263-9613-4C08-ABBD-C7452A1CCEB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B4AB261-46C5-4670-9D2C-BA1AD976D08B}" type="pres">
      <dgm:prSet presAssocID="{78A18263-9613-4C08-ABBD-C7452A1CCEB5}" presName="parentText" presStyleLbl="node1" presStyleIdx="1" presStyleCnt="3" custScaleX="13586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39B3AE-A58D-4931-AEC6-EF2A94FCB06D}" type="pres">
      <dgm:prSet presAssocID="{78A18263-9613-4C08-ABBD-C7452A1CCEB5}" presName="negativeSpace" presStyleCnt="0"/>
      <dgm:spPr/>
    </dgm:pt>
    <dgm:pt modelId="{AB987BA1-959A-4BE8-B3B5-8E42224410EE}" type="pres">
      <dgm:prSet presAssocID="{78A18263-9613-4C08-ABBD-C7452A1CCEB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7BAB73-D01A-4E80-ADF1-D555FF754314}" type="pres">
      <dgm:prSet presAssocID="{7BAEED00-5709-495D-90C2-72D3017A7FCD}" presName="spaceBetweenRectangles" presStyleCnt="0"/>
      <dgm:spPr/>
    </dgm:pt>
    <dgm:pt modelId="{5C04EA6E-CBFE-4BA1-8033-09BB25850A7F}" type="pres">
      <dgm:prSet presAssocID="{D9A68609-89F1-4624-BD94-3A6EE79877E6}" presName="parentLin" presStyleCnt="0"/>
      <dgm:spPr/>
    </dgm:pt>
    <dgm:pt modelId="{878F3DA6-BBC1-4232-BD9C-6014177C3247}" type="pres">
      <dgm:prSet presAssocID="{D9A68609-89F1-4624-BD94-3A6EE79877E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FEAB08C-B7B4-49CC-8021-3B534F277587}" type="pres">
      <dgm:prSet presAssocID="{D9A68609-89F1-4624-BD94-3A6EE79877E6}" presName="parentText" presStyleLbl="node1" presStyleIdx="2" presStyleCnt="3" custScaleX="13323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E0D08E-4C02-4AF0-BD71-58B140AB3F0C}" type="pres">
      <dgm:prSet presAssocID="{D9A68609-89F1-4624-BD94-3A6EE79877E6}" presName="negativeSpace" presStyleCnt="0"/>
      <dgm:spPr/>
    </dgm:pt>
    <dgm:pt modelId="{3B5FAC5A-D8D0-4F12-A0CA-30BE82F9C831}" type="pres">
      <dgm:prSet presAssocID="{D9A68609-89F1-4624-BD94-3A6EE79877E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574F8B-78F7-459D-84BC-4685E92D14CC}" type="presOf" srcId="{7601C665-37B0-40CD-BA35-6A27D62700D9}" destId="{FBE445EE-CDE8-4C99-A04D-33FE5BD85C8D}" srcOrd="0" destOrd="0" presId="urn:microsoft.com/office/officeart/2005/8/layout/list1"/>
    <dgm:cxn modelId="{3B7D2FF0-9D4B-40E4-9139-67A3463DEEE1}" type="presOf" srcId="{78A18263-9613-4C08-ABBD-C7452A1CCEB5}" destId="{AB4AB261-46C5-4670-9D2C-BA1AD976D08B}" srcOrd="1" destOrd="0" presId="urn:microsoft.com/office/officeart/2005/8/layout/list1"/>
    <dgm:cxn modelId="{9566A122-8AD8-42F9-B74D-1E40DC6D069E}" type="presOf" srcId="{A8A52526-2C00-4B7A-81E8-A2B73A41D9BA}" destId="{AB987BA1-959A-4BE8-B3B5-8E42224410EE}" srcOrd="0" destOrd="0" presId="urn:microsoft.com/office/officeart/2005/8/layout/list1"/>
    <dgm:cxn modelId="{42FC0307-B447-49BA-A488-6CB9575AA27F}" type="presOf" srcId="{841168FA-25E4-44DA-9F3A-B0BFDB6AD7D4}" destId="{3B5FAC5A-D8D0-4F12-A0CA-30BE82F9C831}" srcOrd="0" destOrd="0" presId="urn:microsoft.com/office/officeart/2005/8/layout/list1"/>
    <dgm:cxn modelId="{A9A0E410-3D32-4BF9-A1A9-B95682346D4E}" type="presOf" srcId="{00349DA0-0D39-48E4-879D-A966805F8E55}" destId="{41C9BCC4-039A-4EC4-96F0-2D8D5AB76B1B}" srcOrd="0" destOrd="0" presId="urn:microsoft.com/office/officeart/2005/8/layout/list1"/>
    <dgm:cxn modelId="{F7C314D6-3D76-4ED3-893E-47785D23689E}" type="presOf" srcId="{78A18263-9613-4C08-ABBD-C7452A1CCEB5}" destId="{7A0554A5-93CB-4C36-96F1-D012E743B88F}" srcOrd="0" destOrd="0" presId="urn:microsoft.com/office/officeart/2005/8/layout/list1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E2E068BC-E325-43F0-9F5D-D31D3288C329}" srcId="{7601C665-37B0-40CD-BA35-6A27D62700D9}" destId="{D9A68609-89F1-4624-BD94-3A6EE79877E6}" srcOrd="2" destOrd="0" parTransId="{ACCA995A-D1DA-478C-88BC-8801FCE7B3C9}" sibTransId="{596FB6BB-A07C-4B9F-A3A8-45EDB01FF789}"/>
    <dgm:cxn modelId="{2870F9AB-3563-4C65-9667-B69441649D27}" srcId="{78A18263-9613-4C08-ABBD-C7452A1CCEB5}" destId="{A8A52526-2C00-4B7A-81E8-A2B73A41D9BA}" srcOrd="0" destOrd="0" parTransId="{76CD3145-CA55-4B78-AF47-CD334CA40B59}" sibTransId="{2054B9E5-C9FD-42C9-920D-21EFF240872E}"/>
    <dgm:cxn modelId="{C48D09DD-7781-45E9-B35D-5942CD4B6CDA}" type="presOf" srcId="{D9A68609-89F1-4624-BD94-3A6EE79877E6}" destId="{1FEAB08C-B7B4-49CC-8021-3B534F277587}" srcOrd="1" destOrd="0" presId="urn:microsoft.com/office/officeart/2005/8/layout/list1"/>
    <dgm:cxn modelId="{130DDB28-BE03-47EC-8DFE-F9A416D4ABF3}" type="presOf" srcId="{D9A68609-89F1-4624-BD94-3A6EE79877E6}" destId="{878F3DA6-BBC1-4232-BD9C-6014177C3247}" srcOrd="0" destOrd="0" presId="urn:microsoft.com/office/officeart/2005/8/layout/list1"/>
    <dgm:cxn modelId="{AD45CE80-E7D1-44FA-B4D5-A434E8CC78F3}" srcId="{00349DA0-0D39-48E4-879D-A966805F8E55}" destId="{B4778EDE-8E72-4849-9612-CB6FF2593E4C}" srcOrd="0" destOrd="0" parTransId="{63E04F6F-9F3E-4FB5-99DF-B50BC42F3167}" sibTransId="{BB38C193-3F0F-44F3-98A1-DB9817BFAD48}"/>
    <dgm:cxn modelId="{D435B8CC-ACAA-4B85-B3E9-2D4DD58F8CBC}" type="presOf" srcId="{00349DA0-0D39-48E4-879D-A966805F8E55}" destId="{04AE21AA-901D-4BB1-9796-F90BE88D2DB9}" srcOrd="1" destOrd="0" presId="urn:microsoft.com/office/officeart/2005/8/layout/list1"/>
    <dgm:cxn modelId="{C7DF12D1-CD1B-4266-99E1-578E88502643}" type="presOf" srcId="{B4778EDE-8E72-4849-9612-CB6FF2593E4C}" destId="{540D99E8-63CE-491C-B9FC-BA352EA7F75D}" srcOrd="0" destOrd="0" presId="urn:microsoft.com/office/officeart/2005/8/layout/list1"/>
    <dgm:cxn modelId="{D9E8F4AB-6949-4FE4-9283-4B5DBCB9EFAD}" srcId="{D9A68609-89F1-4624-BD94-3A6EE79877E6}" destId="{841168FA-25E4-44DA-9F3A-B0BFDB6AD7D4}" srcOrd="0" destOrd="0" parTransId="{CB800370-73EA-4E6B-BDF1-6166C8A3297E}" sibTransId="{0973A8F0-29E6-4F9B-ADE1-ADF115311420}"/>
    <dgm:cxn modelId="{7A74BE1B-D9D1-4CB9-BC44-AC490B9AF8E9}" srcId="{7601C665-37B0-40CD-BA35-6A27D62700D9}" destId="{78A18263-9613-4C08-ABBD-C7452A1CCEB5}" srcOrd="1" destOrd="0" parTransId="{3AE67554-E82F-4975-B479-DEB5EFBBA218}" sibTransId="{7BAEED00-5709-495D-90C2-72D3017A7FCD}"/>
    <dgm:cxn modelId="{AEFF8053-BF14-4FF0-864F-9151F7C25654}" type="presParOf" srcId="{FBE445EE-CDE8-4C99-A04D-33FE5BD85C8D}" destId="{5DA20F20-FC76-49F3-BB7F-9B510EB78044}" srcOrd="0" destOrd="0" presId="urn:microsoft.com/office/officeart/2005/8/layout/list1"/>
    <dgm:cxn modelId="{DEBA3761-8BD2-4EDF-98FA-42D3FBE46F61}" type="presParOf" srcId="{5DA20F20-FC76-49F3-BB7F-9B510EB78044}" destId="{41C9BCC4-039A-4EC4-96F0-2D8D5AB76B1B}" srcOrd="0" destOrd="0" presId="urn:microsoft.com/office/officeart/2005/8/layout/list1"/>
    <dgm:cxn modelId="{98980102-3587-45B3-AC31-287463EF19DE}" type="presParOf" srcId="{5DA20F20-FC76-49F3-BB7F-9B510EB78044}" destId="{04AE21AA-901D-4BB1-9796-F90BE88D2DB9}" srcOrd="1" destOrd="0" presId="urn:microsoft.com/office/officeart/2005/8/layout/list1"/>
    <dgm:cxn modelId="{318AB748-3544-46B1-839F-A417A7039120}" type="presParOf" srcId="{FBE445EE-CDE8-4C99-A04D-33FE5BD85C8D}" destId="{15A2DA67-1845-426F-A7FE-19BDF4B45C5E}" srcOrd="1" destOrd="0" presId="urn:microsoft.com/office/officeart/2005/8/layout/list1"/>
    <dgm:cxn modelId="{FA7A54F1-944C-4506-920F-CE2AD32DE922}" type="presParOf" srcId="{FBE445EE-CDE8-4C99-A04D-33FE5BD85C8D}" destId="{540D99E8-63CE-491C-B9FC-BA352EA7F75D}" srcOrd="2" destOrd="0" presId="urn:microsoft.com/office/officeart/2005/8/layout/list1"/>
    <dgm:cxn modelId="{BE69ADB9-1847-4196-8C01-61A461B9474E}" type="presParOf" srcId="{FBE445EE-CDE8-4C99-A04D-33FE5BD85C8D}" destId="{3BE08AC0-0564-4183-945A-48228A52433E}" srcOrd="3" destOrd="0" presId="urn:microsoft.com/office/officeart/2005/8/layout/list1"/>
    <dgm:cxn modelId="{4C85EF6A-02FB-4B24-889A-21966234DCF1}" type="presParOf" srcId="{FBE445EE-CDE8-4C99-A04D-33FE5BD85C8D}" destId="{35C36F2D-772B-451D-B132-713AE1360040}" srcOrd="4" destOrd="0" presId="urn:microsoft.com/office/officeart/2005/8/layout/list1"/>
    <dgm:cxn modelId="{8F75C89C-1703-4125-8070-DACEC6695CF1}" type="presParOf" srcId="{35C36F2D-772B-451D-B132-713AE1360040}" destId="{7A0554A5-93CB-4C36-96F1-D012E743B88F}" srcOrd="0" destOrd="0" presId="urn:microsoft.com/office/officeart/2005/8/layout/list1"/>
    <dgm:cxn modelId="{8E80E071-A300-4535-A8EC-95EA5AEFF46D}" type="presParOf" srcId="{35C36F2D-772B-451D-B132-713AE1360040}" destId="{AB4AB261-46C5-4670-9D2C-BA1AD976D08B}" srcOrd="1" destOrd="0" presId="urn:microsoft.com/office/officeart/2005/8/layout/list1"/>
    <dgm:cxn modelId="{B68FF4F8-41B6-422D-B268-8435636080F5}" type="presParOf" srcId="{FBE445EE-CDE8-4C99-A04D-33FE5BD85C8D}" destId="{8739B3AE-A58D-4931-AEC6-EF2A94FCB06D}" srcOrd="5" destOrd="0" presId="urn:microsoft.com/office/officeart/2005/8/layout/list1"/>
    <dgm:cxn modelId="{F1DDFBDA-CD84-4E17-9992-1982EBABDA2E}" type="presParOf" srcId="{FBE445EE-CDE8-4C99-A04D-33FE5BD85C8D}" destId="{AB987BA1-959A-4BE8-B3B5-8E42224410EE}" srcOrd="6" destOrd="0" presId="urn:microsoft.com/office/officeart/2005/8/layout/list1"/>
    <dgm:cxn modelId="{8A29303A-202C-4A14-A243-F0495F20650E}" type="presParOf" srcId="{FBE445EE-CDE8-4C99-A04D-33FE5BD85C8D}" destId="{577BAB73-D01A-4E80-ADF1-D555FF754314}" srcOrd="7" destOrd="0" presId="urn:microsoft.com/office/officeart/2005/8/layout/list1"/>
    <dgm:cxn modelId="{E65CC6CF-A141-45FC-9D81-27C82A749F72}" type="presParOf" srcId="{FBE445EE-CDE8-4C99-A04D-33FE5BD85C8D}" destId="{5C04EA6E-CBFE-4BA1-8033-09BB25850A7F}" srcOrd="8" destOrd="0" presId="urn:microsoft.com/office/officeart/2005/8/layout/list1"/>
    <dgm:cxn modelId="{92295D7C-81EC-4395-825B-B08DC76F5159}" type="presParOf" srcId="{5C04EA6E-CBFE-4BA1-8033-09BB25850A7F}" destId="{878F3DA6-BBC1-4232-BD9C-6014177C3247}" srcOrd="0" destOrd="0" presId="urn:microsoft.com/office/officeart/2005/8/layout/list1"/>
    <dgm:cxn modelId="{12AF71D3-23C3-4A98-9E58-2C116AB7DC48}" type="presParOf" srcId="{5C04EA6E-CBFE-4BA1-8033-09BB25850A7F}" destId="{1FEAB08C-B7B4-49CC-8021-3B534F277587}" srcOrd="1" destOrd="0" presId="urn:microsoft.com/office/officeart/2005/8/layout/list1"/>
    <dgm:cxn modelId="{C7052A5F-A1AF-4604-A9DC-B67BEC214A10}" type="presParOf" srcId="{FBE445EE-CDE8-4C99-A04D-33FE5BD85C8D}" destId="{5EE0D08E-4C02-4AF0-BD71-58B140AB3F0C}" srcOrd="9" destOrd="0" presId="urn:microsoft.com/office/officeart/2005/8/layout/list1"/>
    <dgm:cxn modelId="{D3A7554B-9ADE-4BE8-8A8D-D9B04E40440A}" type="presParOf" srcId="{FBE445EE-CDE8-4C99-A04D-33FE5BD85C8D}" destId="{3B5FAC5A-D8D0-4F12-A0CA-30BE82F9C83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0ECB92F7-265E-4585-84FF-27EDD20CCF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CBF75D-9CD1-4E04-9D87-C91B0E48488B}">
      <dgm:prSet phldrT="[文本]"/>
      <dgm:spPr/>
      <dgm:t>
        <a:bodyPr/>
        <a:lstStyle/>
        <a:p>
          <a:r>
            <a:rPr lang="en-US" altLang="zh-CN" dirty="0" smtClean="0">
              <a:latin typeface="+mj-lt"/>
            </a:rPr>
            <a:t>Using Three-Way-Handshake </a:t>
          </a:r>
          <a:endParaRPr lang="zh-CN" altLang="en-US" dirty="0"/>
        </a:p>
      </dgm:t>
    </dgm:pt>
    <dgm:pt modelId="{A0AFC00F-6686-4360-A78A-F0863748E434}" type="par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3D0CBEDE-9A20-4828-AFB3-814AAFEB0789}" type="sib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F12D8DF1-19C4-4005-8F80-216E5FC3A808}">
      <dgm:prSet phldrT="[文本]"/>
      <dgm:spPr/>
      <dgm:t>
        <a:bodyPr/>
        <a:lstStyle/>
        <a:p>
          <a:r>
            <a:rPr lang="en-US" altLang="zh-CN" dirty="0" smtClean="0"/>
            <a:t>If  Host 2 send ACK and close the connection, what happens?</a:t>
          </a:r>
          <a:endParaRPr lang="zh-CN" altLang="en-US" dirty="0"/>
        </a:p>
      </dgm:t>
    </dgm:pt>
    <dgm:pt modelId="{0167D982-74CB-4549-98F7-A13AE74B5013}" type="parTrans" cxnId="{F21B69A9-C599-4869-81F7-871283619701}">
      <dgm:prSet/>
      <dgm:spPr/>
      <dgm:t>
        <a:bodyPr/>
        <a:lstStyle/>
        <a:p>
          <a:endParaRPr lang="zh-CN" altLang="en-US"/>
        </a:p>
      </dgm:t>
    </dgm:pt>
    <dgm:pt modelId="{33515C85-9425-4EA3-B0DA-3280F5E86264}" type="sibTrans" cxnId="{F21B69A9-C599-4869-81F7-871283619701}">
      <dgm:prSet/>
      <dgm:spPr/>
      <dgm:t>
        <a:bodyPr/>
        <a:lstStyle/>
        <a:p>
          <a:endParaRPr lang="zh-CN" altLang="en-US"/>
        </a:p>
      </dgm:t>
    </dgm:pt>
    <dgm:pt modelId="{4EE72070-7E40-442B-96A0-696697ACAFEE}">
      <dgm:prSet phldrT="[文本]"/>
      <dgm:spPr/>
      <dgm:t>
        <a:bodyPr/>
        <a:lstStyle/>
        <a:p>
          <a:r>
            <a:rPr lang="en-US" dirty="0" smtClean="0"/>
            <a:t>Host 1 send ACK and close the connection after the second handshake</a:t>
          </a:r>
          <a:endParaRPr lang="zh-CN" altLang="en-US" dirty="0"/>
        </a:p>
      </dgm:t>
    </dgm:pt>
    <dgm:pt modelId="{E6BD4427-34CD-4394-9292-F2E8FB9B0B09}" type="parTrans" cxnId="{806D09B6-E223-4010-93F7-2F708CF14F60}">
      <dgm:prSet/>
      <dgm:spPr/>
      <dgm:t>
        <a:bodyPr/>
        <a:lstStyle/>
        <a:p>
          <a:endParaRPr lang="zh-CN" altLang="en-US"/>
        </a:p>
      </dgm:t>
    </dgm:pt>
    <dgm:pt modelId="{30BB746C-04D3-4617-9875-38E8470D3B25}" type="sibTrans" cxnId="{806D09B6-E223-4010-93F7-2F708CF14F60}">
      <dgm:prSet/>
      <dgm:spPr/>
      <dgm:t>
        <a:bodyPr/>
        <a:lstStyle/>
        <a:p>
          <a:endParaRPr lang="zh-CN" altLang="en-US"/>
        </a:p>
      </dgm:t>
    </dgm:pt>
    <dgm:pt modelId="{2BB07308-FDBA-42AC-857E-E1C8CC09E81B}" type="pres">
      <dgm:prSet presAssocID="{0ECB92F7-265E-4585-84FF-27EDD20CCF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46894F-BA4E-4C0E-8232-4B331CD8E2F3}" type="pres">
      <dgm:prSet presAssocID="{45CBF75D-9CD1-4E04-9D87-C91B0E48488B}" presName="parentLin" presStyleCnt="0"/>
      <dgm:spPr/>
    </dgm:pt>
    <dgm:pt modelId="{127429D4-E8E2-4BDD-8B92-B5D84C49D218}" type="pres">
      <dgm:prSet presAssocID="{45CBF75D-9CD1-4E04-9D87-C91B0E48488B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1A60900C-7560-4FDB-906D-A5040BACFD54}" type="pres">
      <dgm:prSet presAssocID="{45CBF75D-9CD1-4E04-9D87-C91B0E4848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4B60C-18D4-46D9-ADED-69829F2FDEDD}" type="pres">
      <dgm:prSet presAssocID="{45CBF75D-9CD1-4E04-9D87-C91B0E48488B}" presName="negativeSpace" presStyleCnt="0"/>
      <dgm:spPr/>
    </dgm:pt>
    <dgm:pt modelId="{1ED53856-4358-4378-BA61-681D627E3FFE}" type="pres">
      <dgm:prSet presAssocID="{45CBF75D-9CD1-4E04-9D87-C91B0E48488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8E6435-B477-495F-A602-03E53E9AB9F2}" type="presOf" srcId="{F12D8DF1-19C4-4005-8F80-216E5FC3A808}" destId="{1ED53856-4358-4378-BA61-681D627E3FFE}" srcOrd="0" destOrd="0" presId="urn:microsoft.com/office/officeart/2005/8/layout/list1"/>
    <dgm:cxn modelId="{44A97283-F65C-4DC6-A637-9033A72A5EE4}" srcId="{0ECB92F7-265E-4585-84FF-27EDD20CCFD6}" destId="{45CBF75D-9CD1-4E04-9D87-C91B0E48488B}" srcOrd="0" destOrd="0" parTransId="{A0AFC00F-6686-4360-A78A-F0863748E434}" sibTransId="{3D0CBEDE-9A20-4828-AFB3-814AAFEB0789}"/>
    <dgm:cxn modelId="{D10BACDA-9791-4B6F-96FC-883F5C8E2DE3}" type="presOf" srcId="{0ECB92F7-265E-4585-84FF-27EDD20CCFD6}" destId="{2BB07308-FDBA-42AC-857E-E1C8CC09E81B}" srcOrd="0" destOrd="0" presId="urn:microsoft.com/office/officeart/2005/8/layout/list1"/>
    <dgm:cxn modelId="{4E70115A-FE20-4981-B49A-49D8CEAA698A}" type="presOf" srcId="{45CBF75D-9CD1-4E04-9D87-C91B0E48488B}" destId="{127429D4-E8E2-4BDD-8B92-B5D84C49D218}" srcOrd="0" destOrd="0" presId="urn:microsoft.com/office/officeart/2005/8/layout/list1"/>
    <dgm:cxn modelId="{557DFF04-376F-4DB2-BAB5-A74A5C193545}" type="presOf" srcId="{4EE72070-7E40-442B-96A0-696697ACAFEE}" destId="{1ED53856-4358-4378-BA61-681D627E3FFE}" srcOrd="0" destOrd="1" presId="urn:microsoft.com/office/officeart/2005/8/layout/list1"/>
    <dgm:cxn modelId="{F21B69A9-C599-4869-81F7-871283619701}" srcId="{45CBF75D-9CD1-4E04-9D87-C91B0E48488B}" destId="{F12D8DF1-19C4-4005-8F80-216E5FC3A808}" srcOrd="0" destOrd="0" parTransId="{0167D982-74CB-4549-98F7-A13AE74B5013}" sibTransId="{33515C85-9425-4EA3-B0DA-3280F5E86264}"/>
    <dgm:cxn modelId="{EA8D1F44-EC12-44FB-B3A4-1740DBEB00F1}" type="presOf" srcId="{45CBF75D-9CD1-4E04-9D87-C91B0E48488B}" destId="{1A60900C-7560-4FDB-906D-A5040BACFD54}" srcOrd="1" destOrd="0" presId="urn:microsoft.com/office/officeart/2005/8/layout/list1"/>
    <dgm:cxn modelId="{806D09B6-E223-4010-93F7-2F708CF14F60}" srcId="{45CBF75D-9CD1-4E04-9D87-C91B0E48488B}" destId="{4EE72070-7E40-442B-96A0-696697ACAFEE}" srcOrd="1" destOrd="0" parTransId="{E6BD4427-34CD-4394-9292-F2E8FB9B0B09}" sibTransId="{30BB746C-04D3-4617-9875-38E8470D3B25}"/>
    <dgm:cxn modelId="{E375CEC5-1709-459D-B602-9FE84470DCA0}" type="presParOf" srcId="{2BB07308-FDBA-42AC-857E-E1C8CC09E81B}" destId="{8546894F-BA4E-4C0E-8232-4B331CD8E2F3}" srcOrd="0" destOrd="0" presId="urn:microsoft.com/office/officeart/2005/8/layout/list1"/>
    <dgm:cxn modelId="{FCFE9332-9F5B-4294-8A1B-3A782F3DB003}" type="presParOf" srcId="{8546894F-BA4E-4C0E-8232-4B331CD8E2F3}" destId="{127429D4-E8E2-4BDD-8B92-B5D84C49D218}" srcOrd="0" destOrd="0" presId="urn:microsoft.com/office/officeart/2005/8/layout/list1"/>
    <dgm:cxn modelId="{6DA1EB5D-4D6A-4DFB-8ABD-10E6F82A279D}" type="presParOf" srcId="{8546894F-BA4E-4C0E-8232-4B331CD8E2F3}" destId="{1A60900C-7560-4FDB-906D-A5040BACFD54}" srcOrd="1" destOrd="0" presId="urn:microsoft.com/office/officeart/2005/8/layout/list1"/>
    <dgm:cxn modelId="{F595248D-B8D6-44AF-AB3E-0752A2A6A160}" type="presParOf" srcId="{2BB07308-FDBA-42AC-857E-E1C8CC09E81B}" destId="{E944B60C-18D4-46D9-ADED-69829F2FDEDD}" srcOrd="1" destOrd="0" presId="urn:microsoft.com/office/officeart/2005/8/layout/list1"/>
    <dgm:cxn modelId="{AE83BAFC-94CC-4000-BA00-B2539130C594}" type="presParOf" srcId="{2BB07308-FDBA-42AC-857E-E1C8CC09E81B}" destId="{1ED53856-4358-4378-BA61-681D627E3FF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0ECB92F7-265E-4585-84FF-27EDD20CCF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CBF75D-9CD1-4E04-9D87-C91B0E48488B}">
      <dgm:prSet phldrT="[文本]"/>
      <dgm:spPr/>
      <dgm:t>
        <a:bodyPr/>
        <a:lstStyle/>
        <a:p>
          <a:r>
            <a:rPr lang="en-US" altLang="zh-CN" dirty="0" smtClean="0">
              <a:latin typeface="+mj-lt"/>
            </a:rPr>
            <a:t>Using Three-Way-Handshake</a:t>
          </a:r>
          <a:endParaRPr lang="zh-CN" altLang="en-US" dirty="0"/>
        </a:p>
      </dgm:t>
    </dgm:pt>
    <dgm:pt modelId="{A0AFC00F-6686-4360-A78A-F0863748E434}" type="par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3D0CBEDE-9A20-4828-AFB3-814AAFEB0789}" type="sib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75DD605B-56FF-4E49-9410-B9405F8BD2CC}">
      <dgm:prSet phldrT="[文本]"/>
      <dgm:spPr/>
      <dgm:t>
        <a:bodyPr/>
        <a:lstStyle/>
        <a:p>
          <a:r>
            <a:rPr lang="en-US" altLang="zh-CN" dirty="0" smtClean="0"/>
            <a:t>Each end generates a random 32-bit sequence number</a:t>
          </a:r>
          <a:endParaRPr lang="zh-CN" altLang="en-US" dirty="0"/>
        </a:p>
      </dgm:t>
    </dgm:pt>
    <dgm:pt modelId="{EB4BE25D-C28D-44FC-B5BA-6714099020FD}" type="parTrans" cxnId="{8B4476CB-8E7D-4E9C-A897-B7A803543F20}">
      <dgm:prSet/>
      <dgm:spPr/>
      <dgm:t>
        <a:bodyPr/>
        <a:lstStyle/>
        <a:p>
          <a:endParaRPr lang="zh-CN" altLang="en-US"/>
        </a:p>
      </dgm:t>
    </dgm:pt>
    <dgm:pt modelId="{9DA0EC37-7926-4123-82C9-DA4A8689A53B}" type="sibTrans" cxnId="{8B4476CB-8E7D-4E9C-A897-B7A803543F20}">
      <dgm:prSet/>
      <dgm:spPr/>
      <dgm:t>
        <a:bodyPr/>
        <a:lstStyle/>
        <a:p>
          <a:endParaRPr lang="zh-CN" altLang="en-US"/>
        </a:p>
      </dgm:t>
    </dgm:pt>
    <dgm:pt modelId="{0C43F39A-19B8-4A45-BE64-C5C34CC1496F}">
      <dgm:prSet/>
      <dgm:spPr/>
      <dgm:t>
        <a:bodyPr/>
        <a:lstStyle/>
        <a:p>
          <a:r>
            <a:rPr lang="en-US" altLang="zh-CN" dirty="0" smtClean="0"/>
            <a:t>If an application attempts to establish a new TCP connection after a computer reboots</a:t>
          </a:r>
          <a:r>
            <a:rPr lang="zh-CN" altLang="en-US" dirty="0" smtClean="0"/>
            <a:t>，</a:t>
          </a:r>
          <a:r>
            <a:rPr lang="en-US" altLang="zh-CN" dirty="0" smtClean="0"/>
            <a:t>TCP chooses a new random number</a:t>
          </a:r>
        </a:p>
      </dgm:t>
    </dgm:pt>
    <dgm:pt modelId="{1DE5961C-C188-4F9A-AFC2-45F8AD745C6C}" type="parTrans" cxnId="{DE003472-1C8D-4268-AB65-C6714AEEA4EF}">
      <dgm:prSet/>
      <dgm:spPr/>
      <dgm:t>
        <a:bodyPr/>
        <a:lstStyle/>
        <a:p>
          <a:endParaRPr lang="zh-CN" altLang="en-US"/>
        </a:p>
      </dgm:t>
    </dgm:pt>
    <dgm:pt modelId="{E45C590E-37C8-4988-90A6-29630E47FB30}" type="sibTrans" cxnId="{DE003472-1C8D-4268-AB65-C6714AEEA4EF}">
      <dgm:prSet/>
      <dgm:spPr/>
      <dgm:t>
        <a:bodyPr/>
        <a:lstStyle/>
        <a:p>
          <a:endParaRPr lang="zh-CN" altLang="en-US"/>
        </a:p>
      </dgm:t>
    </dgm:pt>
    <dgm:pt modelId="{1FF1F778-C5C8-4232-BAAF-E4117D0865E0}">
      <dgm:prSet/>
      <dgm:spPr/>
      <dgm:t>
        <a:bodyPr/>
        <a:lstStyle/>
        <a:p>
          <a:r>
            <a:rPr lang="en-US" altLang="zh-CN" dirty="0" smtClean="0"/>
            <a:t>The pair of application programs can use TCP to communicate</a:t>
          </a:r>
          <a:endParaRPr lang="zh-CN" altLang="en-US" dirty="0"/>
        </a:p>
      </dgm:t>
    </dgm:pt>
    <dgm:pt modelId="{F3E1E9E5-54C6-4021-AC1C-749C77F328BD}" type="parTrans" cxnId="{1D0FCAEC-04F8-4A9D-8E86-658227808D91}">
      <dgm:prSet/>
      <dgm:spPr/>
      <dgm:t>
        <a:bodyPr/>
        <a:lstStyle/>
        <a:p>
          <a:endParaRPr lang="zh-CN" altLang="en-US"/>
        </a:p>
      </dgm:t>
    </dgm:pt>
    <dgm:pt modelId="{B28AE00F-A72C-470F-A782-67DADD68A7FF}" type="sibTrans" cxnId="{1D0FCAEC-04F8-4A9D-8E86-658227808D91}">
      <dgm:prSet/>
      <dgm:spPr/>
      <dgm:t>
        <a:bodyPr/>
        <a:lstStyle/>
        <a:p>
          <a:endParaRPr lang="zh-CN" altLang="en-US"/>
        </a:p>
      </dgm:t>
    </dgm:pt>
    <dgm:pt modelId="{2BB07308-FDBA-42AC-857E-E1C8CC09E81B}" type="pres">
      <dgm:prSet presAssocID="{0ECB92F7-265E-4585-84FF-27EDD20CCF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46894F-BA4E-4C0E-8232-4B331CD8E2F3}" type="pres">
      <dgm:prSet presAssocID="{45CBF75D-9CD1-4E04-9D87-C91B0E48488B}" presName="parentLin" presStyleCnt="0"/>
      <dgm:spPr/>
    </dgm:pt>
    <dgm:pt modelId="{127429D4-E8E2-4BDD-8B92-B5D84C49D218}" type="pres">
      <dgm:prSet presAssocID="{45CBF75D-9CD1-4E04-9D87-C91B0E48488B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1A60900C-7560-4FDB-906D-A5040BACFD54}" type="pres">
      <dgm:prSet presAssocID="{45CBF75D-9CD1-4E04-9D87-C91B0E4848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4B60C-18D4-46D9-ADED-69829F2FDEDD}" type="pres">
      <dgm:prSet presAssocID="{45CBF75D-9CD1-4E04-9D87-C91B0E48488B}" presName="negativeSpace" presStyleCnt="0"/>
      <dgm:spPr/>
    </dgm:pt>
    <dgm:pt modelId="{1ED53856-4358-4378-BA61-681D627E3FFE}" type="pres">
      <dgm:prSet presAssocID="{45CBF75D-9CD1-4E04-9D87-C91B0E48488B}" presName="childText" presStyleLbl="conFgAcc1" presStyleIdx="0" presStyleCnt="1" custScaleY="1021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DF430D-6753-47C7-88DE-05E3A7903152}" type="presOf" srcId="{0C43F39A-19B8-4A45-BE64-C5C34CC1496F}" destId="{1ED53856-4358-4378-BA61-681D627E3FFE}" srcOrd="0" destOrd="1" presId="urn:microsoft.com/office/officeart/2005/8/layout/list1"/>
    <dgm:cxn modelId="{DE003472-1C8D-4268-AB65-C6714AEEA4EF}" srcId="{45CBF75D-9CD1-4E04-9D87-C91B0E48488B}" destId="{0C43F39A-19B8-4A45-BE64-C5C34CC1496F}" srcOrd="1" destOrd="0" parTransId="{1DE5961C-C188-4F9A-AFC2-45F8AD745C6C}" sibTransId="{E45C590E-37C8-4988-90A6-29630E47FB30}"/>
    <dgm:cxn modelId="{C04A9EB2-7EC3-462F-8FD1-BDE8658D6ACF}" type="presOf" srcId="{0ECB92F7-265E-4585-84FF-27EDD20CCFD6}" destId="{2BB07308-FDBA-42AC-857E-E1C8CC09E81B}" srcOrd="0" destOrd="0" presId="urn:microsoft.com/office/officeart/2005/8/layout/list1"/>
    <dgm:cxn modelId="{8B4476CB-8E7D-4E9C-A897-B7A803543F20}" srcId="{45CBF75D-9CD1-4E04-9D87-C91B0E48488B}" destId="{75DD605B-56FF-4E49-9410-B9405F8BD2CC}" srcOrd="0" destOrd="0" parTransId="{EB4BE25D-C28D-44FC-B5BA-6714099020FD}" sibTransId="{9DA0EC37-7926-4123-82C9-DA4A8689A53B}"/>
    <dgm:cxn modelId="{2B11ECC0-3314-4BF4-B32E-1EBC65CE2B32}" type="presOf" srcId="{45CBF75D-9CD1-4E04-9D87-C91B0E48488B}" destId="{1A60900C-7560-4FDB-906D-A5040BACFD54}" srcOrd="1" destOrd="0" presId="urn:microsoft.com/office/officeart/2005/8/layout/list1"/>
    <dgm:cxn modelId="{1D0FCAEC-04F8-4A9D-8E86-658227808D91}" srcId="{45CBF75D-9CD1-4E04-9D87-C91B0E48488B}" destId="{1FF1F778-C5C8-4232-BAAF-E4117D0865E0}" srcOrd="2" destOrd="0" parTransId="{F3E1E9E5-54C6-4021-AC1C-749C77F328BD}" sibTransId="{B28AE00F-A72C-470F-A782-67DADD68A7FF}"/>
    <dgm:cxn modelId="{44A97283-F65C-4DC6-A637-9033A72A5EE4}" srcId="{0ECB92F7-265E-4585-84FF-27EDD20CCFD6}" destId="{45CBF75D-9CD1-4E04-9D87-C91B0E48488B}" srcOrd="0" destOrd="0" parTransId="{A0AFC00F-6686-4360-A78A-F0863748E434}" sibTransId="{3D0CBEDE-9A20-4828-AFB3-814AAFEB0789}"/>
    <dgm:cxn modelId="{914D95CC-4F8A-4965-8DE9-CFDB9E6FD1FD}" type="presOf" srcId="{45CBF75D-9CD1-4E04-9D87-C91B0E48488B}" destId="{127429D4-E8E2-4BDD-8B92-B5D84C49D218}" srcOrd="0" destOrd="0" presId="urn:microsoft.com/office/officeart/2005/8/layout/list1"/>
    <dgm:cxn modelId="{29231DF1-6BAF-4BAA-96A0-D5D54D5DAF6D}" type="presOf" srcId="{75DD605B-56FF-4E49-9410-B9405F8BD2CC}" destId="{1ED53856-4358-4378-BA61-681D627E3FFE}" srcOrd="0" destOrd="0" presId="urn:microsoft.com/office/officeart/2005/8/layout/list1"/>
    <dgm:cxn modelId="{D1E35D03-5F16-4AA7-9398-7AA87D2C84CF}" type="presOf" srcId="{1FF1F778-C5C8-4232-BAAF-E4117D0865E0}" destId="{1ED53856-4358-4378-BA61-681D627E3FFE}" srcOrd="0" destOrd="2" presId="urn:microsoft.com/office/officeart/2005/8/layout/list1"/>
    <dgm:cxn modelId="{6FB4E632-98C9-493A-938B-64A2B2A5B11F}" type="presParOf" srcId="{2BB07308-FDBA-42AC-857E-E1C8CC09E81B}" destId="{8546894F-BA4E-4C0E-8232-4B331CD8E2F3}" srcOrd="0" destOrd="0" presId="urn:microsoft.com/office/officeart/2005/8/layout/list1"/>
    <dgm:cxn modelId="{E6872FA3-C6BF-4CE1-AB8D-FBE5376A576B}" type="presParOf" srcId="{8546894F-BA4E-4C0E-8232-4B331CD8E2F3}" destId="{127429D4-E8E2-4BDD-8B92-B5D84C49D218}" srcOrd="0" destOrd="0" presId="urn:microsoft.com/office/officeart/2005/8/layout/list1"/>
    <dgm:cxn modelId="{795CA5E9-C18C-4A14-8F3C-E35EA7BD1CC0}" type="presParOf" srcId="{8546894F-BA4E-4C0E-8232-4B331CD8E2F3}" destId="{1A60900C-7560-4FDB-906D-A5040BACFD54}" srcOrd="1" destOrd="0" presId="urn:microsoft.com/office/officeart/2005/8/layout/list1"/>
    <dgm:cxn modelId="{BEC161BB-E3F2-445F-BE2F-3BBCCDBD7AF9}" type="presParOf" srcId="{2BB07308-FDBA-42AC-857E-E1C8CC09E81B}" destId="{E944B60C-18D4-46D9-ADED-69829F2FDEDD}" srcOrd="1" destOrd="0" presId="urn:microsoft.com/office/officeart/2005/8/layout/list1"/>
    <dgm:cxn modelId="{535C39E7-E298-4122-A412-CC921015B4B3}" type="presParOf" srcId="{2BB07308-FDBA-42AC-857E-E1C8CC09E81B}" destId="{1ED53856-4358-4378-BA61-681D627E3FF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0ECB92F7-265E-4585-84FF-27EDD20CCF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CBF75D-9CD1-4E04-9D87-C91B0E48488B}">
      <dgm:prSet phldrT="[文本]" custT="1"/>
      <dgm:spPr/>
      <dgm:t>
        <a:bodyPr/>
        <a:lstStyle/>
        <a:p>
          <a:r>
            <a:rPr lang="en-US" altLang="zh-CN" sz="2800" dirty="0" smtClean="0">
              <a:ea typeface="黑体" pitchFamily="2" charset="-122"/>
            </a:rPr>
            <a:t>When congestion occurs</a:t>
          </a:r>
          <a:endParaRPr lang="zh-CN" altLang="en-US" sz="2800" dirty="0"/>
        </a:p>
      </dgm:t>
    </dgm:pt>
    <dgm:pt modelId="{A0AFC00F-6686-4360-A78A-F0863748E434}" type="par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3D0CBEDE-9A20-4828-AFB3-814AAFEB0789}" type="sib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207A983F-5F4C-4DDE-80AE-9783DEAE444E}">
      <dgm:prSet custT="1"/>
      <dgm:spPr/>
      <dgm:t>
        <a:bodyPr/>
        <a:lstStyle/>
        <a:p>
          <a:r>
            <a:rPr lang="en-US" sz="2800" dirty="0" smtClean="0"/>
            <a:t>TCP can achieve a reduction in data rate by temporarily reducing the </a:t>
          </a:r>
          <a:r>
            <a:rPr lang="en-US" sz="2800" b="1" dirty="0" smtClean="0">
              <a:solidFill>
                <a:srgbClr val="FF0000"/>
              </a:solidFill>
            </a:rPr>
            <a:t>Congestion Window</a:t>
          </a:r>
          <a:r>
            <a:rPr lang="en-US" sz="2800" dirty="0" smtClean="0"/>
            <a:t> (</a:t>
          </a:r>
          <a:r>
            <a:rPr lang="en-US" sz="2800" b="1" dirty="0" err="1" smtClean="0">
              <a:solidFill>
                <a:srgbClr val="FF0000"/>
              </a:solidFill>
            </a:rPr>
            <a:t>cwnd</a:t>
          </a:r>
          <a:r>
            <a:rPr lang="en-US" sz="2800" dirty="0" smtClean="0"/>
            <a:t>) </a:t>
          </a:r>
          <a:endParaRPr lang="en-US" altLang="zh-CN" sz="2800" dirty="0" smtClean="0">
            <a:ea typeface="黑体" pitchFamily="2" charset="-122"/>
          </a:endParaRPr>
        </a:p>
      </dgm:t>
    </dgm:pt>
    <dgm:pt modelId="{5901FB23-CCEE-4F88-9127-A2F8E11FDAC4}" type="parTrans" cxnId="{1B1DD564-F70E-4762-B852-396C19A7D017}">
      <dgm:prSet/>
      <dgm:spPr/>
      <dgm:t>
        <a:bodyPr/>
        <a:lstStyle/>
        <a:p>
          <a:endParaRPr lang="zh-CN" altLang="en-US"/>
        </a:p>
      </dgm:t>
    </dgm:pt>
    <dgm:pt modelId="{EAA1D1A1-7FAD-4BAA-8823-C3A5AEAA9A56}" type="sibTrans" cxnId="{1B1DD564-F70E-4762-B852-396C19A7D017}">
      <dgm:prSet/>
      <dgm:spPr/>
      <dgm:t>
        <a:bodyPr/>
        <a:lstStyle/>
        <a:p>
          <a:endParaRPr lang="zh-CN" altLang="en-US"/>
        </a:p>
      </dgm:t>
    </dgm:pt>
    <dgm:pt modelId="{53835167-77DD-48BD-AE28-5674A758D15A}">
      <dgm:prSet custT="1"/>
      <dgm:spPr/>
      <dgm:t>
        <a:bodyPr/>
        <a:lstStyle/>
        <a:p>
          <a:r>
            <a:rPr lang="en-US" sz="2800" dirty="0" smtClean="0"/>
            <a:t>TCP uses packet loss as a measure of congestion</a:t>
          </a:r>
          <a:endParaRPr lang="en-US" altLang="zh-CN" sz="2800" dirty="0" smtClean="0">
            <a:ea typeface="黑体" pitchFamily="2" charset="-122"/>
          </a:endParaRPr>
        </a:p>
      </dgm:t>
    </dgm:pt>
    <dgm:pt modelId="{CDE0D48A-475F-45F1-AB6B-1F9F780D16FF}" type="parTrans" cxnId="{DE4C686C-1495-49E1-BEF1-6E9C2C0718D6}">
      <dgm:prSet/>
      <dgm:spPr/>
    </dgm:pt>
    <dgm:pt modelId="{D1E0C43D-55FE-4338-806E-A31F191E60C3}" type="sibTrans" cxnId="{DE4C686C-1495-49E1-BEF1-6E9C2C0718D6}">
      <dgm:prSet/>
      <dgm:spPr/>
    </dgm:pt>
    <dgm:pt modelId="{96E31011-F3E8-4D01-8C63-E8017154C4C1}">
      <dgm:prSet custT="1"/>
      <dgm:spPr/>
      <dgm:t>
        <a:bodyPr/>
        <a:lstStyle/>
        <a:p>
          <a:r>
            <a:rPr lang="en-US" sz="2800" dirty="0" smtClean="0"/>
            <a:t>TCP reduces the data rate</a:t>
          </a:r>
          <a:endParaRPr lang="en-US" altLang="zh-CN" sz="2800" dirty="0" smtClean="0">
            <a:ea typeface="黑体" pitchFamily="2" charset="-122"/>
          </a:endParaRPr>
        </a:p>
      </dgm:t>
    </dgm:pt>
    <dgm:pt modelId="{19041529-2543-4802-A34B-CCD32D0F4004}" type="parTrans" cxnId="{A2CA9DF1-0297-4B4C-8BF0-A3BAE52CF8B9}">
      <dgm:prSet/>
      <dgm:spPr/>
    </dgm:pt>
    <dgm:pt modelId="{A983438A-1693-44DC-97CE-60ADE54D8B39}" type="sibTrans" cxnId="{A2CA9DF1-0297-4B4C-8BF0-A3BAE52CF8B9}">
      <dgm:prSet/>
      <dgm:spPr/>
    </dgm:pt>
    <dgm:pt modelId="{4279F58D-B006-435D-9838-A0D70A2B7792}">
      <dgm:prSet custT="1"/>
      <dgm:spPr/>
      <dgm:t>
        <a:bodyPr/>
        <a:lstStyle/>
        <a:p>
          <a:r>
            <a:rPr lang="en-US" sz="2800" dirty="0" smtClean="0"/>
            <a:t>TCP does not compute a data rate</a:t>
          </a:r>
          <a:endParaRPr lang="en-US" altLang="zh-CN" sz="2800" dirty="0" smtClean="0">
            <a:ea typeface="黑体" pitchFamily="2" charset="-122"/>
          </a:endParaRPr>
        </a:p>
      </dgm:t>
    </dgm:pt>
    <dgm:pt modelId="{040F948B-824F-4853-A76F-CB9AEBDB80AB}" type="parTrans" cxnId="{44405546-7DC2-4776-8CD8-FDA9145FE4B2}">
      <dgm:prSet/>
      <dgm:spPr/>
    </dgm:pt>
    <dgm:pt modelId="{3E312136-B434-47C2-A68C-5B1E9568C538}" type="sibTrans" cxnId="{44405546-7DC2-4776-8CD8-FDA9145FE4B2}">
      <dgm:prSet/>
      <dgm:spPr/>
    </dgm:pt>
    <dgm:pt modelId="{2BB07308-FDBA-42AC-857E-E1C8CC09E81B}" type="pres">
      <dgm:prSet presAssocID="{0ECB92F7-265E-4585-84FF-27EDD20CCF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46894F-BA4E-4C0E-8232-4B331CD8E2F3}" type="pres">
      <dgm:prSet presAssocID="{45CBF75D-9CD1-4E04-9D87-C91B0E48488B}" presName="parentLin" presStyleCnt="0"/>
      <dgm:spPr/>
    </dgm:pt>
    <dgm:pt modelId="{127429D4-E8E2-4BDD-8B92-B5D84C49D218}" type="pres">
      <dgm:prSet presAssocID="{45CBF75D-9CD1-4E04-9D87-C91B0E48488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A60900C-7560-4FDB-906D-A5040BACFD54}" type="pres">
      <dgm:prSet presAssocID="{45CBF75D-9CD1-4E04-9D87-C91B0E48488B}" presName="parentText" presStyleLbl="node1" presStyleIdx="0" presStyleCnt="2" custScaleX="138836" custLinFactNeighborX="11893" custLinFactNeighborY="-304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4B60C-18D4-46D9-ADED-69829F2FDEDD}" type="pres">
      <dgm:prSet presAssocID="{45CBF75D-9CD1-4E04-9D87-C91B0E48488B}" presName="negativeSpace" presStyleCnt="0"/>
      <dgm:spPr/>
    </dgm:pt>
    <dgm:pt modelId="{1ED53856-4358-4378-BA61-681D627E3FFE}" type="pres">
      <dgm:prSet presAssocID="{45CBF75D-9CD1-4E04-9D87-C91B0E48488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A0D75F-1F14-4CFB-9580-C86DF1EB6CF8}" type="pres">
      <dgm:prSet presAssocID="{3D0CBEDE-9A20-4828-AFB3-814AAFEB0789}" presName="spaceBetweenRectangles" presStyleCnt="0"/>
      <dgm:spPr/>
    </dgm:pt>
    <dgm:pt modelId="{7A74A01D-C75E-40E4-83AC-553661BF3AF7}" type="pres">
      <dgm:prSet presAssocID="{96E31011-F3E8-4D01-8C63-E8017154C4C1}" presName="parentLin" presStyleCnt="0"/>
      <dgm:spPr/>
    </dgm:pt>
    <dgm:pt modelId="{D7C10731-346B-4A1A-912C-ED0549771FBB}" type="pres">
      <dgm:prSet presAssocID="{96E31011-F3E8-4D01-8C63-E8017154C4C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34F8806-D0C2-4A83-82C1-D3CF036DC31F}" type="pres">
      <dgm:prSet presAssocID="{96E31011-F3E8-4D01-8C63-E8017154C4C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E80556-D464-4222-8A0F-18D494ABBCA5}" type="pres">
      <dgm:prSet presAssocID="{96E31011-F3E8-4D01-8C63-E8017154C4C1}" presName="negativeSpace" presStyleCnt="0"/>
      <dgm:spPr/>
    </dgm:pt>
    <dgm:pt modelId="{8955F2E4-8505-4838-9840-BF1D73C4981C}" type="pres">
      <dgm:prSet presAssocID="{96E31011-F3E8-4D01-8C63-E8017154C4C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C1E8BC-9060-4EB6-BF20-982D97508D60}" type="presOf" srcId="{96E31011-F3E8-4D01-8C63-E8017154C4C1}" destId="{D7C10731-346B-4A1A-912C-ED0549771FBB}" srcOrd="0" destOrd="0" presId="urn:microsoft.com/office/officeart/2005/8/layout/list1"/>
    <dgm:cxn modelId="{1B1DD564-F70E-4762-B852-396C19A7D017}" srcId="{96E31011-F3E8-4D01-8C63-E8017154C4C1}" destId="{207A983F-5F4C-4DDE-80AE-9783DEAE444E}" srcOrd="1" destOrd="0" parTransId="{5901FB23-CCEE-4F88-9127-A2F8E11FDAC4}" sibTransId="{EAA1D1A1-7FAD-4BAA-8823-C3A5AEAA9A56}"/>
    <dgm:cxn modelId="{6730302E-FA89-48CA-8AED-9B521CF0EA3F}" type="presOf" srcId="{96E31011-F3E8-4D01-8C63-E8017154C4C1}" destId="{834F8806-D0C2-4A83-82C1-D3CF036DC31F}" srcOrd="1" destOrd="0" presId="urn:microsoft.com/office/officeart/2005/8/layout/list1"/>
    <dgm:cxn modelId="{31B49392-ABCA-411F-9C96-111E30B2B1FC}" type="presOf" srcId="{45CBF75D-9CD1-4E04-9D87-C91B0E48488B}" destId="{127429D4-E8E2-4BDD-8B92-B5D84C49D218}" srcOrd="0" destOrd="0" presId="urn:microsoft.com/office/officeart/2005/8/layout/list1"/>
    <dgm:cxn modelId="{4DCF48F5-10BC-4687-80E2-E4E383FCAB8B}" type="presOf" srcId="{0ECB92F7-265E-4585-84FF-27EDD20CCFD6}" destId="{2BB07308-FDBA-42AC-857E-E1C8CC09E81B}" srcOrd="0" destOrd="0" presId="urn:microsoft.com/office/officeart/2005/8/layout/list1"/>
    <dgm:cxn modelId="{DE4C686C-1495-49E1-BEF1-6E9C2C0718D6}" srcId="{45CBF75D-9CD1-4E04-9D87-C91B0E48488B}" destId="{53835167-77DD-48BD-AE28-5674A758D15A}" srcOrd="0" destOrd="0" parTransId="{CDE0D48A-475F-45F1-AB6B-1F9F780D16FF}" sibTransId="{D1E0C43D-55FE-4338-806E-A31F191E60C3}"/>
    <dgm:cxn modelId="{BBC2DCEE-A16F-4198-B88B-BC8CDE294CD3}" type="presOf" srcId="{53835167-77DD-48BD-AE28-5674A758D15A}" destId="{1ED53856-4358-4378-BA61-681D627E3FFE}" srcOrd="0" destOrd="0" presId="urn:microsoft.com/office/officeart/2005/8/layout/list1"/>
    <dgm:cxn modelId="{44A97283-F65C-4DC6-A637-9033A72A5EE4}" srcId="{0ECB92F7-265E-4585-84FF-27EDD20CCFD6}" destId="{45CBF75D-9CD1-4E04-9D87-C91B0E48488B}" srcOrd="0" destOrd="0" parTransId="{A0AFC00F-6686-4360-A78A-F0863748E434}" sibTransId="{3D0CBEDE-9A20-4828-AFB3-814AAFEB0789}"/>
    <dgm:cxn modelId="{F2AC0C95-D6B6-4BF9-9811-B4ED69E81CCF}" type="presOf" srcId="{4279F58D-B006-435D-9838-A0D70A2B7792}" destId="{8955F2E4-8505-4838-9840-BF1D73C4981C}" srcOrd="0" destOrd="0" presId="urn:microsoft.com/office/officeart/2005/8/layout/list1"/>
    <dgm:cxn modelId="{DAF39C85-E9AB-4FCB-845C-7A2E045403B9}" type="presOf" srcId="{45CBF75D-9CD1-4E04-9D87-C91B0E48488B}" destId="{1A60900C-7560-4FDB-906D-A5040BACFD54}" srcOrd="1" destOrd="0" presId="urn:microsoft.com/office/officeart/2005/8/layout/list1"/>
    <dgm:cxn modelId="{A2CA9DF1-0297-4B4C-8BF0-A3BAE52CF8B9}" srcId="{0ECB92F7-265E-4585-84FF-27EDD20CCFD6}" destId="{96E31011-F3E8-4D01-8C63-E8017154C4C1}" srcOrd="1" destOrd="0" parTransId="{19041529-2543-4802-A34B-CCD32D0F4004}" sibTransId="{A983438A-1693-44DC-97CE-60ADE54D8B39}"/>
    <dgm:cxn modelId="{F3D52BBC-3969-40E4-A1C0-8191B3EB0FD0}" type="presOf" srcId="{207A983F-5F4C-4DDE-80AE-9783DEAE444E}" destId="{8955F2E4-8505-4838-9840-BF1D73C4981C}" srcOrd="0" destOrd="1" presId="urn:microsoft.com/office/officeart/2005/8/layout/list1"/>
    <dgm:cxn modelId="{44405546-7DC2-4776-8CD8-FDA9145FE4B2}" srcId="{96E31011-F3E8-4D01-8C63-E8017154C4C1}" destId="{4279F58D-B006-435D-9838-A0D70A2B7792}" srcOrd="0" destOrd="0" parTransId="{040F948B-824F-4853-A76F-CB9AEBDB80AB}" sibTransId="{3E312136-B434-47C2-A68C-5B1E9568C538}"/>
    <dgm:cxn modelId="{490AF616-5E0A-472C-9F49-DCCBDC5FBEE1}" type="presParOf" srcId="{2BB07308-FDBA-42AC-857E-E1C8CC09E81B}" destId="{8546894F-BA4E-4C0E-8232-4B331CD8E2F3}" srcOrd="0" destOrd="0" presId="urn:microsoft.com/office/officeart/2005/8/layout/list1"/>
    <dgm:cxn modelId="{5172F3C7-1F4D-4F60-8949-C108C4F4B06D}" type="presParOf" srcId="{8546894F-BA4E-4C0E-8232-4B331CD8E2F3}" destId="{127429D4-E8E2-4BDD-8B92-B5D84C49D218}" srcOrd="0" destOrd="0" presId="urn:microsoft.com/office/officeart/2005/8/layout/list1"/>
    <dgm:cxn modelId="{1636A4B0-4025-4026-93D5-74E81DB64258}" type="presParOf" srcId="{8546894F-BA4E-4C0E-8232-4B331CD8E2F3}" destId="{1A60900C-7560-4FDB-906D-A5040BACFD54}" srcOrd="1" destOrd="0" presId="urn:microsoft.com/office/officeart/2005/8/layout/list1"/>
    <dgm:cxn modelId="{20A4CFDB-FFCD-4E9B-9B19-196B5BDC47B5}" type="presParOf" srcId="{2BB07308-FDBA-42AC-857E-E1C8CC09E81B}" destId="{E944B60C-18D4-46D9-ADED-69829F2FDEDD}" srcOrd="1" destOrd="0" presId="urn:microsoft.com/office/officeart/2005/8/layout/list1"/>
    <dgm:cxn modelId="{37DFD29E-3C27-4168-93F8-33EEC073DCF0}" type="presParOf" srcId="{2BB07308-FDBA-42AC-857E-E1C8CC09E81B}" destId="{1ED53856-4358-4378-BA61-681D627E3FFE}" srcOrd="2" destOrd="0" presId="urn:microsoft.com/office/officeart/2005/8/layout/list1"/>
    <dgm:cxn modelId="{DD59982C-409F-46EF-ABDB-3E35D9E09586}" type="presParOf" srcId="{2BB07308-FDBA-42AC-857E-E1C8CC09E81B}" destId="{7DA0D75F-1F14-4CFB-9580-C86DF1EB6CF8}" srcOrd="3" destOrd="0" presId="urn:microsoft.com/office/officeart/2005/8/layout/list1"/>
    <dgm:cxn modelId="{7ED898E3-DB7B-4BDF-84C5-A1C10A449648}" type="presParOf" srcId="{2BB07308-FDBA-42AC-857E-E1C8CC09E81B}" destId="{7A74A01D-C75E-40E4-83AC-553661BF3AF7}" srcOrd="4" destOrd="0" presId="urn:microsoft.com/office/officeart/2005/8/layout/list1"/>
    <dgm:cxn modelId="{3B1003BB-FD35-4A26-A7D0-3CD5AA00815F}" type="presParOf" srcId="{7A74A01D-C75E-40E4-83AC-553661BF3AF7}" destId="{D7C10731-346B-4A1A-912C-ED0549771FBB}" srcOrd="0" destOrd="0" presId="urn:microsoft.com/office/officeart/2005/8/layout/list1"/>
    <dgm:cxn modelId="{317FCD5C-7BAD-40AE-B8F1-769F77CCCD6B}" type="presParOf" srcId="{7A74A01D-C75E-40E4-83AC-553661BF3AF7}" destId="{834F8806-D0C2-4A83-82C1-D3CF036DC31F}" srcOrd="1" destOrd="0" presId="urn:microsoft.com/office/officeart/2005/8/layout/list1"/>
    <dgm:cxn modelId="{78AD4A76-AC62-4023-8216-82E510AF563A}" type="presParOf" srcId="{2BB07308-FDBA-42AC-857E-E1C8CC09E81B}" destId="{00E80556-D464-4222-8A0F-18D494ABBCA5}" srcOrd="5" destOrd="0" presId="urn:microsoft.com/office/officeart/2005/8/layout/list1"/>
    <dgm:cxn modelId="{B5C03CE9-DACD-4102-81E3-8CD728409ABE}" type="presParOf" srcId="{2BB07308-FDBA-42AC-857E-E1C8CC09E81B}" destId="{8955F2E4-8505-4838-9840-BF1D73C4981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0ECB92F7-265E-4585-84FF-27EDD20CCF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CBF75D-9CD1-4E04-9D87-C91B0E48488B}">
      <dgm:prSet phldrT="[文本]" custT="1"/>
      <dgm:spPr/>
      <dgm:t>
        <a:bodyPr/>
        <a:lstStyle/>
        <a:p>
          <a:r>
            <a:rPr lang="en-US" sz="2000" dirty="0" smtClean="0"/>
            <a:t>TCP Tahoe version</a:t>
          </a:r>
          <a:endParaRPr lang="zh-CN" altLang="en-US" sz="2000" dirty="0"/>
        </a:p>
      </dgm:t>
    </dgm:pt>
    <dgm:pt modelId="{A0AFC00F-6686-4360-A78A-F0863748E434}" type="par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3D0CBEDE-9A20-4828-AFB3-814AAFEB0789}" type="sib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22747473-3B18-403B-B4E6-392D2977EDDA}">
      <dgm:prSet custT="1"/>
      <dgm:spPr/>
      <dgm:t>
        <a:bodyPr/>
        <a:lstStyle/>
        <a:p>
          <a:r>
            <a:rPr lang="en-US" sz="2000" dirty="0" smtClean="0"/>
            <a:t>The first version created by Van Jacobson in 1988</a:t>
          </a:r>
          <a:endParaRPr lang="en-US" altLang="zh-CN" sz="2000" dirty="0" smtClean="0">
            <a:ea typeface="黑体" pitchFamily="2" charset="-122"/>
          </a:endParaRPr>
        </a:p>
      </dgm:t>
    </dgm:pt>
    <dgm:pt modelId="{4634DBF2-B817-4E92-8696-72C7B4F75DD8}" type="parTrans" cxnId="{26088D5C-0856-4BE1-8800-EF33150F8B18}">
      <dgm:prSet/>
      <dgm:spPr/>
      <dgm:t>
        <a:bodyPr/>
        <a:lstStyle/>
        <a:p>
          <a:endParaRPr lang="zh-CN" altLang="en-US"/>
        </a:p>
      </dgm:t>
    </dgm:pt>
    <dgm:pt modelId="{5D9BE6E6-AFD6-4443-8826-4B10932A1226}" type="sibTrans" cxnId="{26088D5C-0856-4BE1-8800-EF33150F8B18}">
      <dgm:prSet/>
      <dgm:spPr/>
      <dgm:t>
        <a:bodyPr/>
        <a:lstStyle/>
        <a:p>
          <a:endParaRPr lang="zh-CN" altLang="en-US"/>
        </a:p>
      </dgm:t>
    </dgm:pt>
    <dgm:pt modelId="{207A983F-5F4C-4DDE-80AE-9783DEAE444E}">
      <dgm:prSet custT="1"/>
      <dgm:spPr/>
      <dgm:t>
        <a:bodyPr/>
        <a:lstStyle/>
        <a:p>
          <a:r>
            <a:rPr lang="en-US" sz="2000" dirty="0" smtClean="0"/>
            <a:t>TCP Reno Version</a:t>
          </a:r>
          <a:endParaRPr lang="en-US" altLang="zh-CN" sz="2000" dirty="0" smtClean="0">
            <a:ea typeface="黑体" pitchFamily="2" charset="-122"/>
          </a:endParaRPr>
        </a:p>
      </dgm:t>
    </dgm:pt>
    <dgm:pt modelId="{5901FB23-CCEE-4F88-9127-A2F8E11FDAC4}" type="parTrans" cxnId="{1B1DD564-F70E-4762-B852-396C19A7D017}">
      <dgm:prSet/>
      <dgm:spPr/>
      <dgm:t>
        <a:bodyPr/>
        <a:lstStyle/>
        <a:p>
          <a:endParaRPr lang="zh-CN" altLang="en-US"/>
        </a:p>
      </dgm:t>
    </dgm:pt>
    <dgm:pt modelId="{EAA1D1A1-7FAD-4BAA-8823-C3A5AEAA9A56}" type="sibTrans" cxnId="{1B1DD564-F70E-4762-B852-396C19A7D017}">
      <dgm:prSet/>
      <dgm:spPr/>
      <dgm:t>
        <a:bodyPr/>
        <a:lstStyle/>
        <a:p>
          <a:endParaRPr lang="zh-CN" altLang="en-US"/>
        </a:p>
      </dgm:t>
    </dgm:pt>
    <dgm:pt modelId="{73FEDE94-7B0B-43DC-94F1-7D8E035E5C69}">
      <dgm:prSet custT="1"/>
      <dgm:spPr/>
      <dgm:t>
        <a:bodyPr/>
        <a:lstStyle/>
        <a:p>
          <a:r>
            <a:rPr lang="en-US" sz="2000" dirty="0" smtClean="0"/>
            <a:t>The second version published in 1990</a:t>
          </a:r>
          <a:endParaRPr lang="en-US" altLang="zh-CN" sz="2000" dirty="0" smtClean="0">
            <a:ea typeface="黑体" pitchFamily="2" charset="-122"/>
          </a:endParaRPr>
        </a:p>
      </dgm:t>
    </dgm:pt>
    <dgm:pt modelId="{9274AECF-9D73-4D15-84C1-0A81EF6F02C4}" type="parTrans" cxnId="{A108060E-A0D8-462C-8D16-FC71BC1E7A40}">
      <dgm:prSet/>
      <dgm:spPr/>
      <dgm:t>
        <a:bodyPr/>
        <a:lstStyle/>
        <a:p>
          <a:endParaRPr lang="zh-CN" altLang="en-US"/>
        </a:p>
      </dgm:t>
    </dgm:pt>
    <dgm:pt modelId="{79E1AD08-96F5-458A-ABEB-20E0A83DC7CD}" type="sibTrans" cxnId="{A108060E-A0D8-462C-8D16-FC71BC1E7A40}">
      <dgm:prSet/>
      <dgm:spPr/>
      <dgm:t>
        <a:bodyPr/>
        <a:lstStyle/>
        <a:p>
          <a:endParaRPr lang="zh-CN" altLang="en-US"/>
        </a:p>
      </dgm:t>
    </dgm:pt>
    <dgm:pt modelId="{E01E6B3E-1A0F-4249-A17E-281E18F6B9F9}">
      <dgm:prSet custT="1"/>
      <dgm:spPr/>
      <dgm:t>
        <a:bodyPr/>
        <a:lstStyle/>
        <a:p>
          <a:r>
            <a:rPr lang="en-US" sz="2000" dirty="0" smtClean="0"/>
            <a:t>TCP Vegas Version</a:t>
          </a:r>
          <a:endParaRPr lang="en-US" altLang="zh-CN" sz="2000" dirty="0" smtClean="0">
            <a:ea typeface="黑体" pitchFamily="2" charset="-122"/>
          </a:endParaRPr>
        </a:p>
      </dgm:t>
    </dgm:pt>
    <dgm:pt modelId="{F66AF9C2-C1C0-4B3C-ABC0-17B815EC51B3}" type="parTrans" cxnId="{AEA167F0-9CB4-407E-9ACA-3AA70B0E6AC9}">
      <dgm:prSet/>
      <dgm:spPr/>
      <dgm:t>
        <a:bodyPr/>
        <a:lstStyle/>
        <a:p>
          <a:endParaRPr lang="zh-CN" altLang="en-US"/>
        </a:p>
      </dgm:t>
    </dgm:pt>
    <dgm:pt modelId="{AF87EC33-4A34-455D-A940-4D899278512B}" type="sibTrans" cxnId="{AEA167F0-9CB4-407E-9ACA-3AA70B0E6AC9}">
      <dgm:prSet/>
      <dgm:spPr/>
      <dgm:t>
        <a:bodyPr/>
        <a:lstStyle/>
        <a:p>
          <a:endParaRPr lang="zh-CN" altLang="en-US"/>
        </a:p>
      </dgm:t>
    </dgm:pt>
    <dgm:pt modelId="{E17CF783-84DE-46C2-BE33-D40F81E87C7C}">
      <dgm:prSet custT="1"/>
      <dgm:spPr/>
      <dgm:t>
        <a:bodyPr/>
        <a:lstStyle/>
        <a:p>
          <a:r>
            <a:rPr lang="en-US" sz="2000" dirty="0" smtClean="0"/>
            <a:t>The third version</a:t>
          </a:r>
          <a:endParaRPr lang="en-US" altLang="zh-CN" sz="2000" dirty="0" smtClean="0">
            <a:ea typeface="黑体" pitchFamily="2" charset="-122"/>
          </a:endParaRPr>
        </a:p>
      </dgm:t>
    </dgm:pt>
    <dgm:pt modelId="{2089FFB7-52C1-4B36-A35F-623F5E3DAE7B}" type="parTrans" cxnId="{FF60AAC5-1A3A-4768-835F-C07FCEF8F1AE}">
      <dgm:prSet/>
      <dgm:spPr/>
      <dgm:t>
        <a:bodyPr/>
        <a:lstStyle/>
        <a:p>
          <a:endParaRPr lang="zh-CN" altLang="en-US"/>
        </a:p>
      </dgm:t>
    </dgm:pt>
    <dgm:pt modelId="{368BACB6-3C53-48B8-AF92-5EEDC252309C}" type="sibTrans" cxnId="{FF60AAC5-1A3A-4768-835F-C07FCEF8F1AE}">
      <dgm:prSet/>
      <dgm:spPr/>
      <dgm:t>
        <a:bodyPr/>
        <a:lstStyle/>
        <a:p>
          <a:endParaRPr lang="zh-CN" altLang="en-US"/>
        </a:p>
      </dgm:t>
    </dgm:pt>
    <dgm:pt modelId="{3D5449F5-246F-4A83-85EB-5413AAE22405}">
      <dgm:prSet custT="1"/>
      <dgm:spPr/>
      <dgm:t>
        <a:bodyPr/>
        <a:lstStyle/>
        <a:p>
          <a:r>
            <a:rPr lang="en-US" sz="2000" dirty="0" smtClean="0"/>
            <a:t>TCP </a:t>
          </a:r>
          <a:r>
            <a:rPr lang="en-US" sz="2000" dirty="0" err="1" smtClean="0"/>
            <a:t>NewReno</a:t>
          </a:r>
          <a:r>
            <a:rPr lang="en-US" sz="2000" dirty="0" smtClean="0"/>
            <a:t> version</a:t>
          </a:r>
          <a:endParaRPr lang="en-US" altLang="zh-CN" sz="2000" dirty="0" smtClean="0">
            <a:ea typeface="黑体" pitchFamily="2" charset="-122"/>
          </a:endParaRPr>
        </a:p>
      </dgm:t>
    </dgm:pt>
    <dgm:pt modelId="{48BAA846-3D98-4261-BD0A-900E1082FFEE}" type="parTrans" cxnId="{8554CBA4-64BD-4DEB-97CA-D9788E41C91C}">
      <dgm:prSet/>
      <dgm:spPr/>
      <dgm:t>
        <a:bodyPr/>
        <a:lstStyle/>
        <a:p>
          <a:endParaRPr lang="zh-CN" altLang="en-US"/>
        </a:p>
      </dgm:t>
    </dgm:pt>
    <dgm:pt modelId="{332F072C-A3B4-4246-A243-834F42536B30}" type="sibTrans" cxnId="{8554CBA4-64BD-4DEB-97CA-D9788E41C91C}">
      <dgm:prSet/>
      <dgm:spPr/>
      <dgm:t>
        <a:bodyPr/>
        <a:lstStyle/>
        <a:p>
          <a:endParaRPr lang="zh-CN" altLang="en-US"/>
        </a:p>
      </dgm:t>
    </dgm:pt>
    <dgm:pt modelId="{A64C5B30-F519-41B2-925B-C7ACD65703B3}">
      <dgm:prSet custT="1"/>
      <dgm:spPr/>
      <dgm:t>
        <a:bodyPr/>
        <a:lstStyle/>
        <a:p>
          <a:r>
            <a:rPr lang="en-US" sz="2000" dirty="0" smtClean="0"/>
            <a:t>Adopted by the most operating systems now</a:t>
          </a:r>
          <a:endParaRPr lang="en-US" altLang="zh-CN" sz="2000" dirty="0" smtClean="0">
            <a:ea typeface="黑体" pitchFamily="2" charset="-122"/>
          </a:endParaRPr>
        </a:p>
      </dgm:t>
    </dgm:pt>
    <dgm:pt modelId="{21D736A0-A8FD-4E07-932C-857456DEF143}" type="parTrans" cxnId="{9DED8CEA-4095-4992-B75C-D3277421E49A}">
      <dgm:prSet/>
      <dgm:spPr/>
      <dgm:t>
        <a:bodyPr/>
        <a:lstStyle/>
        <a:p>
          <a:endParaRPr lang="zh-CN" altLang="en-US"/>
        </a:p>
      </dgm:t>
    </dgm:pt>
    <dgm:pt modelId="{25736FA5-BD82-421F-BD4A-B04D4E922BF3}" type="sibTrans" cxnId="{9DED8CEA-4095-4992-B75C-D3277421E49A}">
      <dgm:prSet/>
      <dgm:spPr/>
      <dgm:t>
        <a:bodyPr/>
        <a:lstStyle/>
        <a:p>
          <a:endParaRPr lang="zh-CN" altLang="en-US"/>
        </a:p>
      </dgm:t>
    </dgm:pt>
    <dgm:pt modelId="{E2192D5A-B9C9-406F-B00C-E4184C022B5B}">
      <dgm:prSet custT="1"/>
      <dgm:spPr/>
      <dgm:t>
        <a:bodyPr/>
        <a:lstStyle/>
        <a:p>
          <a:r>
            <a:rPr lang="en-US" altLang="zh-CN" sz="2000" dirty="0" smtClean="0">
              <a:ea typeface="黑体" pitchFamily="2" charset="-122"/>
            </a:rPr>
            <a:t>New algorithms have always been the focus of research</a:t>
          </a:r>
        </a:p>
      </dgm:t>
    </dgm:pt>
    <dgm:pt modelId="{25451E91-0726-475D-ABB7-BCF3AFD2D7AF}" type="parTrans" cxnId="{2FD8ABCF-D74A-4F2B-9DE3-4C4627DC28E3}">
      <dgm:prSet/>
      <dgm:spPr/>
      <dgm:t>
        <a:bodyPr/>
        <a:lstStyle/>
        <a:p>
          <a:endParaRPr lang="zh-CN" altLang="en-US"/>
        </a:p>
      </dgm:t>
    </dgm:pt>
    <dgm:pt modelId="{AB6CFD9E-188C-4D1B-A6F1-A86346C71F2E}" type="sibTrans" cxnId="{2FD8ABCF-D74A-4F2B-9DE3-4C4627DC28E3}">
      <dgm:prSet/>
      <dgm:spPr/>
      <dgm:t>
        <a:bodyPr/>
        <a:lstStyle/>
        <a:p>
          <a:endParaRPr lang="zh-CN" altLang="en-US"/>
        </a:p>
      </dgm:t>
    </dgm:pt>
    <dgm:pt modelId="{2BB07308-FDBA-42AC-857E-E1C8CC09E81B}" type="pres">
      <dgm:prSet presAssocID="{0ECB92F7-265E-4585-84FF-27EDD20CCF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46894F-BA4E-4C0E-8232-4B331CD8E2F3}" type="pres">
      <dgm:prSet presAssocID="{45CBF75D-9CD1-4E04-9D87-C91B0E48488B}" presName="parentLin" presStyleCnt="0"/>
      <dgm:spPr/>
    </dgm:pt>
    <dgm:pt modelId="{127429D4-E8E2-4BDD-8B92-B5D84C49D218}" type="pres">
      <dgm:prSet presAssocID="{45CBF75D-9CD1-4E04-9D87-C91B0E48488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A60900C-7560-4FDB-906D-A5040BACFD54}" type="pres">
      <dgm:prSet presAssocID="{45CBF75D-9CD1-4E04-9D87-C91B0E48488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4B60C-18D4-46D9-ADED-69829F2FDEDD}" type="pres">
      <dgm:prSet presAssocID="{45CBF75D-9CD1-4E04-9D87-C91B0E48488B}" presName="negativeSpace" presStyleCnt="0"/>
      <dgm:spPr/>
    </dgm:pt>
    <dgm:pt modelId="{1ED53856-4358-4378-BA61-681D627E3FFE}" type="pres">
      <dgm:prSet presAssocID="{45CBF75D-9CD1-4E04-9D87-C91B0E48488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3728B1-729E-47E8-B820-17775FD1D4DD}" type="pres">
      <dgm:prSet presAssocID="{3D0CBEDE-9A20-4828-AFB3-814AAFEB0789}" presName="spaceBetweenRectangles" presStyleCnt="0"/>
      <dgm:spPr/>
    </dgm:pt>
    <dgm:pt modelId="{60085D80-935A-4C73-B648-5136EC198795}" type="pres">
      <dgm:prSet presAssocID="{207A983F-5F4C-4DDE-80AE-9783DEAE444E}" presName="parentLin" presStyleCnt="0"/>
      <dgm:spPr/>
    </dgm:pt>
    <dgm:pt modelId="{6858DB30-50D3-45AE-9BF4-9ABFB87A4B26}" type="pres">
      <dgm:prSet presAssocID="{207A983F-5F4C-4DDE-80AE-9783DEAE444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8BD5B586-77F2-4E42-89B8-B761F0C00E56}" type="pres">
      <dgm:prSet presAssocID="{207A983F-5F4C-4DDE-80AE-9783DEAE444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00DC0D-BAF0-4A2B-9849-1B2C4EEDA162}" type="pres">
      <dgm:prSet presAssocID="{207A983F-5F4C-4DDE-80AE-9783DEAE444E}" presName="negativeSpace" presStyleCnt="0"/>
      <dgm:spPr/>
    </dgm:pt>
    <dgm:pt modelId="{BACC6D5E-2B88-4091-93B4-41BF3DB89883}" type="pres">
      <dgm:prSet presAssocID="{207A983F-5F4C-4DDE-80AE-9783DEAE444E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B6A7CA-CC69-49B1-BE83-520445E9A079}" type="pres">
      <dgm:prSet presAssocID="{EAA1D1A1-7FAD-4BAA-8823-C3A5AEAA9A56}" presName="spaceBetweenRectangles" presStyleCnt="0"/>
      <dgm:spPr/>
    </dgm:pt>
    <dgm:pt modelId="{842F6F6A-0F10-4A5E-AC59-296D9C48CC08}" type="pres">
      <dgm:prSet presAssocID="{E01E6B3E-1A0F-4249-A17E-281E18F6B9F9}" presName="parentLin" presStyleCnt="0"/>
      <dgm:spPr/>
    </dgm:pt>
    <dgm:pt modelId="{952EE573-CD34-46E4-9EA8-B70155BE808C}" type="pres">
      <dgm:prSet presAssocID="{E01E6B3E-1A0F-4249-A17E-281E18F6B9F9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1FC02502-5F25-4457-981F-DA4FA23FDA78}" type="pres">
      <dgm:prSet presAssocID="{E01E6B3E-1A0F-4249-A17E-281E18F6B9F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E5FE34-7772-4871-AD91-B6F1E64A2B9F}" type="pres">
      <dgm:prSet presAssocID="{E01E6B3E-1A0F-4249-A17E-281E18F6B9F9}" presName="negativeSpace" presStyleCnt="0"/>
      <dgm:spPr/>
    </dgm:pt>
    <dgm:pt modelId="{EC586979-7A14-4A66-899B-11058895B65B}" type="pres">
      <dgm:prSet presAssocID="{E01E6B3E-1A0F-4249-A17E-281E18F6B9F9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ADF19B-D6A1-4363-8301-67017B2321AE}" type="pres">
      <dgm:prSet presAssocID="{AF87EC33-4A34-455D-A940-4D899278512B}" presName="spaceBetweenRectangles" presStyleCnt="0"/>
      <dgm:spPr/>
    </dgm:pt>
    <dgm:pt modelId="{0238EDD6-3DCF-4539-A5AD-A85868ADD622}" type="pres">
      <dgm:prSet presAssocID="{3D5449F5-246F-4A83-85EB-5413AAE22405}" presName="parentLin" presStyleCnt="0"/>
      <dgm:spPr/>
    </dgm:pt>
    <dgm:pt modelId="{96D6B62F-FAA5-4AB8-9DF6-D5456FB73733}" type="pres">
      <dgm:prSet presAssocID="{3D5449F5-246F-4A83-85EB-5413AAE22405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D3DE4171-ED56-4CE8-A1E8-7D2A7095C425}" type="pres">
      <dgm:prSet presAssocID="{3D5449F5-246F-4A83-85EB-5413AAE2240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B6891-62F2-49DE-9CDD-31A25C1A13FA}" type="pres">
      <dgm:prSet presAssocID="{3D5449F5-246F-4A83-85EB-5413AAE22405}" presName="negativeSpace" presStyleCnt="0"/>
      <dgm:spPr/>
    </dgm:pt>
    <dgm:pt modelId="{BBB1BD2C-744A-4F89-8383-5CEEAAFE2C88}" type="pres">
      <dgm:prSet presAssocID="{3D5449F5-246F-4A83-85EB-5413AAE22405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04C3BD-DAAD-4632-A713-990CB338C286}" type="pres">
      <dgm:prSet presAssocID="{332F072C-A3B4-4246-A243-834F42536B30}" presName="spaceBetweenRectangles" presStyleCnt="0"/>
      <dgm:spPr/>
    </dgm:pt>
    <dgm:pt modelId="{36EC1366-5858-473D-8BBC-34B0F1EE9A36}" type="pres">
      <dgm:prSet presAssocID="{E2192D5A-B9C9-406F-B00C-E4184C022B5B}" presName="parentLin" presStyleCnt="0"/>
      <dgm:spPr/>
    </dgm:pt>
    <dgm:pt modelId="{001ED21F-8C63-46B4-8B1B-138871D3D1DF}" type="pres">
      <dgm:prSet presAssocID="{E2192D5A-B9C9-406F-B00C-E4184C022B5B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26822726-13C1-4788-B46F-092CEA3574D4}" type="pres">
      <dgm:prSet presAssocID="{E2192D5A-B9C9-406F-B00C-E4184C022B5B}" presName="parentText" presStyleLbl="node1" presStyleIdx="4" presStyleCnt="5" custScaleX="132752" custScaleY="1707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A7278B-0B4C-4D17-98C7-0E283AF60892}" type="pres">
      <dgm:prSet presAssocID="{E2192D5A-B9C9-406F-B00C-E4184C022B5B}" presName="negativeSpace" presStyleCnt="0"/>
      <dgm:spPr/>
    </dgm:pt>
    <dgm:pt modelId="{906D1193-5139-47F8-B423-FFF16355D00B}" type="pres">
      <dgm:prSet presAssocID="{E2192D5A-B9C9-406F-B00C-E4184C022B5B}" presName="childText" presStyleLbl="conFgAcc1" presStyleIdx="4" presStyleCnt="5" custLinFactNeighborY="25951">
        <dgm:presLayoutVars>
          <dgm:bulletEnabled val="1"/>
        </dgm:presLayoutVars>
      </dgm:prSet>
      <dgm:spPr/>
    </dgm:pt>
  </dgm:ptLst>
  <dgm:cxnLst>
    <dgm:cxn modelId="{2FD8ABCF-D74A-4F2B-9DE3-4C4627DC28E3}" srcId="{0ECB92F7-265E-4585-84FF-27EDD20CCFD6}" destId="{E2192D5A-B9C9-406F-B00C-E4184C022B5B}" srcOrd="4" destOrd="0" parTransId="{25451E91-0726-475D-ABB7-BCF3AFD2D7AF}" sibTransId="{AB6CFD9E-188C-4D1B-A6F1-A86346C71F2E}"/>
    <dgm:cxn modelId="{4FCD8C92-2433-4B50-A080-01168FD3FD31}" type="presOf" srcId="{3D5449F5-246F-4A83-85EB-5413AAE22405}" destId="{D3DE4171-ED56-4CE8-A1E8-7D2A7095C425}" srcOrd="1" destOrd="0" presId="urn:microsoft.com/office/officeart/2005/8/layout/list1"/>
    <dgm:cxn modelId="{C5F6E3E7-4B92-441D-B90E-6E40BB65027D}" type="presOf" srcId="{E01E6B3E-1A0F-4249-A17E-281E18F6B9F9}" destId="{952EE573-CD34-46E4-9EA8-B70155BE808C}" srcOrd="0" destOrd="0" presId="urn:microsoft.com/office/officeart/2005/8/layout/list1"/>
    <dgm:cxn modelId="{26088D5C-0856-4BE1-8800-EF33150F8B18}" srcId="{45CBF75D-9CD1-4E04-9D87-C91B0E48488B}" destId="{22747473-3B18-403B-B4E6-392D2977EDDA}" srcOrd="0" destOrd="0" parTransId="{4634DBF2-B817-4E92-8696-72C7B4F75DD8}" sibTransId="{5D9BE6E6-AFD6-4443-8826-4B10932A1226}"/>
    <dgm:cxn modelId="{FF60AAC5-1A3A-4768-835F-C07FCEF8F1AE}" srcId="{E01E6B3E-1A0F-4249-A17E-281E18F6B9F9}" destId="{E17CF783-84DE-46C2-BE33-D40F81E87C7C}" srcOrd="0" destOrd="0" parTransId="{2089FFB7-52C1-4B36-A35F-623F5E3DAE7B}" sibTransId="{368BACB6-3C53-48B8-AF92-5EEDC252309C}"/>
    <dgm:cxn modelId="{44C928CF-4EA6-4275-BD98-A62634A71DA4}" type="presOf" srcId="{207A983F-5F4C-4DDE-80AE-9783DEAE444E}" destId="{8BD5B586-77F2-4E42-89B8-B761F0C00E56}" srcOrd="1" destOrd="0" presId="urn:microsoft.com/office/officeart/2005/8/layout/list1"/>
    <dgm:cxn modelId="{9DED8CEA-4095-4992-B75C-D3277421E49A}" srcId="{3D5449F5-246F-4A83-85EB-5413AAE22405}" destId="{A64C5B30-F519-41B2-925B-C7ACD65703B3}" srcOrd="0" destOrd="0" parTransId="{21D736A0-A8FD-4E07-932C-857456DEF143}" sibTransId="{25736FA5-BD82-421F-BD4A-B04D4E922BF3}"/>
    <dgm:cxn modelId="{8554CBA4-64BD-4DEB-97CA-D9788E41C91C}" srcId="{0ECB92F7-265E-4585-84FF-27EDD20CCFD6}" destId="{3D5449F5-246F-4A83-85EB-5413AAE22405}" srcOrd="3" destOrd="0" parTransId="{48BAA846-3D98-4261-BD0A-900E1082FFEE}" sibTransId="{332F072C-A3B4-4246-A243-834F42536B30}"/>
    <dgm:cxn modelId="{8C3A4613-1AEB-42D8-8BBD-082A559AC101}" type="presOf" srcId="{3D5449F5-246F-4A83-85EB-5413AAE22405}" destId="{96D6B62F-FAA5-4AB8-9DF6-D5456FB73733}" srcOrd="0" destOrd="0" presId="urn:microsoft.com/office/officeart/2005/8/layout/list1"/>
    <dgm:cxn modelId="{A6EB844D-95B5-4E9C-B099-1400DAE3C906}" type="presOf" srcId="{73FEDE94-7B0B-43DC-94F1-7D8E035E5C69}" destId="{BACC6D5E-2B88-4091-93B4-41BF3DB89883}" srcOrd="0" destOrd="0" presId="urn:microsoft.com/office/officeart/2005/8/layout/list1"/>
    <dgm:cxn modelId="{9664D539-3C2E-41A0-AE37-74BFD8052A8A}" type="presOf" srcId="{E01E6B3E-1A0F-4249-A17E-281E18F6B9F9}" destId="{1FC02502-5F25-4457-981F-DA4FA23FDA78}" srcOrd="1" destOrd="0" presId="urn:microsoft.com/office/officeart/2005/8/layout/list1"/>
    <dgm:cxn modelId="{4DD4CDFD-6856-4DF4-85D2-FA69EBE97AAD}" type="presOf" srcId="{207A983F-5F4C-4DDE-80AE-9783DEAE444E}" destId="{6858DB30-50D3-45AE-9BF4-9ABFB87A4B26}" srcOrd="0" destOrd="0" presId="urn:microsoft.com/office/officeart/2005/8/layout/list1"/>
    <dgm:cxn modelId="{44A97283-F65C-4DC6-A637-9033A72A5EE4}" srcId="{0ECB92F7-265E-4585-84FF-27EDD20CCFD6}" destId="{45CBF75D-9CD1-4E04-9D87-C91B0E48488B}" srcOrd="0" destOrd="0" parTransId="{A0AFC00F-6686-4360-A78A-F0863748E434}" sibTransId="{3D0CBEDE-9A20-4828-AFB3-814AAFEB0789}"/>
    <dgm:cxn modelId="{1B1DD564-F70E-4762-B852-396C19A7D017}" srcId="{0ECB92F7-265E-4585-84FF-27EDD20CCFD6}" destId="{207A983F-5F4C-4DDE-80AE-9783DEAE444E}" srcOrd="1" destOrd="0" parTransId="{5901FB23-CCEE-4F88-9127-A2F8E11FDAC4}" sibTransId="{EAA1D1A1-7FAD-4BAA-8823-C3A5AEAA9A56}"/>
    <dgm:cxn modelId="{A108060E-A0D8-462C-8D16-FC71BC1E7A40}" srcId="{207A983F-5F4C-4DDE-80AE-9783DEAE444E}" destId="{73FEDE94-7B0B-43DC-94F1-7D8E035E5C69}" srcOrd="0" destOrd="0" parTransId="{9274AECF-9D73-4D15-84C1-0A81EF6F02C4}" sibTransId="{79E1AD08-96F5-458A-ABEB-20E0A83DC7CD}"/>
    <dgm:cxn modelId="{4DCF48F5-10BC-4687-80E2-E4E383FCAB8B}" type="presOf" srcId="{0ECB92F7-265E-4585-84FF-27EDD20CCFD6}" destId="{2BB07308-FDBA-42AC-857E-E1C8CC09E81B}" srcOrd="0" destOrd="0" presId="urn:microsoft.com/office/officeart/2005/8/layout/list1"/>
    <dgm:cxn modelId="{DAF39C85-E9AB-4FCB-845C-7A2E045403B9}" type="presOf" srcId="{45CBF75D-9CD1-4E04-9D87-C91B0E48488B}" destId="{1A60900C-7560-4FDB-906D-A5040BACFD54}" srcOrd="1" destOrd="0" presId="urn:microsoft.com/office/officeart/2005/8/layout/list1"/>
    <dgm:cxn modelId="{AEA167F0-9CB4-407E-9ACA-3AA70B0E6AC9}" srcId="{0ECB92F7-265E-4585-84FF-27EDD20CCFD6}" destId="{E01E6B3E-1A0F-4249-A17E-281E18F6B9F9}" srcOrd="2" destOrd="0" parTransId="{F66AF9C2-C1C0-4B3C-ABC0-17B815EC51B3}" sibTransId="{AF87EC33-4A34-455D-A940-4D899278512B}"/>
    <dgm:cxn modelId="{31B49392-ABCA-411F-9C96-111E30B2B1FC}" type="presOf" srcId="{45CBF75D-9CD1-4E04-9D87-C91B0E48488B}" destId="{127429D4-E8E2-4BDD-8B92-B5D84C49D218}" srcOrd="0" destOrd="0" presId="urn:microsoft.com/office/officeart/2005/8/layout/list1"/>
    <dgm:cxn modelId="{51EE34D9-B50A-4C1E-B1CA-EEAC52C46088}" type="presOf" srcId="{E2192D5A-B9C9-406F-B00C-E4184C022B5B}" destId="{001ED21F-8C63-46B4-8B1B-138871D3D1DF}" srcOrd="0" destOrd="0" presId="urn:microsoft.com/office/officeart/2005/8/layout/list1"/>
    <dgm:cxn modelId="{A39731B9-12D5-45CA-80B3-DE65F6E1C1D7}" type="presOf" srcId="{E17CF783-84DE-46C2-BE33-D40F81E87C7C}" destId="{EC586979-7A14-4A66-899B-11058895B65B}" srcOrd="0" destOrd="0" presId="urn:microsoft.com/office/officeart/2005/8/layout/list1"/>
    <dgm:cxn modelId="{51A9ECBD-AD71-41EF-9761-47B5C9AC491D}" type="presOf" srcId="{E2192D5A-B9C9-406F-B00C-E4184C022B5B}" destId="{26822726-13C1-4788-B46F-092CEA3574D4}" srcOrd="1" destOrd="0" presId="urn:microsoft.com/office/officeart/2005/8/layout/list1"/>
    <dgm:cxn modelId="{DB9799D3-C117-4A5E-9031-25A34743C3BC}" type="presOf" srcId="{22747473-3B18-403B-B4E6-392D2977EDDA}" destId="{1ED53856-4358-4378-BA61-681D627E3FFE}" srcOrd="0" destOrd="0" presId="urn:microsoft.com/office/officeart/2005/8/layout/list1"/>
    <dgm:cxn modelId="{A1C57290-9ABA-4789-89D7-4404E53CDE4E}" type="presOf" srcId="{A64C5B30-F519-41B2-925B-C7ACD65703B3}" destId="{BBB1BD2C-744A-4F89-8383-5CEEAAFE2C88}" srcOrd="0" destOrd="0" presId="urn:microsoft.com/office/officeart/2005/8/layout/list1"/>
    <dgm:cxn modelId="{490AF616-5E0A-472C-9F49-DCCBDC5FBEE1}" type="presParOf" srcId="{2BB07308-FDBA-42AC-857E-E1C8CC09E81B}" destId="{8546894F-BA4E-4C0E-8232-4B331CD8E2F3}" srcOrd="0" destOrd="0" presId="urn:microsoft.com/office/officeart/2005/8/layout/list1"/>
    <dgm:cxn modelId="{5172F3C7-1F4D-4F60-8949-C108C4F4B06D}" type="presParOf" srcId="{8546894F-BA4E-4C0E-8232-4B331CD8E2F3}" destId="{127429D4-E8E2-4BDD-8B92-B5D84C49D218}" srcOrd="0" destOrd="0" presId="urn:microsoft.com/office/officeart/2005/8/layout/list1"/>
    <dgm:cxn modelId="{1636A4B0-4025-4026-93D5-74E81DB64258}" type="presParOf" srcId="{8546894F-BA4E-4C0E-8232-4B331CD8E2F3}" destId="{1A60900C-7560-4FDB-906D-A5040BACFD54}" srcOrd="1" destOrd="0" presId="urn:microsoft.com/office/officeart/2005/8/layout/list1"/>
    <dgm:cxn modelId="{20A4CFDB-FFCD-4E9B-9B19-196B5BDC47B5}" type="presParOf" srcId="{2BB07308-FDBA-42AC-857E-E1C8CC09E81B}" destId="{E944B60C-18D4-46D9-ADED-69829F2FDEDD}" srcOrd="1" destOrd="0" presId="urn:microsoft.com/office/officeart/2005/8/layout/list1"/>
    <dgm:cxn modelId="{37DFD29E-3C27-4168-93F8-33EEC073DCF0}" type="presParOf" srcId="{2BB07308-FDBA-42AC-857E-E1C8CC09E81B}" destId="{1ED53856-4358-4378-BA61-681D627E3FFE}" srcOrd="2" destOrd="0" presId="urn:microsoft.com/office/officeart/2005/8/layout/list1"/>
    <dgm:cxn modelId="{564611A2-AF84-47EA-8129-E385013000E3}" type="presParOf" srcId="{2BB07308-FDBA-42AC-857E-E1C8CC09E81B}" destId="{F63728B1-729E-47E8-B820-17775FD1D4DD}" srcOrd="3" destOrd="0" presId="urn:microsoft.com/office/officeart/2005/8/layout/list1"/>
    <dgm:cxn modelId="{F17413AF-A2CC-4386-9ACF-B54EC5CB6B39}" type="presParOf" srcId="{2BB07308-FDBA-42AC-857E-E1C8CC09E81B}" destId="{60085D80-935A-4C73-B648-5136EC198795}" srcOrd="4" destOrd="0" presId="urn:microsoft.com/office/officeart/2005/8/layout/list1"/>
    <dgm:cxn modelId="{DB1F9D18-D8EC-4DAE-8212-D9502D82F49F}" type="presParOf" srcId="{60085D80-935A-4C73-B648-5136EC198795}" destId="{6858DB30-50D3-45AE-9BF4-9ABFB87A4B26}" srcOrd="0" destOrd="0" presId="urn:microsoft.com/office/officeart/2005/8/layout/list1"/>
    <dgm:cxn modelId="{19A5772F-4890-49A9-BF3F-E62FAED384FB}" type="presParOf" srcId="{60085D80-935A-4C73-B648-5136EC198795}" destId="{8BD5B586-77F2-4E42-89B8-B761F0C00E56}" srcOrd="1" destOrd="0" presId="urn:microsoft.com/office/officeart/2005/8/layout/list1"/>
    <dgm:cxn modelId="{5BE5292B-6B1F-4D63-AA22-E54FFDC8A8E3}" type="presParOf" srcId="{2BB07308-FDBA-42AC-857E-E1C8CC09E81B}" destId="{3D00DC0D-BAF0-4A2B-9849-1B2C4EEDA162}" srcOrd="5" destOrd="0" presId="urn:microsoft.com/office/officeart/2005/8/layout/list1"/>
    <dgm:cxn modelId="{F873DCCA-D865-4A7F-8E9C-E5A8DF1EE91A}" type="presParOf" srcId="{2BB07308-FDBA-42AC-857E-E1C8CC09E81B}" destId="{BACC6D5E-2B88-4091-93B4-41BF3DB89883}" srcOrd="6" destOrd="0" presId="urn:microsoft.com/office/officeart/2005/8/layout/list1"/>
    <dgm:cxn modelId="{46D64C68-6542-4EEE-BB48-A94C55A13F71}" type="presParOf" srcId="{2BB07308-FDBA-42AC-857E-E1C8CC09E81B}" destId="{DAB6A7CA-CC69-49B1-BE83-520445E9A079}" srcOrd="7" destOrd="0" presId="urn:microsoft.com/office/officeart/2005/8/layout/list1"/>
    <dgm:cxn modelId="{2C81C145-EDEE-452E-9743-00A478600BF5}" type="presParOf" srcId="{2BB07308-FDBA-42AC-857E-E1C8CC09E81B}" destId="{842F6F6A-0F10-4A5E-AC59-296D9C48CC08}" srcOrd="8" destOrd="0" presId="urn:microsoft.com/office/officeart/2005/8/layout/list1"/>
    <dgm:cxn modelId="{19E951CD-BBFF-4BCA-9604-1955869EE36F}" type="presParOf" srcId="{842F6F6A-0F10-4A5E-AC59-296D9C48CC08}" destId="{952EE573-CD34-46E4-9EA8-B70155BE808C}" srcOrd="0" destOrd="0" presId="urn:microsoft.com/office/officeart/2005/8/layout/list1"/>
    <dgm:cxn modelId="{272A3E56-417C-4C60-A2C8-9C18748EEE3A}" type="presParOf" srcId="{842F6F6A-0F10-4A5E-AC59-296D9C48CC08}" destId="{1FC02502-5F25-4457-981F-DA4FA23FDA78}" srcOrd="1" destOrd="0" presId="urn:microsoft.com/office/officeart/2005/8/layout/list1"/>
    <dgm:cxn modelId="{44840D52-A331-415A-8D88-7C3478624B06}" type="presParOf" srcId="{2BB07308-FDBA-42AC-857E-E1C8CC09E81B}" destId="{A8E5FE34-7772-4871-AD91-B6F1E64A2B9F}" srcOrd="9" destOrd="0" presId="urn:microsoft.com/office/officeart/2005/8/layout/list1"/>
    <dgm:cxn modelId="{23347E00-793D-4647-AC11-0463FFB088EC}" type="presParOf" srcId="{2BB07308-FDBA-42AC-857E-E1C8CC09E81B}" destId="{EC586979-7A14-4A66-899B-11058895B65B}" srcOrd="10" destOrd="0" presId="urn:microsoft.com/office/officeart/2005/8/layout/list1"/>
    <dgm:cxn modelId="{9FA6D1C3-8D9F-435B-8F36-BE1BDC529FA0}" type="presParOf" srcId="{2BB07308-FDBA-42AC-857E-E1C8CC09E81B}" destId="{9FADF19B-D6A1-4363-8301-67017B2321AE}" srcOrd="11" destOrd="0" presId="urn:microsoft.com/office/officeart/2005/8/layout/list1"/>
    <dgm:cxn modelId="{6BD96EE4-B08F-41E1-9465-6756EF1744C4}" type="presParOf" srcId="{2BB07308-FDBA-42AC-857E-E1C8CC09E81B}" destId="{0238EDD6-3DCF-4539-A5AD-A85868ADD622}" srcOrd="12" destOrd="0" presId="urn:microsoft.com/office/officeart/2005/8/layout/list1"/>
    <dgm:cxn modelId="{B5D28DBC-1606-4FC4-9C6D-8D699B53D196}" type="presParOf" srcId="{0238EDD6-3DCF-4539-A5AD-A85868ADD622}" destId="{96D6B62F-FAA5-4AB8-9DF6-D5456FB73733}" srcOrd="0" destOrd="0" presId="urn:microsoft.com/office/officeart/2005/8/layout/list1"/>
    <dgm:cxn modelId="{2DA21E30-C986-43E7-9D5C-F66042C8801E}" type="presParOf" srcId="{0238EDD6-3DCF-4539-A5AD-A85868ADD622}" destId="{D3DE4171-ED56-4CE8-A1E8-7D2A7095C425}" srcOrd="1" destOrd="0" presId="urn:microsoft.com/office/officeart/2005/8/layout/list1"/>
    <dgm:cxn modelId="{60CE0699-75DE-42F3-B9ED-C4CE9869640B}" type="presParOf" srcId="{2BB07308-FDBA-42AC-857E-E1C8CC09E81B}" destId="{88EB6891-62F2-49DE-9CDD-31A25C1A13FA}" srcOrd="13" destOrd="0" presId="urn:microsoft.com/office/officeart/2005/8/layout/list1"/>
    <dgm:cxn modelId="{5AF4B0DE-71A6-41D0-A4ED-3F6A47BE38DE}" type="presParOf" srcId="{2BB07308-FDBA-42AC-857E-E1C8CC09E81B}" destId="{BBB1BD2C-744A-4F89-8383-5CEEAAFE2C88}" srcOrd="14" destOrd="0" presId="urn:microsoft.com/office/officeart/2005/8/layout/list1"/>
    <dgm:cxn modelId="{2AE5F6A8-CACC-4DB6-84FB-BEE1A9DA7C48}" type="presParOf" srcId="{2BB07308-FDBA-42AC-857E-E1C8CC09E81B}" destId="{F904C3BD-DAAD-4632-A713-990CB338C286}" srcOrd="15" destOrd="0" presId="urn:microsoft.com/office/officeart/2005/8/layout/list1"/>
    <dgm:cxn modelId="{44BF56E6-9843-46B1-B1B5-97A8335AC6A6}" type="presParOf" srcId="{2BB07308-FDBA-42AC-857E-E1C8CC09E81B}" destId="{36EC1366-5858-473D-8BBC-34B0F1EE9A36}" srcOrd="16" destOrd="0" presId="urn:microsoft.com/office/officeart/2005/8/layout/list1"/>
    <dgm:cxn modelId="{D451F0B9-9AA8-428B-9DB5-0F1CE6D21980}" type="presParOf" srcId="{36EC1366-5858-473D-8BBC-34B0F1EE9A36}" destId="{001ED21F-8C63-46B4-8B1B-138871D3D1DF}" srcOrd="0" destOrd="0" presId="urn:microsoft.com/office/officeart/2005/8/layout/list1"/>
    <dgm:cxn modelId="{902DC531-FE75-4977-8028-5F72537A07A5}" type="presParOf" srcId="{36EC1366-5858-473D-8BBC-34B0F1EE9A36}" destId="{26822726-13C1-4788-B46F-092CEA3574D4}" srcOrd="1" destOrd="0" presId="urn:microsoft.com/office/officeart/2005/8/layout/list1"/>
    <dgm:cxn modelId="{07F58AD8-C164-4186-9F5B-217DB9F4FF6D}" type="presParOf" srcId="{2BB07308-FDBA-42AC-857E-E1C8CC09E81B}" destId="{3BA7278B-0B4C-4D17-98C7-0E283AF60892}" srcOrd="17" destOrd="0" presId="urn:microsoft.com/office/officeart/2005/8/layout/list1"/>
    <dgm:cxn modelId="{083DA33F-1851-4478-BACB-2AD7323BD932}" type="presParOf" srcId="{2BB07308-FDBA-42AC-857E-E1C8CC09E81B}" destId="{906D1193-5139-47F8-B423-FFF16355D00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535482-293C-4437-895C-8CBD70B74769}">
      <dgm:prSet phldrT="[文本]" custT="1"/>
      <dgm:spPr/>
      <dgm:t>
        <a:bodyPr/>
        <a:lstStyle/>
        <a:p>
          <a:pPr rtl="0"/>
          <a:r>
            <a:rPr lang="en-US" altLang="zh-CN" sz="2800" dirty="0" smtClean="0">
              <a:ea typeface="黑体" pitchFamily="2" charset="-122"/>
            </a:rPr>
            <a:t>They are independent of the underlying operating system</a:t>
          </a:r>
          <a:endParaRPr lang="zh-CN" sz="2800" dirty="0"/>
        </a:p>
      </dgm:t>
    </dgm:pt>
    <dgm:pt modelId="{ED9AABE2-56D2-446A-B80C-CF4A5B10737D}" type="parTrans" cxnId="{5D8BF011-8C1E-4EE2-8653-76377D184E6D}">
      <dgm:prSet/>
      <dgm:spPr/>
      <dgm:t>
        <a:bodyPr/>
        <a:lstStyle/>
        <a:p>
          <a:endParaRPr lang="zh-CN" altLang="en-US"/>
        </a:p>
      </dgm:t>
    </dgm:pt>
    <dgm:pt modelId="{F0BF5FE9-3AE8-4363-A51B-66E90D5A10EE}" type="sibTrans" cxnId="{5D8BF011-8C1E-4EE2-8653-76377D184E6D}">
      <dgm:prSet/>
      <dgm:spPr/>
      <dgm:t>
        <a:bodyPr/>
        <a:lstStyle/>
        <a:p>
          <a:endParaRPr lang="zh-CN" altLang="en-US"/>
        </a:p>
      </dgm:t>
    </dgm:pt>
    <dgm:pt modelId="{2750363B-529E-43A6-B855-95B42D430A2E}">
      <dgm:prSet custT="1"/>
      <dgm:spPr/>
      <dgm:t>
        <a:bodyPr/>
        <a:lstStyle/>
        <a:p>
          <a:r>
            <a:rPr lang="en-US" altLang="zh-CN" sz="2800" dirty="0" smtClean="0">
              <a:ea typeface="黑体" pitchFamily="2" charset="-122"/>
            </a:rPr>
            <a:t>The mapping between protocol port number and the process identifiers provided by OS </a:t>
          </a:r>
        </a:p>
      </dgm:t>
    </dgm:pt>
    <dgm:pt modelId="{A9A47AF5-572F-45E4-AC9D-C6BBAF82EE2A}" type="parTrans" cxnId="{2FF01D5D-E8F8-4FF8-AAF9-73C493FFBCC6}">
      <dgm:prSet/>
      <dgm:spPr/>
      <dgm:t>
        <a:bodyPr/>
        <a:lstStyle/>
        <a:p>
          <a:endParaRPr lang="zh-CN" altLang="en-US"/>
        </a:p>
      </dgm:t>
    </dgm:pt>
    <dgm:pt modelId="{FC863DF4-FEF4-4FC0-BC31-23FC2056C135}" type="sibTrans" cxnId="{2FF01D5D-E8F8-4FF8-AAF9-73C493FFBCC6}">
      <dgm:prSet/>
      <dgm:spPr/>
      <dgm:t>
        <a:bodyPr/>
        <a:lstStyle/>
        <a:p>
          <a:endParaRPr lang="zh-CN" altLang="en-US"/>
        </a:p>
      </dgm:t>
    </dgm:pt>
    <dgm:pt modelId="{7ED158B4-2E00-4793-9D32-89EDA935B428}">
      <dgm:prSet phldrT="[文本]" custT="1"/>
      <dgm:spPr/>
      <dgm:t>
        <a:bodyPr/>
        <a:lstStyle/>
        <a:p>
          <a:pPr rtl="0"/>
          <a:r>
            <a:rPr lang="en-US" sz="2800" dirty="0" smtClean="0"/>
            <a:t>They can be used to identify an application program</a:t>
          </a:r>
          <a:endParaRPr lang="zh-CN" sz="2800" dirty="0"/>
        </a:p>
      </dgm:t>
    </dgm:pt>
    <dgm:pt modelId="{8537693C-8E04-4746-90FE-9DCAE6F7C0F6}" type="parTrans" cxnId="{D1F9FC1D-AF0E-4B8E-9189-BDE480CED4F8}">
      <dgm:prSet/>
      <dgm:spPr/>
      <dgm:t>
        <a:bodyPr/>
        <a:lstStyle/>
        <a:p>
          <a:endParaRPr lang="zh-CN" altLang="en-US"/>
        </a:p>
      </dgm:t>
    </dgm:pt>
    <dgm:pt modelId="{EDC811E6-60B5-483E-864E-6B9A3374F5EA}" type="sibTrans" cxnId="{D1F9FC1D-AF0E-4B8E-9189-BDE480CED4F8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A9E834-3D07-4474-A940-CD8DB7BC186A}" type="pres">
      <dgm:prSet presAssocID="{7ED158B4-2E00-4793-9D32-89EDA935B428}" presName="parentLin" presStyleCnt="0"/>
      <dgm:spPr/>
    </dgm:pt>
    <dgm:pt modelId="{F7FC868B-440A-402D-9947-6A4D1FC8AE54}" type="pres">
      <dgm:prSet presAssocID="{7ED158B4-2E00-4793-9D32-89EDA935B428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4B0637A4-B450-45A8-8636-A50997EEF90F}" type="pres">
      <dgm:prSet presAssocID="{7ED158B4-2E00-4793-9D32-89EDA935B428}" presName="parentText" presStyleLbl="node1" presStyleIdx="0" presStyleCnt="1" custScaleX="15112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796D4-84BD-4395-81E3-C3AE1344C21B}" type="pres">
      <dgm:prSet presAssocID="{7ED158B4-2E00-4793-9D32-89EDA935B428}" presName="negativeSpace" presStyleCnt="0"/>
      <dgm:spPr/>
    </dgm:pt>
    <dgm:pt modelId="{7BCF8128-D031-4199-8A2C-0307192CF482}" type="pres">
      <dgm:prSet presAssocID="{7ED158B4-2E00-4793-9D32-89EDA935B428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C47D21-FC3C-4500-8ADB-3BAE1B8B80D4}" type="presOf" srcId="{7601C665-37B0-40CD-BA35-6A27D62700D9}" destId="{FBE445EE-CDE8-4C99-A04D-33FE5BD85C8D}" srcOrd="0" destOrd="0" presId="urn:microsoft.com/office/officeart/2005/8/layout/list1"/>
    <dgm:cxn modelId="{5D8BF011-8C1E-4EE2-8653-76377D184E6D}" srcId="{7ED158B4-2E00-4793-9D32-89EDA935B428}" destId="{15535482-293C-4437-895C-8CBD70B74769}" srcOrd="0" destOrd="0" parTransId="{ED9AABE2-56D2-446A-B80C-CF4A5B10737D}" sibTransId="{F0BF5FE9-3AE8-4363-A51B-66E90D5A10EE}"/>
    <dgm:cxn modelId="{D1F9FC1D-AF0E-4B8E-9189-BDE480CED4F8}" srcId="{7601C665-37B0-40CD-BA35-6A27D62700D9}" destId="{7ED158B4-2E00-4793-9D32-89EDA935B428}" srcOrd="0" destOrd="0" parTransId="{8537693C-8E04-4746-90FE-9DCAE6F7C0F6}" sibTransId="{EDC811E6-60B5-483E-864E-6B9A3374F5EA}"/>
    <dgm:cxn modelId="{D409C117-7B0E-43AF-83A6-47266D25F73D}" type="presOf" srcId="{7ED158B4-2E00-4793-9D32-89EDA935B428}" destId="{F7FC868B-440A-402D-9947-6A4D1FC8AE54}" srcOrd="0" destOrd="0" presId="urn:microsoft.com/office/officeart/2005/8/layout/list1"/>
    <dgm:cxn modelId="{2FF01D5D-E8F8-4FF8-AAF9-73C493FFBCC6}" srcId="{7ED158B4-2E00-4793-9D32-89EDA935B428}" destId="{2750363B-529E-43A6-B855-95B42D430A2E}" srcOrd="1" destOrd="0" parTransId="{A9A47AF5-572F-45E4-AC9D-C6BBAF82EE2A}" sibTransId="{FC863DF4-FEF4-4FC0-BC31-23FC2056C135}"/>
    <dgm:cxn modelId="{A425AF16-CC83-4EC8-9BC6-E31FCFD7EECF}" type="presOf" srcId="{15535482-293C-4437-895C-8CBD70B74769}" destId="{7BCF8128-D031-4199-8A2C-0307192CF482}" srcOrd="0" destOrd="0" presId="urn:microsoft.com/office/officeart/2005/8/layout/list1"/>
    <dgm:cxn modelId="{DF5ABDA9-98A2-46AA-A0BF-735A32D04DC6}" type="presOf" srcId="{2750363B-529E-43A6-B855-95B42D430A2E}" destId="{7BCF8128-D031-4199-8A2C-0307192CF482}" srcOrd="0" destOrd="1" presId="urn:microsoft.com/office/officeart/2005/8/layout/list1"/>
    <dgm:cxn modelId="{6EF6A042-0B6D-404D-8F9C-A0FF7C70F1B1}" type="presOf" srcId="{7ED158B4-2E00-4793-9D32-89EDA935B428}" destId="{4B0637A4-B450-45A8-8636-A50997EEF90F}" srcOrd="1" destOrd="0" presId="urn:microsoft.com/office/officeart/2005/8/layout/list1"/>
    <dgm:cxn modelId="{2DF8A1AD-D71A-4D47-A639-3DC450C32C80}" type="presParOf" srcId="{FBE445EE-CDE8-4C99-A04D-33FE5BD85C8D}" destId="{DBA9E834-3D07-4474-A940-CD8DB7BC186A}" srcOrd="0" destOrd="0" presId="urn:microsoft.com/office/officeart/2005/8/layout/list1"/>
    <dgm:cxn modelId="{936C30EC-931C-4150-BACA-2F45ABA432D3}" type="presParOf" srcId="{DBA9E834-3D07-4474-A940-CD8DB7BC186A}" destId="{F7FC868B-440A-402D-9947-6A4D1FC8AE54}" srcOrd="0" destOrd="0" presId="urn:microsoft.com/office/officeart/2005/8/layout/list1"/>
    <dgm:cxn modelId="{7BB2A449-72AC-4F38-8147-6166AC3E2234}" type="presParOf" srcId="{DBA9E834-3D07-4474-A940-CD8DB7BC186A}" destId="{4B0637A4-B450-45A8-8636-A50997EEF90F}" srcOrd="1" destOrd="0" presId="urn:microsoft.com/office/officeart/2005/8/layout/list1"/>
    <dgm:cxn modelId="{1F2D1157-D51D-4498-8BDC-948ABE720278}" type="presParOf" srcId="{FBE445EE-CDE8-4C99-A04D-33FE5BD85C8D}" destId="{8A5796D4-84BD-4395-81E3-C3AE1344C21B}" srcOrd="1" destOrd="0" presId="urn:microsoft.com/office/officeart/2005/8/layout/list1"/>
    <dgm:cxn modelId="{41CB3669-6690-431C-A194-E914B3F67715}" type="presParOf" srcId="{FBE445EE-CDE8-4C99-A04D-33FE5BD85C8D}" destId="{7BCF8128-D031-4199-8A2C-0307192CF48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665EF710-98BE-478A-95AB-7F7BA9F53A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DC70E6-9E78-4A91-B83B-5A5372926730}">
      <dgm:prSet phldrT="[文本]" custT="1"/>
      <dgm:spPr/>
      <dgm:t>
        <a:bodyPr/>
        <a:lstStyle/>
        <a:p>
          <a:r>
            <a:rPr lang="en-US" sz="1800" dirty="0" smtClean="0"/>
            <a:t>Slow start when starting a new connection</a:t>
          </a:r>
          <a:endParaRPr lang="zh-CN" altLang="en-US" sz="1800" dirty="0"/>
        </a:p>
      </dgm:t>
    </dgm:pt>
    <dgm:pt modelId="{E591799C-DE8F-44A8-BFB3-5125FF498EA4}" type="parTrans" cxnId="{DB8E4C94-2D96-4427-AC42-332963071B42}">
      <dgm:prSet/>
      <dgm:spPr/>
      <dgm:t>
        <a:bodyPr/>
        <a:lstStyle/>
        <a:p>
          <a:endParaRPr lang="zh-CN" altLang="en-US"/>
        </a:p>
      </dgm:t>
    </dgm:pt>
    <dgm:pt modelId="{EBA1D3BD-4447-4B13-BF86-59A6F396750D}" type="sibTrans" cxnId="{DB8E4C94-2D96-4427-AC42-332963071B42}">
      <dgm:prSet/>
      <dgm:spPr/>
      <dgm:t>
        <a:bodyPr/>
        <a:lstStyle/>
        <a:p>
          <a:endParaRPr lang="zh-CN" altLang="en-US"/>
        </a:p>
      </dgm:t>
    </dgm:pt>
    <dgm:pt modelId="{916C2665-D22D-4BA3-A230-DF202C4C6A1B}">
      <dgm:prSet custT="1"/>
      <dgm:spPr/>
      <dgm:t>
        <a:bodyPr/>
        <a:lstStyle/>
        <a:p>
          <a:r>
            <a:rPr lang="en-US" sz="1800" dirty="0" smtClean="0"/>
            <a:t>A single message will be sent </a:t>
          </a:r>
          <a:endParaRPr lang="zh-CN" sz="1800" dirty="0"/>
        </a:p>
      </dgm:t>
    </dgm:pt>
    <dgm:pt modelId="{C7FF7867-F870-4349-8791-963D289F1B1C}" type="parTrans" cxnId="{2565E6AA-1333-499D-B8DF-B3AD18D5A822}">
      <dgm:prSet/>
      <dgm:spPr/>
      <dgm:t>
        <a:bodyPr/>
        <a:lstStyle/>
        <a:p>
          <a:endParaRPr lang="zh-CN" altLang="en-US"/>
        </a:p>
      </dgm:t>
    </dgm:pt>
    <dgm:pt modelId="{9175A82A-57FF-4ACB-875B-1B95003E223B}" type="sibTrans" cxnId="{2565E6AA-1333-499D-B8DF-B3AD18D5A822}">
      <dgm:prSet/>
      <dgm:spPr/>
      <dgm:t>
        <a:bodyPr/>
        <a:lstStyle/>
        <a:p>
          <a:endParaRPr lang="zh-CN" altLang="en-US"/>
        </a:p>
      </dgm:t>
    </dgm:pt>
    <dgm:pt modelId="{F0F99170-6A0B-4610-A80C-78CCA96FACD6}">
      <dgm:prSet custT="1"/>
      <dgm:spPr/>
      <dgm:t>
        <a:bodyPr/>
        <a:lstStyle/>
        <a:p>
          <a:r>
            <a:rPr lang="en-US" sz="1800" dirty="0" smtClean="0"/>
            <a:t>Two additional messages will be sent if the acknowledgement arrives without additional loss</a:t>
          </a:r>
          <a:endParaRPr lang="zh-CN" sz="1800" dirty="0"/>
        </a:p>
      </dgm:t>
    </dgm:pt>
    <dgm:pt modelId="{3FF725AB-70F2-452D-8F71-7086BCFEE857}" type="parTrans" cxnId="{C6043252-DCA9-483D-AD7E-918C986B53D1}">
      <dgm:prSet/>
      <dgm:spPr/>
      <dgm:t>
        <a:bodyPr/>
        <a:lstStyle/>
        <a:p>
          <a:endParaRPr lang="zh-CN" altLang="en-US"/>
        </a:p>
      </dgm:t>
    </dgm:pt>
    <dgm:pt modelId="{23790AA0-97E8-4D6B-857A-1437A3E3D3EC}" type="sibTrans" cxnId="{C6043252-DCA9-483D-AD7E-918C986B53D1}">
      <dgm:prSet/>
      <dgm:spPr/>
      <dgm:t>
        <a:bodyPr/>
        <a:lstStyle/>
        <a:p>
          <a:endParaRPr lang="zh-CN" altLang="en-US"/>
        </a:p>
      </dgm:t>
    </dgm:pt>
    <dgm:pt modelId="{F421D147-ACCD-4330-AB8B-2449CBDD43DE}">
      <dgm:prSet custT="1"/>
      <dgm:spPr/>
      <dgm:t>
        <a:bodyPr/>
        <a:lstStyle/>
        <a:p>
          <a:r>
            <a:rPr lang="en-US" sz="1800" dirty="0" smtClean="0"/>
            <a:t>The exponential increase continues until TCP is sending half of the receiver’s advertised windows</a:t>
          </a:r>
          <a:endParaRPr lang="zh-CN" sz="1800" dirty="0"/>
        </a:p>
      </dgm:t>
    </dgm:pt>
    <dgm:pt modelId="{40976343-A95D-41C9-96B9-788CD24FA3CA}" type="parTrans" cxnId="{1A2EA993-3743-4EDC-9ED9-78440C672550}">
      <dgm:prSet/>
      <dgm:spPr/>
      <dgm:t>
        <a:bodyPr/>
        <a:lstStyle/>
        <a:p>
          <a:endParaRPr lang="zh-CN" altLang="en-US"/>
        </a:p>
      </dgm:t>
    </dgm:pt>
    <dgm:pt modelId="{9DA55B02-B228-43EF-A58A-AC7FABAA3178}" type="sibTrans" cxnId="{1A2EA993-3743-4EDC-9ED9-78440C672550}">
      <dgm:prSet/>
      <dgm:spPr/>
      <dgm:t>
        <a:bodyPr/>
        <a:lstStyle/>
        <a:p>
          <a:endParaRPr lang="zh-CN" altLang="en-US"/>
        </a:p>
      </dgm:t>
    </dgm:pt>
    <dgm:pt modelId="{DE2839B4-A578-4623-939D-707893CD55C9}">
      <dgm:prSet custT="1"/>
      <dgm:spPr/>
      <dgm:t>
        <a:bodyPr/>
        <a:lstStyle/>
        <a:p>
          <a:r>
            <a:rPr lang="en-US" sz="1800" dirty="0" smtClean="0"/>
            <a:t>Congestion avoidance</a:t>
          </a:r>
          <a:endParaRPr lang="zh-CN" sz="1800" dirty="0"/>
        </a:p>
      </dgm:t>
    </dgm:pt>
    <dgm:pt modelId="{46201FA6-408F-4EF2-9262-CCA9D7F1CB6C}" type="parTrans" cxnId="{E934894B-EA62-4AD3-B262-0D78BBD2C90B}">
      <dgm:prSet/>
      <dgm:spPr/>
      <dgm:t>
        <a:bodyPr/>
        <a:lstStyle/>
        <a:p>
          <a:endParaRPr lang="zh-CN" altLang="en-US"/>
        </a:p>
      </dgm:t>
    </dgm:pt>
    <dgm:pt modelId="{27388C91-A245-4F5A-9064-221A11B83096}" type="sibTrans" cxnId="{E934894B-EA62-4AD3-B262-0D78BBD2C90B}">
      <dgm:prSet/>
      <dgm:spPr/>
      <dgm:t>
        <a:bodyPr/>
        <a:lstStyle/>
        <a:p>
          <a:endParaRPr lang="zh-CN" altLang="en-US"/>
        </a:p>
      </dgm:t>
    </dgm:pt>
    <dgm:pt modelId="{587D1037-DD56-4C6E-AEB6-8BEF7F3E91BD}">
      <dgm:prSet custT="1"/>
      <dgm:spPr/>
      <dgm:t>
        <a:bodyPr/>
        <a:lstStyle/>
        <a:p>
          <a:r>
            <a:rPr lang="en-US" sz="1800" dirty="0" smtClean="0"/>
            <a:t>Linear increase as long as soon as congestion does not occurs</a:t>
          </a:r>
          <a:endParaRPr lang="zh-CN" sz="1800" dirty="0"/>
        </a:p>
      </dgm:t>
    </dgm:pt>
    <dgm:pt modelId="{1A541E25-A9DF-4E67-AF54-DF135403D498}" type="parTrans" cxnId="{C1D53247-B2F1-4BC2-AC3A-7A3F39D4FA72}">
      <dgm:prSet/>
      <dgm:spPr/>
      <dgm:t>
        <a:bodyPr/>
        <a:lstStyle/>
        <a:p>
          <a:endParaRPr lang="zh-CN" altLang="en-US"/>
        </a:p>
      </dgm:t>
    </dgm:pt>
    <dgm:pt modelId="{07D53A52-89F4-49FF-9CE5-F7A217A1059B}" type="sibTrans" cxnId="{C1D53247-B2F1-4BC2-AC3A-7A3F39D4FA72}">
      <dgm:prSet/>
      <dgm:spPr/>
      <dgm:t>
        <a:bodyPr/>
        <a:lstStyle/>
        <a:p>
          <a:endParaRPr lang="zh-CN" altLang="en-US"/>
        </a:p>
      </dgm:t>
    </dgm:pt>
    <dgm:pt modelId="{5404F761-A566-409B-B749-8EFE88E9DDFE}">
      <dgm:prSet custT="1"/>
      <dgm:spPr/>
      <dgm:t>
        <a:bodyPr/>
        <a:lstStyle/>
        <a:p>
          <a:r>
            <a:rPr lang="en-US" sz="1800" dirty="0" smtClean="0"/>
            <a:t>Slow start again when  delay occurs</a:t>
          </a:r>
          <a:endParaRPr lang="zh-CN" altLang="en-US" sz="1800" dirty="0"/>
        </a:p>
      </dgm:t>
    </dgm:pt>
    <dgm:pt modelId="{BAB828B5-044F-46E2-B62A-FC5CD50932C4}" type="parTrans" cxnId="{5377FBD4-FFEB-4BE5-9A3A-322F6FFC2D0C}">
      <dgm:prSet/>
      <dgm:spPr/>
      <dgm:t>
        <a:bodyPr/>
        <a:lstStyle/>
        <a:p>
          <a:endParaRPr lang="zh-CN" altLang="en-US"/>
        </a:p>
      </dgm:t>
    </dgm:pt>
    <dgm:pt modelId="{12E909A1-BBFF-4474-AB0C-3FF1B41551A6}" type="sibTrans" cxnId="{5377FBD4-FFEB-4BE5-9A3A-322F6FFC2D0C}">
      <dgm:prSet/>
      <dgm:spPr/>
      <dgm:t>
        <a:bodyPr/>
        <a:lstStyle/>
        <a:p>
          <a:endParaRPr lang="zh-CN" altLang="en-US"/>
        </a:p>
      </dgm:t>
    </dgm:pt>
    <dgm:pt modelId="{87BA8384-75D1-4A1B-A237-8CCA46ABD804}">
      <dgm:prSet custT="1"/>
      <dgm:spPr/>
      <dgm:t>
        <a:bodyPr/>
        <a:lstStyle/>
        <a:p>
          <a:r>
            <a:rPr lang="en-US" sz="1800" dirty="0" smtClean="0"/>
            <a:t>Rapid retransmission</a:t>
          </a:r>
          <a:endParaRPr lang="zh-CN" sz="1800" dirty="0"/>
        </a:p>
      </dgm:t>
    </dgm:pt>
    <dgm:pt modelId="{49B147DF-4C89-417A-B319-E5B7D69A374A}" type="parTrans" cxnId="{8F78856D-6277-47A4-AE1D-F60DF674339A}">
      <dgm:prSet/>
      <dgm:spPr/>
      <dgm:t>
        <a:bodyPr/>
        <a:lstStyle/>
        <a:p>
          <a:endParaRPr lang="zh-CN" altLang="en-US"/>
        </a:p>
      </dgm:t>
    </dgm:pt>
    <dgm:pt modelId="{12F7551C-C4B9-45B3-84DF-6BB17D8EED9D}" type="sibTrans" cxnId="{8F78856D-6277-47A4-AE1D-F60DF674339A}">
      <dgm:prSet/>
      <dgm:spPr/>
      <dgm:t>
        <a:bodyPr/>
        <a:lstStyle/>
        <a:p>
          <a:endParaRPr lang="zh-CN" altLang="en-US"/>
        </a:p>
      </dgm:t>
    </dgm:pt>
    <dgm:pt modelId="{4062E036-AA3B-4A57-9D75-C3455BE610AD}">
      <dgm:prSet custT="1"/>
      <dgm:spPr/>
      <dgm:t>
        <a:bodyPr/>
        <a:lstStyle/>
        <a:p>
          <a:r>
            <a:rPr lang="en-US" sz="1800" dirty="0" smtClean="0"/>
            <a:t>Retransmit the message lost immediately after receiving three duplicate ACK for one TCP (ACK) packet</a:t>
          </a:r>
          <a:endParaRPr lang="zh-CN" sz="1800" dirty="0"/>
        </a:p>
      </dgm:t>
    </dgm:pt>
    <dgm:pt modelId="{4584FDDD-BB49-4E38-AB79-2E55FAA9D8C1}" type="parTrans" cxnId="{8B2A4D73-312D-44FC-839C-47323FC774E5}">
      <dgm:prSet/>
      <dgm:spPr/>
      <dgm:t>
        <a:bodyPr/>
        <a:lstStyle/>
        <a:p>
          <a:endParaRPr lang="zh-CN" altLang="en-US"/>
        </a:p>
      </dgm:t>
    </dgm:pt>
    <dgm:pt modelId="{3AB600CD-6EF4-44D0-A981-5F6336631110}" type="sibTrans" cxnId="{8B2A4D73-312D-44FC-839C-47323FC774E5}">
      <dgm:prSet/>
      <dgm:spPr/>
      <dgm:t>
        <a:bodyPr/>
        <a:lstStyle/>
        <a:p>
          <a:endParaRPr lang="zh-CN" altLang="en-US"/>
        </a:p>
      </dgm:t>
    </dgm:pt>
    <dgm:pt modelId="{017F3822-CCB8-4B60-A5A8-D9D925EB8313}">
      <dgm:prSet custT="1"/>
      <dgm:spPr/>
      <dgm:t>
        <a:bodyPr/>
        <a:lstStyle/>
        <a:p>
          <a:r>
            <a:rPr lang="en-US" sz="1800" dirty="0" smtClean="0"/>
            <a:t>Recovery</a:t>
          </a:r>
          <a:endParaRPr lang="zh-CN" sz="1800" dirty="0"/>
        </a:p>
      </dgm:t>
    </dgm:pt>
    <dgm:pt modelId="{510CB750-FF99-4681-A857-8B4286A2061B}" type="parTrans" cxnId="{F50AF403-940B-4AC5-8A84-BFD5E6B7B310}">
      <dgm:prSet/>
      <dgm:spPr/>
      <dgm:t>
        <a:bodyPr/>
        <a:lstStyle/>
        <a:p>
          <a:endParaRPr lang="zh-CN" altLang="en-US"/>
        </a:p>
      </dgm:t>
    </dgm:pt>
    <dgm:pt modelId="{B84C68DD-B466-4C69-91FA-7705F8410CD6}" type="sibTrans" cxnId="{F50AF403-940B-4AC5-8A84-BFD5E6B7B310}">
      <dgm:prSet/>
      <dgm:spPr/>
      <dgm:t>
        <a:bodyPr/>
        <a:lstStyle/>
        <a:p>
          <a:endParaRPr lang="zh-CN" altLang="en-US"/>
        </a:p>
      </dgm:t>
    </dgm:pt>
    <dgm:pt modelId="{5D241194-F409-4555-A7F6-A508597B264E}" type="pres">
      <dgm:prSet presAssocID="{665EF710-98BE-478A-95AB-7F7BA9F53A0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766CD4-11F3-4FFF-BBAD-8F3D8EBA1431}" type="pres">
      <dgm:prSet presAssocID="{ABDC70E6-9E78-4A91-B83B-5A5372926730}" presName="parentLin" presStyleCnt="0"/>
      <dgm:spPr/>
    </dgm:pt>
    <dgm:pt modelId="{FA545F2C-AA33-4C13-B75F-F00B06E6619F}" type="pres">
      <dgm:prSet presAssocID="{ABDC70E6-9E78-4A91-B83B-5A537292673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6AA8DC2-DF97-4529-A2F3-9A90CCA4DC09}" type="pres">
      <dgm:prSet presAssocID="{ABDC70E6-9E78-4A91-B83B-5A5372926730}" presName="parentText" presStyleLbl="node1" presStyleIdx="0" presStyleCnt="4" custScaleX="134768" custScaleY="19062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58743-F49F-4FC0-9F2C-0B2D75A3AFA4}" type="pres">
      <dgm:prSet presAssocID="{ABDC70E6-9E78-4A91-B83B-5A5372926730}" presName="negativeSpace" presStyleCnt="0"/>
      <dgm:spPr/>
    </dgm:pt>
    <dgm:pt modelId="{C8B0A056-38E1-4499-B71E-A3032CF6C8C1}" type="pres">
      <dgm:prSet presAssocID="{ABDC70E6-9E78-4A91-B83B-5A5372926730}" presName="childText" presStyleLbl="conFgAcc1" presStyleIdx="0" presStyleCnt="4" custScaleY="901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FEF80-3FB7-4845-A541-0900727004F6}" type="pres">
      <dgm:prSet presAssocID="{EBA1D3BD-4447-4B13-BF86-59A6F396750D}" presName="spaceBetweenRectangles" presStyleCnt="0"/>
      <dgm:spPr/>
    </dgm:pt>
    <dgm:pt modelId="{8763AE22-5F37-45E5-B765-9B5CC7030D39}" type="pres">
      <dgm:prSet presAssocID="{DE2839B4-A578-4623-939D-707893CD55C9}" presName="parentLin" presStyleCnt="0"/>
      <dgm:spPr/>
    </dgm:pt>
    <dgm:pt modelId="{3FBDC1E4-8CF5-4296-A933-AEDC0A945493}" type="pres">
      <dgm:prSet presAssocID="{DE2839B4-A578-4623-939D-707893CD55C9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F3A2423D-F645-49EA-9578-B0CEC1AD922E}" type="pres">
      <dgm:prSet presAssocID="{DE2839B4-A578-4623-939D-707893CD55C9}" presName="parentText" presStyleLbl="node1" presStyleIdx="1" presStyleCnt="4" custScaleX="130375" custScaleY="807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0A311-B029-4004-B8EF-7BC741D9BE76}" type="pres">
      <dgm:prSet presAssocID="{DE2839B4-A578-4623-939D-707893CD55C9}" presName="negativeSpace" presStyleCnt="0"/>
      <dgm:spPr/>
    </dgm:pt>
    <dgm:pt modelId="{60B35B22-D4A5-46A3-9E24-B84EB528A929}" type="pres">
      <dgm:prSet presAssocID="{DE2839B4-A578-4623-939D-707893CD55C9}" presName="childText" presStyleLbl="conFgAcc1" presStyleIdx="1" presStyleCnt="4" custScaleY="813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80DEDF-8AE3-45F1-A214-03A5988FC97C}" type="pres">
      <dgm:prSet presAssocID="{27388C91-A245-4F5A-9064-221A11B83096}" presName="spaceBetweenRectangles" presStyleCnt="0"/>
      <dgm:spPr/>
    </dgm:pt>
    <dgm:pt modelId="{3BB4174D-2221-4392-BB45-DB5C94BA6CA3}" type="pres">
      <dgm:prSet presAssocID="{87BA8384-75D1-4A1B-A237-8CCA46ABD804}" presName="parentLin" presStyleCnt="0"/>
      <dgm:spPr/>
    </dgm:pt>
    <dgm:pt modelId="{D88D0177-649C-4A8A-A8BB-B8EA12C77192}" type="pres">
      <dgm:prSet presAssocID="{87BA8384-75D1-4A1B-A237-8CCA46ABD804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8AA9E424-1F0F-4032-972E-B37CAD35863D}" type="pres">
      <dgm:prSet presAssocID="{87BA8384-75D1-4A1B-A237-8CCA46ABD80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294D43-8E7B-4E7D-9751-9310F140D2AF}" type="pres">
      <dgm:prSet presAssocID="{87BA8384-75D1-4A1B-A237-8CCA46ABD804}" presName="negativeSpace" presStyleCnt="0"/>
      <dgm:spPr/>
    </dgm:pt>
    <dgm:pt modelId="{E102C1DF-8400-470A-9ED4-8438B09B3BD3}" type="pres">
      <dgm:prSet presAssocID="{87BA8384-75D1-4A1B-A237-8CCA46ABD804}" presName="childText" presStyleLbl="conFgAcc1" presStyleIdx="2" presStyleCnt="4" custScaleY="888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2A0DF5-D1C0-49D0-8AEB-EC242C6C529F}" type="pres">
      <dgm:prSet presAssocID="{12F7551C-C4B9-45B3-84DF-6BB17D8EED9D}" presName="spaceBetweenRectangles" presStyleCnt="0"/>
      <dgm:spPr/>
    </dgm:pt>
    <dgm:pt modelId="{97B074F4-10E3-4CDB-A788-B7185B570607}" type="pres">
      <dgm:prSet presAssocID="{017F3822-CCB8-4B60-A5A8-D9D925EB8313}" presName="parentLin" presStyleCnt="0"/>
      <dgm:spPr/>
    </dgm:pt>
    <dgm:pt modelId="{FF0D7809-A32D-4AB9-909C-0EC9FB8D06A8}" type="pres">
      <dgm:prSet presAssocID="{017F3822-CCB8-4B60-A5A8-D9D925EB8313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D734632-B765-4E3E-B2C1-7587C2EE9AA5}" type="pres">
      <dgm:prSet presAssocID="{017F3822-CCB8-4B60-A5A8-D9D925EB8313}" presName="parentText" presStyleLbl="node1" presStyleIdx="3" presStyleCnt="4" custScaleY="16873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2C899F-42AE-4BB2-B262-DC0F74AFA9CB}" type="pres">
      <dgm:prSet presAssocID="{017F3822-CCB8-4B60-A5A8-D9D925EB8313}" presName="negativeSpace" presStyleCnt="0"/>
      <dgm:spPr/>
    </dgm:pt>
    <dgm:pt modelId="{07A5598C-B244-47B7-A581-C56D00FFB2AE}" type="pres">
      <dgm:prSet presAssocID="{017F3822-CCB8-4B60-A5A8-D9D925EB8313}" presName="childText" presStyleLbl="conFgAcc1" presStyleIdx="3" presStyleCnt="4" custLinFactNeighborX="0" custLinFactNeighborY="257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8E4C94-2D96-4427-AC42-332963071B42}" srcId="{665EF710-98BE-478A-95AB-7F7BA9F53A01}" destId="{ABDC70E6-9E78-4A91-B83B-5A5372926730}" srcOrd="0" destOrd="0" parTransId="{E591799C-DE8F-44A8-BFB3-5125FF498EA4}" sibTransId="{EBA1D3BD-4447-4B13-BF86-59A6F396750D}"/>
    <dgm:cxn modelId="{EAA111CE-5E09-4C75-B147-9FCAB0134F21}" type="presOf" srcId="{ABDC70E6-9E78-4A91-B83B-5A5372926730}" destId="{16AA8DC2-DF97-4529-A2F3-9A90CCA4DC09}" srcOrd="1" destOrd="0" presId="urn:microsoft.com/office/officeart/2005/8/layout/list1"/>
    <dgm:cxn modelId="{50DFC785-FE2D-4030-87BD-BDF7B375D163}" type="presOf" srcId="{4062E036-AA3B-4A57-9D75-C3455BE610AD}" destId="{E102C1DF-8400-470A-9ED4-8438B09B3BD3}" srcOrd="0" destOrd="0" presId="urn:microsoft.com/office/officeart/2005/8/layout/list1"/>
    <dgm:cxn modelId="{2565E6AA-1333-499D-B8DF-B3AD18D5A822}" srcId="{ABDC70E6-9E78-4A91-B83B-5A5372926730}" destId="{916C2665-D22D-4BA3-A230-DF202C4C6A1B}" srcOrd="0" destOrd="0" parTransId="{C7FF7867-F870-4349-8791-963D289F1B1C}" sibTransId="{9175A82A-57FF-4ACB-875B-1B95003E223B}"/>
    <dgm:cxn modelId="{B3739D05-7D5A-485A-849C-361379B67539}" type="presOf" srcId="{F421D147-ACCD-4330-AB8B-2449CBDD43DE}" destId="{C8B0A056-38E1-4499-B71E-A3032CF6C8C1}" srcOrd="0" destOrd="2" presId="urn:microsoft.com/office/officeart/2005/8/layout/list1"/>
    <dgm:cxn modelId="{C6043252-DCA9-483D-AD7E-918C986B53D1}" srcId="{ABDC70E6-9E78-4A91-B83B-5A5372926730}" destId="{F0F99170-6A0B-4610-A80C-78CCA96FACD6}" srcOrd="1" destOrd="0" parTransId="{3FF725AB-70F2-452D-8F71-7086BCFEE857}" sibTransId="{23790AA0-97E8-4D6B-857A-1437A3E3D3EC}"/>
    <dgm:cxn modelId="{F50AF403-940B-4AC5-8A84-BFD5E6B7B310}" srcId="{665EF710-98BE-478A-95AB-7F7BA9F53A01}" destId="{017F3822-CCB8-4B60-A5A8-D9D925EB8313}" srcOrd="3" destOrd="0" parTransId="{510CB750-FF99-4681-A857-8B4286A2061B}" sibTransId="{B84C68DD-B466-4C69-91FA-7705F8410CD6}"/>
    <dgm:cxn modelId="{1431882D-68F8-4CCB-80FA-863C83BE0CC7}" type="presOf" srcId="{DE2839B4-A578-4623-939D-707893CD55C9}" destId="{F3A2423D-F645-49EA-9578-B0CEC1AD922E}" srcOrd="1" destOrd="0" presId="urn:microsoft.com/office/officeart/2005/8/layout/list1"/>
    <dgm:cxn modelId="{3F3E66FE-9740-4C46-8394-E8E0CB65080C}" type="presOf" srcId="{916C2665-D22D-4BA3-A230-DF202C4C6A1B}" destId="{C8B0A056-38E1-4499-B71E-A3032CF6C8C1}" srcOrd="0" destOrd="0" presId="urn:microsoft.com/office/officeart/2005/8/layout/list1"/>
    <dgm:cxn modelId="{FF1D41B4-7A55-4BED-AF64-B4C83C2B1BBA}" type="presOf" srcId="{665EF710-98BE-478A-95AB-7F7BA9F53A01}" destId="{5D241194-F409-4555-A7F6-A508597B264E}" srcOrd="0" destOrd="0" presId="urn:microsoft.com/office/officeart/2005/8/layout/list1"/>
    <dgm:cxn modelId="{5BC1080B-E4EB-465D-A9CC-9D13F6B233BC}" type="presOf" srcId="{F0F99170-6A0B-4610-A80C-78CCA96FACD6}" destId="{C8B0A056-38E1-4499-B71E-A3032CF6C8C1}" srcOrd="0" destOrd="1" presId="urn:microsoft.com/office/officeart/2005/8/layout/list1"/>
    <dgm:cxn modelId="{E934894B-EA62-4AD3-B262-0D78BBD2C90B}" srcId="{665EF710-98BE-478A-95AB-7F7BA9F53A01}" destId="{DE2839B4-A578-4623-939D-707893CD55C9}" srcOrd="1" destOrd="0" parTransId="{46201FA6-408F-4EF2-9262-CCA9D7F1CB6C}" sibTransId="{27388C91-A245-4F5A-9064-221A11B83096}"/>
    <dgm:cxn modelId="{8B2A4D73-312D-44FC-839C-47323FC774E5}" srcId="{87BA8384-75D1-4A1B-A237-8CCA46ABD804}" destId="{4062E036-AA3B-4A57-9D75-C3455BE610AD}" srcOrd="0" destOrd="0" parTransId="{4584FDDD-BB49-4E38-AB79-2E55FAA9D8C1}" sibTransId="{3AB600CD-6EF4-44D0-A981-5F6336631110}"/>
    <dgm:cxn modelId="{1A2EA993-3743-4EDC-9ED9-78440C672550}" srcId="{ABDC70E6-9E78-4A91-B83B-5A5372926730}" destId="{F421D147-ACCD-4330-AB8B-2449CBDD43DE}" srcOrd="2" destOrd="0" parTransId="{40976343-A95D-41C9-96B9-788CD24FA3CA}" sibTransId="{9DA55B02-B228-43EF-A58A-AC7FABAA3178}"/>
    <dgm:cxn modelId="{DC5520D2-3814-45EE-9308-0080B01714A2}" type="presOf" srcId="{ABDC70E6-9E78-4A91-B83B-5A5372926730}" destId="{FA545F2C-AA33-4C13-B75F-F00B06E6619F}" srcOrd="0" destOrd="0" presId="urn:microsoft.com/office/officeart/2005/8/layout/list1"/>
    <dgm:cxn modelId="{229A7F20-9B22-4B73-ABBB-7F03A3624354}" type="presOf" srcId="{587D1037-DD56-4C6E-AEB6-8BEF7F3E91BD}" destId="{60B35B22-D4A5-46A3-9E24-B84EB528A929}" srcOrd="0" destOrd="0" presId="urn:microsoft.com/office/officeart/2005/8/layout/list1"/>
    <dgm:cxn modelId="{8AB882AE-D34B-40FA-8877-7DF8F306A407}" type="presOf" srcId="{017F3822-CCB8-4B60-A5A8-D9D925EB8313}" destId="{FF0D7809-A32D-4AB9-909C-0EC9FB8D06A8}" srcOrd="0" destOrd="0" presId="urn:microsoft.com/office/officeart/2005/8/layout/list1"/>
    <dgm:cxn modelId="{36F36C87-CCBB-408A-80EE-580335D39466}" type="presOf" srcId="{87BA8384-75D1-4A1B-A237-8CCA46ABD804}" destId="{D88D0177-649C-4A8A-A8BB-B8EA12C77192}" srcOrd="0" destOrd="0" presId="urn:microsoft.com/office/officeart/2005/8/layout/list1"/>
    <dgm:cxn modelId="{2D691A80-2894-472F-9212-492CABF52FCE}" type="presOf" srcId="{DE2839B4-A578-4623-939D-707893CD55C9}" destId="{3FBDC1E4-8CF5-4296-A933-AEDC0A945493}" srcOrd="0" destOrd="0" presId="urn:microsoft.com/office/officeart/2005/8/layout/list1"/>
    <dgm:cxn modelId="{350BB2A1-44EB-449E-AFE2-0B59D70A38B7}" type="presOf" srcId="{5404F761-A566-409B-B749-8EFE88E9DDFE}" destId="{07A5598C-B244-47B7-A581-C56D00FFB2AE}" srcOrd="0" destOrd="0" presId="urn:microsoft.com/office/officeart/2005/8/layout/list1"/>
    <dgm:cxn modelId="{5377FBD4-FFEB-4BE5-9A3A-322F6FFC2D0C}" srcId="{017F3822-CCB8-4B60-A5A8-D9D925EB8313}" destId="{5404F761-A566-409B-B749-8EFE88E9DDFE}" srcOrd="0" destOrd="0" parTransId="{BAB828B5-044F-46E2-B62A-FC5CD50932C4}" sibTransId="{12E909A1-BBFF-4474-AB0C-3FF1B41551A6}"/>
    <dgm:cxn modelId="{E18C99B2-E1F7-4B66-AEB4-3D03A5EF265A}" type="presOf" srcId="{017F3822-CCB8-4B60-A5A8-D9D925EB8313}" destId="{4D734632-B765-4E3E-B2C1-7587C2EE9AA5}" srcOrd="1" destOrd="0" presId="urn:microsoft.com/office/officeart/2005/8/layout/list1"/>
    <dgm:cxn modelId="{7035D12B-64E4-4667-856E-3EBF6125200E}" type="presOf" srcId="{87BA8384-75D1-4A1B-A237-8CCA46ABD804}" destId="{8AA9E424-1F0F-4032-972E-B37CAD35863D}" srcOrd="1" destOrd="0" presId="urn:microsoft.com/office/officeart/2005/8/layout/list1"/>
    <dgm:cxn modelId="{C1D53247-B2F1-4BC2-AC3A-7A3F39D4FA72}" srcId="{DE2839B4-A578-4623-939D-707893CD55C9}" destId="{587D1037-DD56-4C6E-AEB6-8BEF7F3E91BD}" srcOrd="0" destOrd="0" parTransId="{1A541E25-A9DF-4E67-AF54-DF135403D498}" sibTransId="{07D53A52-89F4-49FF-9CE5-F7A217A1059B}"/>
    <dgm:cxn modelId="{8F78856D-6277-47A4-AE1D-F60DF674339A}" srcId="{665EF710-98BE-478A-95AB-7F7BA9F53A01}" destId="{87BA8384-75D1-4A1B-A237-8CCA46ABD804}" srcOrd="2" destOrd="0" parTransId="{49B147DF-4C89-417A-B319-E5B7D69A374A}" sibTransId="{12F7551C-C4B9-45B3-84DF-6BB17D8EED9D}"/>
    <dgm:cxn modelId="{76D22045-B411-4228-8966-F0DEDA1A2E97}" type="presParOf" srcId="{5D241194-F409-4555-A7F6-A508597B264E}" destId="{6A766CD4-11F3-4FFF-BBAD-8F3D8EBA1431}" srcOrd="0" destOrd="0" presId="urn:microsoft.com/office/officeart/2005/8/layout/list1"/>
    <dgm:cxn modelId="{3A04E33A-CF05-40E4-92B4-A1E499F65C84}" type="presParOf" srcId="{6A766CD4-11F3-4FFF-BBAD-8F3D8EBA1431}" destId="{FA545F2C-AA33-4C13-B75F-F00B06E6619F}" srcOrd="0" destOrd="0" presId="urn:microsoft.com/office/officeart/2005/8/layout/list1"/>
    <dgm:cxn modelId="{D9BDF329-C6B4-442C-9D86-CF2B7F3F86FF}" type="presParOf" srcId="{6A766CD4-11F3-4FFF-BBAD-8F3D8EBA1431}" destId="{16AA8DC2-DF97-4529-A2F3-9A90CCA4DC09}" srcOrd="1" destOrd="0" presId="urn:microsoft.com/office/officeart/2005/8/layout/list1"/>
    <dgm:cxn modelId="{84EC88C2-B9FC-4529-95F9-7FDCA4A0EEE1}" type="presParOf" srcId="{5D241194-F409-4555-A7F6-A508597B264E}" destId="{67058743-F49F-4FC0-9F2C-0B2D75A3AFA4}" srcOrd="1" destOrd="0" presId="urn:microsoft.com/office/officeart/2005/8/layout/list1"/>
    <dgm:cxn modelId="{192CCBB3-F7B0-4B6D-B54A-3DD42DC05ABB}" type="presParOf" srcId="{5D241194-F409-4555-A7F6-A508597B264E}" destId="{C8B0A056-38E1-4499-B71E-A3032CF6C8C1}" srcOrd="2" destOrd="0" presId="urn:microsoft.com/office/officeart/2005/8/layout/list1"/>
    <dgm:cxn modelId="{1BB45A5E-033F-4B48-902B-CD11681E4EB9}" type="presParOf" srcId="{5D241194-F409-4555-A7F6-A508597B264E}" destId="{24CFEF80-3FB7-4845-A541-0900727004F6}" srcOrd="3" destOrd="0" presId="urn:microsoft.com/office/officeart/2005/8/layout/list1"/>
    <dgm:cxn modelId="{EDAC6869-486D-4BE9-A5E4-4E4310FA2E23}" type="presParOf" srcId="{5D241194-F409-4555-A7F6-A508597B264E}" destId="{8763AE22-5F37-45E5-B765-9B5CC7030D39}" srcOrd="4" destOrd="0" presId="urn:microsoft.com/office/officeart/2005/8/layout/list1"/>
    <dgm:cxn modelId="{1E8F6940-AC64-48C5-8D58-EC07D8C8BB72}" type="presParOf" srcId="{8763AE22-5F37-45E5-B765-9B5CC7030D39}" destId="{3FBDC1E4-8CF5-4296-A933-AEDC0A945493}" srcOrd="0" destOrd="0" presId="urn:microsoft.com/office/officeart/2005/8/layout/list1"/>
    <dgm:cxn modelId="{C5D05842-44DE-4F8F-ABEA-093E86E61E07}" type="presParOf" srcId="{8763AE22-5F37-45E5-B765-9B5CC7030D39}" destId="{F3A2423D-F645-49EA-9578-B0CEC1AD922E}" srcOrd="1" destOrd="0" presId="urn:microsoft.com/office/officeart/2005/8/layout/list1"/>
    <dgm:cxn modelId="{B3940981-636D-40DA-B21D-663C873A5F60}" type="presParOf" srcId="{5D241194-F409-4555-A7F6-A508597B264E}" destId="{04D0A311-B029-4004-B8EF-7BC741D9BE76}" srcOrd="5" destOrd="0" presId="urn:microsoft.com/office/officeart/2005/8/layout/list1"/>
    <dgm:cxn modelId="{DAE9E7EA-B9B5-4BF9-AD94-0AD5C559B9DC}" type="presParOf" srcId="{5D241194-F409-4555-A7F6-A508597B264E}" destId="{60B35B22-D4A5-46A3-9E24-B84EB528A929}" srcOrd="6" destOrd="0" presId="urn:microsoft.com/office/officeart/2005/8/layout/list1"/>
    <dgm:cxn modelId="{B48B4188-4903-43E9-BF2D-72E187F1670E}" type="presParOf" srcId="{5D241194-F409-4555-A7F6-A508597B264E}" destId="{8080DEDF-8AE3-45F1-A214-03A5988FC97C}" srcOrd="7" destOrd="0" presId="urn:microsoft.com/office/officeart/2005/8/layout/list1"/>
    <dgm:cxn modelId="{266D242C-2BE2-45CE-84F9-F1F17B1AD4DA}" type="presParOf" srcId="{5D241194-F409-4555-A7F6-A508597B264E}" destId="{3BB4174D-2221-4392-BB45-DB5C94BA6CA3}" srcOrd="8" destOrd="0" presId="urn:microsoft.com/office/officeart/2005/8/layout/list1"/>
    <dgm:cxn modelId="{25282989-2D51-4080-95D5-42708A22E038}" type="presParOf" srcId="{3BB4174D-2221-4392-BB45-DB5C94BA6CA3}" destId="{D88D0177-649C-4A8A-A8BB-B8EA12C77192}" srcOrd="0" destOrd="0" presId="urn:microsoft.com/office/officeart/2005/8/layout/list1"/>
    <dgm:cxn modelId="{4C2D5ABD-B615-4697-9254-57252624682B}" type="presParOf" srcId="{3BB4174D-2221-4392-BB45-DB5C94BA6CA3}" destId="{8AA9E424-1F0F-4032-972E-B37CAD35863D}" srcOrd="1" destOrd="0" presId="urn:microsoft.com/office/officeart/2005/8/layout/list1"/>
    <dgm:cxn modelId="{2765B37C-60B2-4E6C-A478-9D716C997B9C}" type="presParOf" srcId="{5D241194-F409-4555-A7F6-A508597B264E}" destId="{22294D43-8E7B-4E7D-9751-9310F140D2AF}" srcOrd="9" destOrd="0" presId="urn:microsoft.com/office/officeart/2005/8/layout/list1"/>
    <dgm:cxn modelId="{E0A81FE8-D4B1-456F-BCFA-E994C20DE2A8}" type="presParOf" srcId="{5D241194-F409-4555-A7F6-A508597B264E}" destId="{E102C1DF-8400-470A-9ED4-8438B09B3BD3}" srcOrd="10" destOrd="0" presId="urn:microsoft.com/office/officeart/2005/8/layout/list1"/>
    <dgm:cxn modelId="{FAF3C72A-8A0F-4AA1-B2FC-1F16EC2EC426}" type="presParOf" srcId="{5D241194-F409-4555-A7F6-A508597B264E}" destId="{772A0DF5-D1C0-49D0-8AEB-EC242C6C529F}" srcOrd="11" destOrd="0" presId="urn:microsoft.com/office/officeart/2005/8/layout/list1"/>
    <dgm:cxn modelId="{40D6E6BA-315E-49E7-9063-1F67586507DA}" type="presParOf" srcId="{5D241194-F409-4555-A7F6-A508597B264E}" destId="{97B074F4-10E3-4CDB-A788-B7185B570607}" srcOrd="12" destOrd="0" presId="urn:microsoft.com/office/officeart/2005/8/layout/list1"/>
    <dgm:cxn modelId="{78C53262-B2ED-49DD-A4DC-D01F2FECE4EA}" type="presParOf" srcId="{97B074F4-10E3-4CDB-A788-B7185B570607}" destId="{FF0D7809-A32D-4AB9-909C-0EC9FB8D06A8}" srcOrd="0" destOrd="0" presId="urn:microsoft.com/office/officeart/2005/8/layout/list1"/>
    <dgm:cxn modelId="{B86367C2-35BE-4535-941A-BF8CBADF51D2}" type="presParOf" srcId="{97B074F4-10E3-4CDB-A788-B7185B570607}" destId="{4D734632-B765-4E3E-B2C1-7587C2EE9AA5}" srcOrd="1" destOrd="0" presId="urn:microsoft.com/office/officeart/2005/8/layout/list1"/>
    <dgm:cxn modelId="{BFA4D6FA-209A-4B3F-BBD5-FE50D924AA9F}" type="presParOf" srcId="{5D241194-F409-4555-A7F6-A508597B264E}" destId="{0B2C899F-42AE-4BB2-B262-DC0F74AFA9CB}" srcOrd="13" destOrd="0" presId="urn:microsoft.com/office/officeart/2005/8/layout/list1"/>
    <dgm:cxn modelId="{7AF7F4FD-42ED-45AA-9551-11FF4A1DCC3B}" type="presParOf" srcId="{5D241194-F409-4555-A7F6-A508597B264E}" destId="{07A5598C-B244-47B7-A581-C56D00FFB2A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0ECB92F7-265E-4585-84FF-27EDD20CCF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CBF75D-9CD1-4E04-9D87-C91B0E48488B}">
      <dgm:prSet phldrT="[文本]" custT="1"/>
      <dgm:spPr/>
      <dgm:t>
        <a:bodyPr/>
        <a:lstStyle/>
        <a:p>
          <a:r>
            <a:rPr lang="en-US" sz="2400" dirty="0" smtClean="0"/>
            <a:t>Fast Recovery (Recovery revised)</a:t>
          </a:r>
          <a:endParaRPr lang="zh-CN" altLang="en-US" sz="2400" dirty="0"/>
        </a:p>
      </dgm:t>
    </dgm:pt>
    <dgm:pt modelId="{A0AFC00F-6686-4360-A78A-F0863748E434}" type="par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3D0CBEDE-9A20-4828-AFB3-814AAFEB0789}" type="sib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22747473-3B18-403B-B4E6-392D2977EDDA}">
      <dgm:prSet custT="1"/>
      <dgm:spPr/>
      <dgm:t>
        <a:bodyPr/>
        <a:lstStyle/>
        <a:p>
          <a:r>
            <a:rPr lang="en-US" sz="2400" dirty="0" smtClean="0"/>
            <a:t>Linear increase from half of the receiver’s advertised windows until delay occurs</a:t>
          </a:r>
          <a:endParaRPr lang="en-US" altLang="zh-CN" sz="2400" dirty="0" smtClean="0">
            <a:ea typeface="黑体" pitchFamily="2" charset="-122"/>
          </a:endParaRPr>
        </a:p>
      </dgm:t>
    </dgm:pt>
    <dgm:pt modelId="{4634DBF2-B817-4E92-8696-72C7B4F75DD8}" type="parTrans" cxnId="{26088D5C-0856-4BE1-8800-EF33150F8B18}">
      <dgm:prSet/>
      <dgm:spPr/>
      <dgm:t>
        <a:bodyPr/>
        <a:lstStyle/>
        <a:p>
          <a:endParaRPr lang="zh-CN" altLang="en-US"/>
        </a:p>
      </dgm:t>
    </dgm:pt>
    <dgm:pt modelId="{5D9BE6E6-AFD6-4443-8826-4B10932A1226}" type="sibTrans" cxnId="{26088D5C-0856-4BE1-8800-EF33150F8B18}">
      <dgm:prSet/>
      <dgm:spPr/>
      <dgm:t>
        <a:bodyPr/>
        <a:lstStyle/>
        <a:p>
          <a:endParaRPr lang="zh-CN" altLang="en-US"/>
        </a:p>
      </dgm:t>
    </dgm:pt>
    <dgm:pt modelId="{26D0AB49-AFE7-4834-B76F-247C8F73FF36}">
      <dgm:prSet phldrT="[文本]" custT="1"/>
      <dgm:spPr/>
      <dgm:t>
        <a:bodyPr/>
        <a:lstStyle/>
        <a:p>
          <a:r>
            <a:rPr lang="en-US" sz="2400" dirty="0" smtClean="0"/>
            <a:t>Upgraded TCP Tahoe</a:t>
          </a:r>
          <a:endParaRPr lang="zh-CN" altLang="en-US" sz="2400" dirty="0"/>
        </a:p>
      </dgm:t>
    </dgm:pt>
    <dgm:pt modelId="{2F4490CD-85A3-4E6A-9E7F-6CBA476E9D18}" type="parTrans" cxnId="{E4694309-C30B-48E7-9B4E-3F7E90EF74E3}">
      <dgm:prSet/>
      <dgm:spPr/>
      <dgm:t>
        <a:bodyPr/>
        <a:lstStyle/>
        <a:p>
          <a:endParaRPr lang="zh-CN" altLang="en-US"/>
        </a:p>
      </dgm:t>
    </dgm:pt>
    <dgm:pt modelId="{4A936B2A-CA2D-4C54-B992-062FEFC626A9}" type="sibTrans" cxnId="{E4694309-C30B-48E7-9B4E-3F7E90EF74E3}">
      <dgm:prSet/>
      <dgm:spPr/>
      <dgm:t>
        <a:bodyPr/>
        <a:lstStyle/>
        <a:p>
          <a:endParaRPr lang="zh-CN" altLang="en-US"/>
        </a:p>
      </dgm:t>
    </dgm:pt>
    <dgm:pt modelId="{2BB07308-FDBA-42AC-857E-E1C8CC09E81B}" type="pres">
      <dgm:prSet presAssocID="{0ECB92F7-265E-4585-84FF-27EDD20CCF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25E7B3-FB17-4F34-8BE3-433C8FA5BB08}" type="pres">
      <dgm:prSet presAssocID="{26D0AB49-AFE7-4834-B76F-247C8F73FF36}" presName="parentLin" presStyleCnt="0"/>
      <dgm:spPr/>
    </dgm:pt>
    <dgm:pt modelId="{BBE68CDA-71B3-40BB-B7DB-C05C2E144D78}" type="pres">
      <dgm:prSet presAssocID="{26D0AB49-AFE7-4834-B76F-247C8F73FF3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6CDCC17B-3C16-4B8B-9B5A-D62D71C6ECD2}" type="pres">
      <dgm:prSet presAssocID="{26D0AB49-AFE7-4834-B76F-247C8F73FF3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8B2AB5-2D98-4600-80BC-30B542E07811}" type="pres">
      <dgm:prSet presAssocID="{26D0AB49-AFE7-4834-B76F-247C8F73FF36}" presName="negativeSpace" presStyleCnt="0"/>
      <dgm:spPr/>
    </dgm:pt>
    <dgm:pt modelId="{EC719F7D-8718-49ED-B032-91AA3C093FB8}" type="pres">
      <dgm:prSet presAssocID="{26D0AB49-AFE7-4834-B76F-247C8F73FF36}" presName="childText" presStyleLbl="conFgAcc1" presStyleIdx="0" presStyleCnt="2">
        <dgm:presLayoutVars>
          <dgm:bulletEnabled val="1"/>
        </dgm:presLayoutVars>
      </dgm:prSet>
      <dgm:spPr/>
    </dgm:pt>
    <dgm:pt modelId="{6390EE12-4E50-48D0-99D0-9915FADEF8F3}" type="pres">
      <dgm:prSet presAssocID="{4A936B2A-CA2D-4C54-B992-062FEFC626A9}" presName="spaceBetweenRectangles" presStyleCnt="0"/>
      <dgm:spPr/>
    </dgm:pt>
    <dgm:pt modelId="{8546894F-BA4E-4C0E-8232-4B331CD8E2F3}" type="pres">
      <dgm:prSet presAssocID="{45CBF75D-9CD1-4E04-9D87-C91B0E48488B}" presName="parentLin" presStyleCnt="0"/>
      <dgm:spPr/>
    </dgm:pt>
    <dgm:pt modelId="{127429D4-E8E2-4BDD-8B92-B5D84C49D218}" type="pres">
      <dgm:prSet presAssocID="{45CBF75D-9CD1-4E04-9D87-C91B0E48488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A60900C-7560-4FDB-906D-A5040BACFD54}" type="pres">
      <dgm:prSet presAssocID="{45CBF75D-9CD1-4E04-9D87-C91B0E48488B}" presName="parentText" presStyleLbl="node1" presStyleIdx="1" presStyleCnt="2" custScaleX="1149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4B60C-18D4-46D9-ADED-69829F2FDEDD}" type="pres">
      <dgm:prSet presAssocID="{45CBF75D-9CD1-4E04-9D87-C91B0E48488B}" presName="negativeSpace" presStyleCnt="0"/>
      <dgm:spPr/>
    </dgm:pt>
    <dgm:pt modelId="{1ED53856-4358-4378-BA61-681D627E3FFE}" type="pres">
      <dgm:prSet presAssocID="{45CBF75D-9CD1-4E04-9D87-C91B0E48488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A97283-F65C-4DC6-A637-9033A72A5EE4}" srcId="{0ECB92F7-265E-4585-84FF-27EDD20CCFD6}" destId="{45CBF75D-9CD1-4E04-9D87-C91B0E48488B}" srcOrd="1" destOrd="0" parTransId="{A0AFC00F-6686-4360-A78A-F0863748E434}" sibTransId="{3D0CBEDE-9A20-4828-AFB3-814AAFEB0789}"/>
    <dgm:cxn modelId="{60B1724D-A859-4B61-BC0D-D39D79C4DE12}" type="presOf" srcId="{26D0AB49-AFE7-4834-B76F-247C8F73FF36}" destId="{BBE68CDA-71B3-40BB-B7DB-C05C2E144D78}" srcOrd="0" destOrd="0" presId="urn:microsoft.com/office/officeart/2005/8/layout/list1"/>
    <dgm:cxn modelId="{E4694309-C30B-48E7-9B4E-3F7E90EF74E3}" srcId="{0ECB92F7-265E-4585-84FF-27EDD20CCFD6}" destId="{26D0AB49-AFE7-4834-B76F-247C8F73FF36}" srcOrd="0" destOrd="0" parTransId="{2F4490CD-85A3-4E6A-9E7F-6CBA476E9D18}" sibTransId="{4A936B2A-CA2D-4C54-B992-062FEFC626A9}"/>
    <dgm:cxn modelId="{26088D5C-0856-4BE1-8800-EF33150F8B18}" srcId="{45CBF75D-9CD1-4E04-9D87-C91B0E48488B}" destId="{22747473-3B18-403B-B4E6-392D2977EDDA}" srcOrd="0" destOrd="0" parTransId="{4634DBF2-B817-4E92-8696-72C7B4F75DD8}" sibTransId="{5D9BE6E6-AFD6-4443-8826-4B10932A1226}"/>
    <dgm:cxn modelId="{DB9799D3-C117-4A5E-9031-25A34743C3BC}" type="presOf" srcId="{22747473-3B18-403B-B4E6-392D2977EDDA}" destId="{1ED53856-4358-4378-BA61-681D627E3FFE}" srcOrd="0" destOrd="0" presId="urn:microsoft.com/office/officeart/2005/8/layout/list1"/>
    <dgm:cxn modelId="{4DCF48F5-10BC-4687-80E2-E4E383FCAB8B}" type="presOf" srcId="{0ECB92F7-265E-4585-84FF-27EDD20CCFD6}" destId="{2BB07308-FDBA-42AC-857E-E1C8CC09E81B}" srcOrd="0" destOrd="0" presId="urn:microsoft.com/office/officeart/2005/8/layout/list1"/>
    <dgm:cxn modelId="{DAF39C85-E9AB-4FCB-845C-7A2E045403B9}" type="presOf" srcId="{45CBF75D-9CD1-4E04-9D87-C91B0E48488B}" destId="{1A60900C-7560-4FDB-906D-A5040BACFD54}" srcOrd="1" destOrd="0" presId="urn:microsoft.com/office/officeart/2005/8/layout/list1"/>
    <dgm:cxn modelId="{C7BFAB75-1DC5-4809-BF09-0DA8771AF08D}" type="presOf" srcId="{26D0AB49-AFE7-4834-B76F-247C8F73FF36}" destId="{6CDCC17B-3C16-4B8B-9B5A-D62D71C6ECD2}" srcOrd="1" destOrd="0" presId="urn:microsoft.com/office/officeart/2005/8/layout/list1"/>
    <dgm:cxn modelId="{31B49392-ABCA-411F-9C96-111E30B2B1FC}" type="presOf" srcId="{45CBF75D-9CD1-4E04-9D87-C91B0E48488B}" destId="{127429D4-E8E2-4BDD-8B92-B5D84C49D218}" srcOrd="0" destOrd="0" presId="urn:microsoft.com/office/officeart/2005/8/layout/list1"/>
    <dgm:cxn modelId="{F8740D99-BDC9-4629-9731-525D1B61D7AD}" type="presParOf" srcId="{2BB07308-FDBA-42AC-857E-E1C8CC09E81B}" destId="{9325E7B3-FB17-4F34-8BE3-433C8FA5BB08}" srcOrd="0" destOrd="0" presId="urn:microsoft.com/office/officeart/2005/8/layout/list1"/>
    <dgm:cxn modelId="{1B8319E4-E549-4FDD-99D6-87C830C3B2FB}" type="presParOf" srcId="{9325E7B3-FB17-4F34-8BE3-433C8FA5BB08}" destId="{BBE68CDA-71B3-40BB-B7DB-C05C2E144D78}" srcOrd="0" destOrd="0" presId="urn:microsoft.com/office/officeart/2005/8/layout/list1"/>
    <dgm:cxn modelId="{CC07FDAA-ECB3-41B7-BE48-F4804CFC1DE4}" type="presParOf" srcId="{9325E7B3-FB17-4F34-8BE3-433C8FA5BB08}" destId="{6CDCC17B-3C16-4B8B-9B5A-D62D71C6ECD2}" srcOrd="1" destOrd="0" presId="urn:microsoft.com/office/officeart/2005/8/layout/list1"/>
    <dgm:cxn modelId="{5D02ACBF-0654-4C04-81CD-1C6BC598B12C}" type="presParOf" srcId="{2BB07308-FDBA-42AC-857E-E1C8CC09E81B}" destId="{498B2AB5-2D98-4600-80BC-30B542E07811}" srcOrd="1" destOrd="0" presId="urn:microsoft.com/office/officeart/2005/8/layout/list1"/>
    <dgm:cxn modelId="{F84B3614-487A-4553-BE24-84F5EC7905F7}" type="presParOf" srcId="{2BB07308-FDBA-42AC-857E-E1C8CC09E81B}" destId="{EC719F7D-8718-49ED-B032-91AA3C093FB8}" srcOrd="2" destOrd="0" presId="urn:microsoft.com/office/officeart/2005/8/layout/list1"/>
    <dgm:cxn modelId="{817BC868-7CFE-4045-B9AA-076467EB8EA4}" type="presParOf" srcId="{2BB07308-FDBA-42AC-857E-E1C8CC09E81B}" destId="{6390EE12-4E50-48D0-99D0-9915FADEF8F3}" srcOrd="3" destOrd="0" presId="urn:microsoft.com/office/officeart/2005/8/layout/list1"/>
    <dgm:cxn modelId="{490AF616-5E0A-472C-9F49-DCCBDC5FBEE1}" type="presParOf" srcId="{2BB07308-FDBA-42AC-857E-E1C8CC09E81B}" destId="{8546894F-BA4E-4C0E-8232-4B331CD8E2F3}" srcOrd="4" destOrd="0" presId="urn:microsoft.com/office/officeart/2005/8/layout/list1"/>
    <dgm:cxn modelId="{5172F3C7-1F4D-4F60-8949-C108C4F4B06D}" type="presParOf" srcId="{8546894F-BA4E-4C0E-8232-4B331CD8E2F3}" destId="{127429D4-E8E2-4BDD-8B92-B5D84C49D218}" srcOrd="0" destOrd="0" presId="urn:microsoft.com/office/officeart/2005/8/layout/list1"/>
    <dgm:cxn modelId="{1636A4B0-4025-4026-93D5-74E81DB64258}" type="presParOf" srcId="{8546894F-BA4E-4C0E-8232-4B331CD8E2F3}" destId="{1A60900C-7560-4FDB-906D-A5040BACFD54}" srcOrd="1" destOrd="0" presId="urn:microsoft.com/office/officeart/2005/8/layout/list1"/>
    <dgm:cxn modelId="{20A4CFDB-FFCD-4E9B-9B19-196B5BDC47B5}" type="presParOf" srcId="{2BB07308-FDBA-42AC-857E-E1C8CC09E81B}" destId="{E944B60C-18D4-46D9-ADED-69829F2FDEDD}" srcOrd="5" destOrd="0" presId="urn:microsoft.com/office/officeart/2005/8/layout/list1"/>
    <dgm:cxn modelId="{37DFD29E-3C27-4168-93F8-33EEC073DCF0}" type="presParOf" srcId="{2BB07308-FDBA-42AC-857E-E1C8CC09E81B}" destId="{1ED53856-4358-4378-BA61-681D627E3FF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665EF710-98BE-478A-95AB-7F7BA9F53A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DC70E6-9E78-4A91-B83B-5A5372926730}">
      <dgm:prSet phldrT="[文本]" custT="1"/>
      <dgm:spPr/>
      <dgm:t>
        <a:bodyPr/>
        <a:lstStyle/>
        <a:p>
          <a:r>
            <a:rPr lang="en-US" altLang="zh-CN" sz="1800" dirty="0" smtClean="0"/>
            <a:t>Throughput Computation</a:t>
          </a:r>
          <a:endParaRPr lang="zh-CN" altLang="en-US" sz="1800" dirty="0"/>
        </a:p>
      </dgm:t>
    </dgm:pt>
    <dgm:pt modelId="{E591799C-DE8F-44A8-BFB3-5125FF498EA4}" type="parTrans" cxnId="{DB8E4C94-2D96-4427-AC42-332963071B42}">
      <dgm:prSet/>
      <dgm:spPr/>
      <dgm:t>
        <a:bodyPr/>
        <a:lstStyle/>
        <a:p>
          <a:endParaRPr lang="zh-CN" altLang="en-US"/>
        </a:p>
      </dgm:t>
    </dgm:pt>
    <dgm:pt modelId="{EBA1D3BD-4447-4B13-BF86-59A6F396750D}" type="sibTrans" cxnId="{DB8E4C94-2D96-4427-AC42-332963071B42}">
      <dgm:prSet/>
      <dgm:spPr/>
      <dgm:t>
        <a:bodyPr/>
        <a:lstStyle/>
        <a:p>
          <a:endParaRPr lang="zh-CN" altLang="en-US"/>
        </a:p>
      </dgm:t>
    </dgm:pt>
    <dgm:pt modelId="{916C2665-D22D-4BA3-A230-DF202C4C6A1B}">
      <dgm:prSet custT="1"/>
      <dgm:spPr/>
      <dgm:t>
        <a:bodyPr/>
        <a:lstStyle/>
        <a:p>
          <a:r>
            <a:rPr lang="en-US" sz="1800" dirty="0" err="1" smtClean="0"/>
            <a:t>BaseRTT</a:t>
          </a:r>
          <a:r>
            <a:rPr lang="en-US" sz="1800" dirty="0" smtClean="0"/>
            <a:t> is the least</a:t>
          </a:r>
          <a:r>
            <a:rPr lang="zh-CN" sz="1800" dirty="0" smtClean="0"/>
            <a:t> RTT</a:t>
          </a:r>
          <a:endParaRPr lang="zh-CN" sz="1800" dirty="0"/>
        </a:p>
      </dgm:t>
    </dgm:pt>
    <dgm:pt modelId="{C7FF7867-F870-4349-8791-963D289F1B1C}" type="parTrans" cxnId="{2565E6AA-1333-499D-B8DF-B3AD18D5A822}">
      <dgm:prSet/>
      <dgm:spPr/>
      <dgm:t>
        <a:bodyPr/>
        <a:lstStyle/>
        <a:p>
          <a:endParaRPr lang="zh-CN" altLang="en-US"/>
        </a:p>
      </dgm:t>
    </dgm:pt>
    <dgm:pt modelId="{9175A82A-57FF-4ACB-875B-1B95003E223B}" type="sibTrans" cxnId="{2565E6AA-1333-499D-B8DF-B3AD18D5A822}">
      <dgm:prSet/>
      <dgm:spPr/>
      <dgm:t>
        <a:bodyPr/>
        <a:lstStyle/>
        <a:p>
          <a:endParaRPr lang="zh-CN" altLang="en-US"/>
        </a:p>
      </dgm:t>
    </dgm:pt>
    <dgm:pt modelId="{F0F99170-6A0B-4610-A80C-78CCA96FACD6}">
      <dgm:prSet custT="1"/>
      <dgm:spPr/>
      <dgm:t>
        <a:bodyPr/>
        <a:lstStyle/>
        <a:p>
          <a:r>
            <a:rPr lang="en-US" sz="1800" dirty="0" smtClean="0"/>
            <a:t>Expected=CWND/</a:t>
          </a:r>
          <a:r>
            <a:rPr lang="en-US" sz="1800" dirty="0" err="1" smtClean="0"/>
            <a:t>BaseRTT</a:t>
          </a:r>
          <a:endParaRPr lang="zh-CN" sz="1800" dirty="0"/>
        </a:p>
      </dgm:t>
    </dgm:pt>
    <dgm:pt modelId="{3FF725AB-70F2-452D-8F71-7086BCFEE857}" type="parTrans" cxnId="{C6043252-DCA9-483D-AD7E-918C986B53D1}">
      <dgm:prSet/>
      <dgm:spPr/>
      <dgm:t>
        <a:bodyPr/>
        <a:lstStyle/>
        <a:p>
          <a:endParaRPr lang="zh-CN" altLang="en-US"/>
        </a:p>
      </dgm:t>
    </dgm:pt>
    <dgm:pt modelId="{23790AA0-97E8-4D6B-857A-1437A3E3D3EC}" type="sibTrans" cxnId="{C6043252-DCA9-483D-AD7E-918C986B53D1}">
      <dgm:prSet/>
      <dgm:spPr/>
      <dgm:t>
        <a:bodyPr/>
        <a:lstStyle/>
        <a:p>
          <a:endParaRPr lang="zh-CN" altLang="en-US"/>
        </a:p>
      </dgm:t>
    </dgm:pt>
    <dgm:pt modelId="{F421D147-ACCD-4330-AB8B-2449CBDD43DE}">
      <dgm:prSet custT="1"/>
      <dgm:spPr/>
      <dgm:t>
        <a:bodyPr/>
        <a:lstStyle/>
        <a:p>
          <a:r>
            <a:rPr lang="en-US" sz="1800" dirty="0" smtClean="0"/>
            <a:t>Actual=CWND/RTT</a:t>
          </a:r>
          <a:endParaRPr lang="zh-CN" sz="1800" dirty="0"/>
        </a:p>
      </dgm:t>
    </dgm:pt>
    <dgm:pt modelId="{40976343-A95D-41C9-96B9-788CD24FA3CA}" type="parTrans" cxnId="{1A2EA993-3743-4EDC-9ED9-78440C672550}">
      <dgm:prSet/>
      <dgm:spPr/>
      <dgm:t>
        <a:bodyPr/>
        <a:lstStyle/>
        <a:p>
          <a:endParaRPr lang="zh-CN" altLang="en-US"/>
        </a:p>
      </dgm:t>
    </dgm:pt>
    <dgm:pt modelId="{9DA55B02-B228-43EF-A58A-AC7FABAA3178}" type="sibTrans" cxnId="{1A2EA993-3743-4EDC-9ED9-78440C672550}">
      <dgm:prSet/>
      <dgm:spPr/>
      <dgm:t>
        <a:bodyPr/>
        <a:lstStyle/>
        <a:p>
          <a:endParaRPr lang="zh-CN" altLang="en-US"/>
        </a:p>
      </dgm:t>
    </dgm:pt>
    <dgm:pt modelId="{DE2839B4-A578-4623-939D-707893CD55C9}">
      <dgm:prSet custT="1"/>
      <dgm:spPr/>
      <dgm:t>
        <a:bodyPr/>
        <a:lstStyle/>
        <a:p>
          <a:r>
            <a:rPr lang="en-US" sz="1800" dirty="0" smtClean="0"/>
            <a:t>Slow start when starting a new connection`</a:t>
          </a:r>
          <a:endParaRPr lang="zh-CN" sz="1800" dirty="0"/>
        </a:p>
      </dgm:t>
    </dgm:pt>
    <dgm:pt modelId="{46201FA6-408F-4EF2-9262-CCA9D7F1CB6C}" type="parTrans" cxnId="{E934894B-EA62-4AD3-B262-0D78BBD2C90B}">
      <dgm:prSet/>
      <dgm:spPr/>
      <dgm:t>
        <a:bodyPr/>
        <a:lstStyle/>
        <a:p>
          <a:endParaRPr lang="zh-CN" altLang="en-US"/>
        </a:p>
      </dgm:t>
    </dgm:pt>
    <dgm:pt modelId="{27388C91-A245-4F5A-9064-221A11B83096}" type="sibTrans" cxnId="{E934894B-EA62-4AD3-B262-0D78BBD2C90B}">
      <dgm:prSet/>
      <dgm:spPr/>
      <dgm:t>
        <a:bodyPr/>
        <a:lstStyle/>
        <a:p>
          <a:endParaRPr lang="zh-CN" altLang="en-US"/>
        </a:p>
      </dgm:t>
    </dgm:pt>
    <dgm:pt modelId="{587D1037-DD56-4C6E-AEB6-8BEF7F3E91BD}">
      <dgm:prSet custT="1"/>
      <dgm:spPr/>
      <dgm:t>
        <a:bodyPr/>
        <a:lstStyle/>
        <a:p>
          <a:r>
            <a:rPr lang="en-US" sz="1800" dirty="0" smtClean="0"/>
            <a:t>A single message will be sent</a:t>
          </a:r>
          <a:endParaRPr lang="zh-CN" sz="1800" dirty="0"/>
        </a:p>
      </dgm:t>
    </dgm:pt>
    <dgm:pt modelId="{1A541E25-A9DF-4E67-AF54-DF135403D498}" type="parTrans" cxnId="{C1D53247-B2F1-4BC2-AC3A-7A3F39D4FA72}">
      <dgm:prSet/>
      <dgm:spPr/>
      <dgm:t>
        <a:bodyPr/>
        <a:lstStyle/>
        <a:p>
          <a:endParaRPr lang="zh-CN" altLang="en-US"/>
        </a:p>
      </dgm:t>
    </dgm:pt>
    <dgm:pt modelId="{07D53A52-89F4-49FF-9CE5-F7A217A1059B}" type="sibTrans" cxnId="{C1D53247-B2F1-4BC2-AC3A-7A3F39D4FA72}">
      <dgm:prSet/>
      <dgm:spPr/>
      <dgm:t>
        <a:bodyPr/>
        <a:lstStyle/>
        <a:p>
          <a:endParaRPr lang="zh-CN" altLang="en-US"/>
        </a:p>
      </dgm:t>
    </dgm:pt>
    <dgm:pt modelId="{87BA8384-75D1-4A1B-A237-8CCA46ABD804}">
      <dgm:prSet custT="1"/>
      <dgm:spPr/>
      <dgm:t>
        <a:bodyPr/>
        <a:lstStyle/>
        <a:p>
          <a:r>
            <a:rPr lang="en-US" sz="1800" dirty="0" smtClean="0"/>
            <a:t>The exponential increase continues per two RTT until diff is greater than </a:t>
          </a:r>
          <a:r>
            <a:rPr lang="en-US" sz="1800" dirty="0" err="1" smtClean="0"/>
            <a:t>minThreshold</a:t>
          </a:r>
          <a:endParaRPr lang="zh-CN" sz="1800" dirty="0"/>
        </a:p>
      </dgm:t>
    </dgm:pt>
    <dgm:pt modelId="{49B147DF-4C89-417A-B319-E5B7D69A374A}" type="parTrans" cxnId="{8F78856D-6277-47A4-AE1D-F60DF674339A}">
      <dgm:prSet/>
      <dgm:spPr/>
      <dgm:t>
        <a:bodyPr/>
        <a:lstStyle/>
        <a:p>
          <a:endParaRPr lang="zh-CN" altLang="en-US"/>
        </a:p>
      </dgm:t>
    </dgm:pt>
    <dgm:pt modelId="{12F7551C-C4B9-45B3-84DF-6BB17D8EED9D}" type="sibTrans" cxnId="{8F78856D-6277-47A4-AE1D-F60DF674339A}">
      <dgm:prSet/>
      <dgm:spPr/>
      <dgm:t>
        <a:bodyPr/>
        <a:lstStyle/>
        <a:p>
          <a:endParaRPr lang="zh-CN" altLang="en-US"/>
        </a:p>
      </dgm:t>
    </dgm:pt>
    <dgm:pt modelId="{017F3822-CCB8-4B60-A5A8-D9D925EB8313}">
      <dgm:prSet custT="1"/>
      <dgm:spPr/>
      <dgm:t>
        <a:bodyPr/>
        <a:lstStyle/>
        <a:p>
          <a:r>
            <a:rPr lang="en-US" sz="1800" dirty="0" smtClean="0"/>
            <a:t>Congestion avoidance</a:t>
          </a:r>
          <a:endParaRPr lang="zh-CN" sz="1800" dirty="0"/>
        </a:p>
      </dgm:t>
    </dgm:pt>
    <dgm:pt modelId="{510CB750-FF99-4681-A857-8B4286A2061B}" type="parTrans" cxnId="{F50AF403-940B-4AC5-8A84-BFD5E6B7B310}">
      <dgm:prSet/>
      <dgm:spPr/>
      <dgm:t>
        <a:bodyPr/>
        <a:lstStyle/>
        <a:p>
          <a:endParaRPr lang="zh-CN" altLang="en-US"/>
        </a:p>
      </dgm:t>
    </dgm:pt>
    <dgm:pt modelId="{B84C68DD-B466-4C69-91FA-7705F8410CD6}" type="sibTrans" cxnId="{F50AF403-940B-4AC5-8A84-BFD5E6B7B310}">
      <dgm:prSet/>
      <dgm:spPr/>
      <dgm:t>
        <a:bodyPr/>
        <a:lstStyle/>
        <a:p>
          <a:endParaRPr lang="zh-CN" altLang="en-US"/>
        </a:p>
      </dgm:t>
    </dgm:pt>
    <dgm:pt modelId="{343D3ACE-13B6-4A19-911F-AE77D231F6A5}">
      <dgm:prSet custT="1"/>
      <dgm:spPr/>
      <dgm:t>
        <a:bodyPr/>
        <a:lstStyle/>
        <a:p>
          <a:r>
            <a:rPr lang="en-US" sz="1800" smtClean="0"/>
            <a:t>diff=</a:t>
          </a:r>
          <a:r>
            <a:rPr lang="zh-CN" sz="1800" smtClean="0"/>
            <a:t>（</a:t>
          </a:r>
          <a:r>
            <a:rPr lang="en-US" sz="1800" smtClean="0"/>
            <a:t>Expected-Actual</a:t>
          </a:r>
          <a:r>
            <a:rPr lang="zh-CN" sz="1800" smtClean="0"/>
            <a:t>）</a:t>
          </a:r>
          <a:r>
            <a:rPr lang="en-US" sz="1800" smtClean="0"/>
            <a:t>*BaseRTT</a:t>
          </a:r>
          <a:endParaRPr lang="zh-CN" sz="1800" dirty="0"/>
        </a:p>
      </dgm:t>
    </dgm:pt>
    <dgm:pt modelId="{33B093BD-1CCD-46C3-AA8F-2A4B57A0C8BC}" type="parTrans" cxnId="{8F5FBB1E-CA4F-4FD0-9B51-43696B24AACA}">
      <dgm:prSet/>
      <dgm:spPr/>
      <dgm:t>
        <a:bodyPr/>
        <a:lstStyle/>
        <a:p>
          <a:endParaRPr lang="zh-CN" altLang="en-US"/>
        </a:p>
      </dgm:t>
    </dgm:pt>
    <dgm:pt modelId="{E6AEF0AB-D74A-4345-94C7-7E07AFE2DB4D}" type="sibTrans" cxnId="{8F5FBB1E-CA4F-4FD0-9B51-43696B24AACA}">
      <dgm:prSet/>
      <dgm:spPr/>
      <dgm:t>
        <a:bodyPr/>
        <a:lstStyle/>
        <a:p>
          <a:endParaRPr lang="zh-CN" altLang="en-US"/>
        </a:p>
      </dgm:t>
    </dgm:pt>
    <dgm:pt modelId="{3FFC048F-1A09-4F42-89DA-AEF2C501EDB4}">
      <dgm:prSet custT="1"/>
      <dgm:spPr/>
      <dgm:t>
        <a:bodyPr/>
        <a:lstStyle/>
        <a:p>
          <a:r>
            <a:rPr lang="en-US" sz="1800" dirty="0" err="1" smtClean="0"/>
            <a:t>minThreshold</a:t>
          </a:r>
          <a:r>
            <a:rPr lang="en-US" sz="1800" dirty="0" smtClean="0"/>
            <a:t> is the least Threshold of throughput difference</a:t>
          </a:r>
          <a:endParaRPr lang="zh-CN" sz="1800" dirty="0"/>
        </a:p>
      </dgm:t>
    </dgm:pt>
    <dgm:pt modelId="{D131DC99-8685-4B0B-9F9E-D9C715BBAC77}" type="parTrans" cxnId="{3B5413CF-ED6A-4DE1-9E4E-E35818F97D9F}">
      <dgm:prSet/>
      <dgm:spPr/>
      <dgm:t>
        <a:bodyPr/>
        <a:lstStyle/>
        <a:p>
          <a:endParaRPr lang="zh-CN" altLang="en-US"/>
        </a:p>
      </dgm:t>
    </dgm:pt>
    <dgm:pt modelId="{CD0DD723-B5FC-499E-B876-83788B61476F}" type="sibTrans" cxnId="{3B5413CF-ED6A-4DE1-9E4E-E35818F97D9F}">
      <dgm:prSet/>
      <dgm:spPr/>
      <dgm:t>
        <a:bodyPr/>
        <a:lstStyle/>
        <a:p>
          <a:endParaRPr lang="zh-CN" altLang="en-US"/>
        </a:p>
      </dgm:t>
    </dgm:pt>
    <dgm:pt modelId="{B9A696DC-F73E-4A50-8A4E-E1F41BB38DB0}">
      <dgm:prSet custT="1"/>
      <dgm:spPr/>
      <dgm:t>
        <a:bodyPr/>
        <a:lstStyle/>
        <a:p>
          <a:r>
            <a:rPr lang="en-US" sz="1800" dirty="0" err="1" smtClean="0"/>
            <a:t>maxThreshold</a:t>
          </a:r>
          <a:r>
            <a:rPr lang="en-US" sz="1800" dirty="0" smtClean="0"/>
            <a:t> is the most Threshold of throughput difference</a:t>
          </a:r>
          <a:endParaRPr lang="zh-CN" sz="1800" dirty="0"/>
        </a:p>
      </dgm:t>
    </dgm:pt>
    <dgm:pt modelId="{87E441B4-C6B9-4C16-9681-42431F3EEDBF}" type="parTrans" cxnId="{AE8C3232-EC9B-4B27-8682-AA1E46125647}">
      <dgm:prSet/>
      <dgm:spPr/>
      <dgm:t>
        <a:bodyPr/>
        <a:lstStyle/>
        <a:p>
          <a:endParaRPr lang="zh-CN" altLang="en-US"/>
        </a:p>
      </dgm:t>
    </dgm:pt>
    <dgm:pt modelId="{34DC8F63-CF93-485E-B3AC-1A79F6B3D1EC}" type="sibTrans" cxnId="{AE8C3232-EC9B-4B27-8682-AA1E46125647}">
      <dgm:prSet/>
      <dgm:spPr/>
      <dgm:t>
        <a:bodyPr/>
        <a:lstStyle/>
        <a:p>
          <a:endParaRPr lang="zh-CN" altLang="en-US"/>
        </a:p>
      </dgm:t>
    </dgm:pt>
    <dgm:pt modelId="{D4A57208-C32B-4176-BB1E-6A3C6E74F61E}">
      <dgm:prSet custT="1"/>
      <dgm:spPr/>
      <dgm:t>
        <a:bodyPr/>
        <a:lstStyle/>
        <a:p>
          <a:r>
            <a:rPr lang="en-US" sz="1800" dirty="0" smtClean="0"/>
            <a:t>if diff&lt;</a:t>
          </a:r>
          <a:r>
            <a:rPr lang="en-US" sz="1800" dirty="0" err="1" smtClean="0"/>
            <a:t>minThreshold</a:t>
          </a:r>
          <a:r>
            <a:rPr lang="en-US" sz="1800" dirty="0" smtClean="0"/>
            <a:t> then CWND=CWND+1</a:t>
          </a:r>
          <a:endParaRPr lang="zh-CN" sz="1800" dirty="0"/>
        </a:p>
      </dgm:t>
    </dgm:pt>
    <dgm:pt modelId="{1457A28A-A603-491B-A18F-64663FF69ADE}" type="parTrans" cxnId="{F6AEFF24-F5F8-4063-9934-DC4117DDD3DE}">
      <dgm:prSet/>
      <dgm:spPr/>
      <dgm:t>
        <a:bodyPr/>
        <a:lstStyle/>
        <a:p>
          <a:endParaRPr lang="zh-CN" altLang="en-US"/>
        </a:p>
      </dgm:t>
    </dgm:pt>
    <dgm:pt modelId="{E3CC3383-47A3-4462-848D-4C68439C3EAF}" type="sibTrans" cxnId="{F6AEFF24-F5F8-4063-9934-DC4117DDD3DE}">
      <dgm:prSet/>
      <dgm:spPr/>
      <dgm:t>
        <a:bodyPr/>
        <a:lstStyle/>
        <a:p>
          <a:endParaRPr lang="zh-CN" altLang="en-US"/>
        </a:p>
      </dgm:t>
    </dgm:pt>
    <dgm:pt modelId="{F909C012-D8A2-4E28-B4EB-3F48B08D1CC9}">
      <dgm:prSet custT="1"/>
      <dgm:spPr/>
      <dgm:t>
        <a:bodyPr/>
        <a:lstStyle/>
        <a:p>
          <a:r>
            <a:rPr lang="en-US" sz="1800" dirty="0" smtClean="0"/>
            <a:t>if diff&gt;</a:t>
          </a:r>
          <a:r>
            <a:rPr lang="en-US" sz="1800" dirty="0" err="1" smtClean="0"/>
            <a:t>maxThreshold</a:t>
          </a:r>
          <a:r>
            <a:rPr lang="en-US" sz="1800" dirty="0" smtClean="0"/>
            <a:t> then CWND=CWND-1</a:t>
          </a:r>
          <a:endParaRPr lang="zh-CN" sz="1800" dirty="0"/>
        </a:p>
      </dgm:t>
    </dgm:pt>
    <dgm:pt modelId="{60279939-EDEC-432E-8E29-48062FB13918}" type="parTrans" cxnId="{EE7FFF54-CD60-42A3-B939-30FC05797F7F}">
      <dgm:prSet/>
      <dgm:spPr/>
      <dgm:t>
        <a:bodyPr/>
        <a:lstStyle/>
        <a:p>
          <a:endParaRPr lang="zh-CN" altLang="en-US"/>
        </a:p>
      </dgm:t>
    </dgm:pt>
    <dgm:pt modelId="{F5618855-70E0-4B82-A948-076B5139E1C5}" type="sibTrans" cxnId="{EE7FFF54-CD60-42A3-B939-30FC05797F7F}">
      <dgm:prSet/>
      <dgm:spPr/>
      <dgm:t>
        <a:bodyPr/>
        <a:lstStyle/>
        <a:p>
          <a:endParaRPr lang="zh-CN" altLang="en-US"/>
        </a:p>
      </dgm:t>
    </dgm:pt>
    <dgm:pt modelId="{5D241194-F409-4555-A7F6-A508597B264E}" type="pres">
      <dgm:prSet presAssocID="{665EF710-98BE-478A-95AB-7F7BA9F53A0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766CD4-11F3-4FFF-BBAD-8F3D8EBA1431}" type="pres">
      <dgm:prSet presAssocID="{ABDC70E6-9E78-4A91-B83B-5A5372926730}" presName="parentLin" presStyleCnt="0"/>
      <dgm:spPr/>
    </dgm:pt>
    <dgm:pt modelId="{FA545F2C-AA33-4C13-B75F-F00B06E6619F}" type="pres">
      <dgm:prSet presAssocID="{ABDC70E6-9E78-4A91-B83B-5A537292673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6AA8DC2-DF97-4529-A2F3-9A90CCA4DC09}" type="pres">
      <dgm:prSet presAssocID="{ABDC70E6-9E78-4A91-B83B-5A5372926730}" presName="parentText" presStyleLbl="node1" presStyleIdx="0" presStyleCnt="3" custScaleX="134768" custScaleY="6145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58743-F49F-4FC0-9F2C-0B2D75A3AFA4}" type="pres">
      <dgm:prSet presAssocID="{ABDC70E6-9E78-4A91-B83B-5A5372926730}" presName="negativeSpace" presStyleCnt="0"/>
      <dgm:spPr/>
    </dgm:pt>
    <dgm:pt modelId="{C8B0A056-38E1-4499-B71E-A3032CF6C8C1}" type="pres">
      <dgm:prSet presAssocID="{ABDC70E6-9E78-4A91-B83B-5A5372926730}" presName="childText" presStyleLbl="conFgAcc1" presStyleIdx="0" presStyleCnt="3" custScaleY="867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FEF80-3FB7-4845-A541-0900727004F6}" type="pres">
      <dgm:prSet presAssocID="{EBA1D3BD-4447-4B13-BF86-59A6F396750D}" presName="spaceBetweenRectangles" presStyleCnt="0"/>
      <dgm:spPr/>
    </dgm:pt>
    <dgm:pt modelId="{8763AE22-5F37-45E5-B765-9B5CC7030D39}" type="pres">
      <dgm:prSet presAssocID="{DE2839B4-A578-4623-939D-707893CD55C9}" presName="parentLin" presStyleCnt="0"/>
      <dgm:spPr/>
    </dgm:pt>
    <dgm:pt modelId="{3FBDC1E4-8CF5-4296-A933-AEDC0A945493}" type="pres">
      <dgm:prSet presAssocID="{DE2839B4-A578-4623-939D-707893CD55C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3A2423D-F645-49EA-9578-B0CEC1AD922E}" type="pres">
      <dgm:prSet presAssocID="{DE2839B4-A578-4623-939D-707893CD55C9}" presName="parentText" presStyleLbl="node1" presStyleIdx="1" presStyleCnt="3" custScaleX="130375" custScaleY="80497" custLinFactNeighborX="-2727" custLinFactNeighborY="-252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0A311-B029-4004-B8EF-7BC741D9BE76}" type="pres">
      <dgm:prSet presAssocID="{DE2839B4-A578-4623-939D-707893CD55C9}" presName="negativeSpace" presStyleCnt="0"/>
      <dgm:spPr/>
    </dgm:pt>
    <dgm:pt modelId="{60B35B22-D4A5-46A3-9E24-B84EB528A929}" type="pres">
      <dgm:prSet presAssocID="{DE2839B4-A578-4623-939D-707893CD55C9}" presName="childText" presStyleLbl="conFgAcc1" presStyleIdx="1" presStyleCnt="3" custScaleY="884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80DEDF-8AE3-45F1-A214-03A5988FC97C}" type="pres">
      <dgm:prSet presAssocID="{27388C91-A245-4F5A-9064-221A11B83096}" presName="spaceBetweenRectangles" presStyleCnt="0"/>
      <dgm:spPr/>
    </dgm:pt>
    <dgm:pt modelId="{97B074F4-10E3-4CDB-A788-B7185B570607}" type="pres">
      <dgm:prSet presAssocID="{017F3822-CCB8-4B60-A5A8-D9D925EB8313}" presName="parentLin" presStyleCnt="0"/>
      <dgm:spPr/>
    </dgm:pt>
    <dgm:pt modelId="{FF0D7809-A32D-4AB9-909C-0EC9FB8D06A8}" type="pres">
      <dgm:prSet presAssocID="{017F3822-CCB8-4B60-A5A8-D9D925EB8313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D734632-B765-4E3E-B2C1-7587C2EE9AA5}" type="pres">
      <dgm:prSet presAssocID="{017F3822-CCB8-4B60-A5A8-D9D925EB8313}" presName="parentText" presStyleLbl="node1" presStyleIdx="2" presStyleCnt="3" custScaleY="10270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2C899F-42AE-4BB2-B262-DC0F74AFA9CB}" type="pres">
      <dgm:prSet presAssocID="{017F3822-CCB8-4B60-A5A8-D9D925EB8313}" presName="negativeSpace" presStyleCnt="0"/>
      <dgm:spPr/>
    </dgm:pt>
    <dgm:pt modelId="{07A5598C-B244-47B7-A581-C56D00FFB2AE}" type="pres">
      <dgm:prSet presAssocID="{017F3822-CCB8-4B60-A5A8-D9D925EB8313}" presName="childText" presStyleLbl="conFgAcc1" presStyleIdx="2" presStyleCnt="3" custScaleY="83289" custLinFactNeighborX="0" custLinFactNeighborY="257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2EA993-3743-4EDC-9ED9-78440C672550}" srcId="{ABDC70E6-9E78-4A91-B83B-5A5372926730}" destId="{F421D147-ACCD-4330-AB8B-2449CBDD43DE}" srcOrd="4" destOrd="0" parTransId="{40976343-A95D-41C9-96B9-788CD24FA3CA}" sibTransId="{9DA55B02-B228-43EF-A58A-AC7FABAA3178}"/>
    <dgm:cxn modelId="{F50AF403-940B-4AC5-8A84-BFD5E6B7B310}" srcId="{665EF710-98BE-478A-95AB-7F7BA9F53A01}" destId="{017F3822-CCB8-4B60-A5A8-D9D925EB8313}" srcOrd="2" destOrd="0" parTransId="{510CB750-FF99-4681-A857-8B4286A2061B}" sibTransId="{B84C68DD-B466-4C69-91FA-7705F8410CD6}"/>
    <dgm:cxn modelId="{DF20B353-F44F-4425-A8E4-E8054BFB0FD8}" type="presOf" srcId="{017F3822-CCB8-4B60-A5A8-D9D925EB8313}" destId="{FF0D7809-A32D-4AB9-909C-0EC9FB8D06A8}" srcOrd="0" destOrd="0" presId="urn:microsoft.com/office/officeart/2005/8/layout/list1"/>
    <dgm:cxn modelId="{C6043252-DCA9-483D-AD7E-918C986B53D1}" srcId="{ABDC70E6-9E78-4A91-B83B-5A5372926730}" destId="{F0F99170-6A0B-4610-A80C-78CCA96FACD6}" srcOrd="3" destOrd="0" parTransId="{3FF725AB-70F2-452D-8F71-7086BCFEE857}" sibTransId="{23790AA0-97E8-4D6B-857A-1437A3E3D3EC}"/>
    <dgm:cxn modelId="{9B3004F4-B29A-43CA-9F68-B2D13AADFC11}" type="presOf" srcId="{D4A57208-C32B-4176-BB1E-6A3C6E74F61E}" destId="{07A5598C-B244-47B7-A581-C56D00FFB2AE}" srcOrd="0" destOrd="0" presId="urn:microsoft.com/office/officeart/2005/8/layout/list1"/>
    <dgm:cxn modelId="{4CAED4AA-1042-4E2B-A8B6-C81D35292D45}" type="presOf" srcId="{343D3ACE-13B6-4A19-911F-AE77D231F6A5}" destId="{C8B0A056-38E1-4499-B71E-A3032CF6C8C1}" srcOrd="0" destOrd="5" presId="urn:microsoft.com/office/officeart/2005/8/layout/list1"/>
    <dgm:cxn modelId="{2D691A80-2894-472F-9212-492CABF52FCE}" type="presOf" srcId="{DE2839B4-A578-4623-939D-707893CD55C9}" destId="{3FBDC1E4-8CF5-4296-A933-AEDC0A945493}" srcOrd="0" destOrd="0" presId="urn:microsoft.com/office/officeart/2005/8/layout/list1"/>
    <dgm:cxn modelId="{D6FE7248-6793-45BB-9B92-668C4966BAF4}" type="presOf" srcId="{B9A696DC-F73E-4A50-8A4E-E1F41BB38DB0}" destId="{C8B0A056-38E1-4499-B71E-A3032CF6C8C1}" srcOrd="0" destOrd="2" presId="urn:microsoft.com/office/officeart/2005/8/layout/list1"/>
    <dgm:cxn modelId="{3F3E66FE-9740-4C46-8394-E8E0CB65080C}" type="presOf" srcId="{916C2665-D22D-4BA3-A230-DF202C4C6A1B}" destId="{C8B0A056-38E1-4499-B71E-A3032CF6C8C1}" srcOrd="0" destOrd="0" presId="urn:microsoft.com/office/officeart/2005/8/layout/list1"/>
    <dgm:cxn modelId="{B3739D05-7D5A-485A-849C-361379B67539}" type="presOf" srcId="{F421D147-ACCD-4330-AB8B-2449CBDD43DE}" destId="{C8B0A056-38E1-4499-B71E-A3032CF6C8C1}" srcOrd="0" destOrd="4" presId="urn:microsoft.com/office/officeart/2005/8/layout/list1"/>
    <dgm:cxn modelId="{8F5FBB1E-CA4F-4FD0-9B51-43696B24AACA}" srcId="{ABDC70E6-9E78-4A91-B83B-5A5372926730}" destId="{343D3ACE-13B6-4A19-911F-AE77D231F6A5}" srcOrd="5" destOrd="0" parTransId="{33B093BD-1CCD-46C3-AA8F-2A4B57A0C8BC}" sibTransId="{E6AEF0AB-D74A-4345-94C7-7E07AFE2DB4D}"/>
    <dgm:cxn modelId="{C1D53247-B2F1-4BC2-AC3A-7A3F39D4FA72}" srcId="{DE2839B4-A578-4623-939D-707893CD55C9}" destId="{587D1037-DD56-4C6E-AEB6-8BEF7F3E91BD}" srcOrd="0" destOrd="0" parTransId="{1A541E25-A9DF-4E67-AF54-DF135403D498}" sibTransId="{07D53A52-89F4-49FF-9CE5-F7A217A1059B}"/>
    <dgm:cxn modelId="{DB8E4C94-2D96-4427-AC42-332963071B42}" srcId="{665EF710-98BE-478A-95AB-7F7BA9F53A01}" destId="{ABDC70E6-9E78-4A91-B83B-5A5372926730}" srcOrd="0" destOrd="0" parTransId="{E591799C-DE8F-44A8-BFB3-5125FF498EA4}" sibTransId="{EBA1D3BD-4447-4B13-BF86-59A6F396750D}"/>
    <dgm:cxn modelId="{DC5520D2-3814-45EE-9308-0080B01714A2}" type="presOf" srcId="{ABDC70E6-9E78-4A91-B83B-5A5372926730}" destId="{FA545F2C-AA33-4C13-B75F-F00B06E6619F}" srcOrd="0" destOrd="0" presId="urn:microsoft.com/office/officeart/2005/8/layout/list1"/>
    <dgm:cxn modelId="{F6AEFF24-F5F8-4063-9934-DC4117DDD3DE}" srcId="{017F3822-CCB8-4B60-A5A8-D9D925EB8313}" destId="{D4A57208-C32B-4176-BB1E-6A3C6E74F61E}" srcOrd="0" destOrd="0" parTransId="{1457A28A-A603-491B-A18F-64663FF69ADE}" sibTransId="{E3CC3383-47A3-4462-848D-4C68439C3EAF}"/>
    <dgm:cxn modelId="{FF1D41B4-7A55-4BED-AF64-B4C83C2B1BBA}" type="presOf" srcId="{665EF710-98BE-478A-95AB-7F7BA9F53A01}" destId="{5D241194-F409-4555-A7F6-A508597B264E}" srcOrd="0" destOrd="0" presId="urn:microsoft.com/office/officeart/2005/8/layout/list1"/>
    <dgm:cxn modelId="{EAA111CE-5E09-4C75-B147-9FCAB0134F21}" type="presOf" srcId="{ABDC70E6-9E78-4A91-B83B-5A5372926730}" destId="{16AA8DC2-DF97-4529-A2F3-9A90CCA4DC09}" srcOrd="1" destOrd="0" presId="urn:microsoft.com/office/officeart/2005/8/layout/list1"/>
    <dgm:cxn modelId="{AE8C3232-EC9B-4B27-8682-AA1E46125647}" srcId="{ABDC70E6-9E78-4A91-B83B-5A5372926730}" destId="{B9A696DC-F73E-4A50-8A4E-E1F41BB38DB0}" srcOrd="2" destOrd="0" parTransId="{87E441B4-C6B9-4C16-9681-42431F3EEDBF}" sibTransId="{34DC8F63-CF93-485E-B3AC-1A79F6B3D1EC}"/>
    <dgm:cxn modelId="{1431882D-68F8-4CCB-80FA-863C83BE0CC7}" type="presOf" srcId="{DE2839B4-A578-4623-939D-707893CD55C9}" destId="{F3A2423D-F645-49EA-9578-B0CEC1AD922E}" srcOrd="1" destOrd="0" presId="urn:microsoft.com/office/officeart/2005/8/layout/list1"/>
    <dgm:cxn modelId="{1F6AE80D-924B-4354-BA49-3F1AB4967E7E}" type="presOf" srcId="{3FFC048F-1A09-4F42-89DA-AEF2C501EDB4}" destId="{C8B0A056-38E1-4499-B71E-A3032CF6C8C1}" srcOrd="0" destOrd="1" presId="urn:microsoft.com/office/officeart/2005/8/layout/list1"/>
    <dgm:cxn modelId="{EE7FFF54-CD60-42A3-B939-30FC05797F7F}" srcId="{017F3822-CCB8-4B60-A5A8-D9D925EB8313}" destId="{F909C012-D8A2-4E28-B4EB-3F48B08D1CC9}" srcOrd="1" destOrd="0" parTransId="{60279939-EDEC-432E-8E29-48062FB13918}" sibTransId="{F5618855-70E0-4B82-A948-076B5139E1C5}"/>
    <dgm:cxn modelId="{2565E6AA-1333-499D-B8DF-B3AD18D5A822}" srcId="{ABDC70E6-9E78-4A91-B83B-5A5372926730}" destId="{916C2665-D22D-4BA3-A230-DF202C4C6A1B}" srcOrd="0" destOrd="0" parTransId="{C7FF7867-F870-4349-8791-963D289F1B1C}" sibTransId="{9175A82A-57FF-4ACB-875B-1B95003E223B}"/>
    <dgm:cxn modelId="{3B5413CF-ED6A-4DE1-9E4E-E35818F97D9F}" srcId="{ABDC70E6-9E78-4A91-B83B-5A5372926730}" destId="{3FFC048F-1A09-4F42-89DA-AEF2C501EDB4}" srcOrd="1" destOrd="0" parTransId="{D131DC99-8685-4B0B-9F9E-D9C715BBAC77}" sibTransId="{CD0DD723-B5FC-499E-B876-83788B61476F}"/>
    <dgm:cxn modelId="{229A7F20-9B22-4B73-ABBB-7F03A3624354}" type="presOf" srcId="{587D1037-DD56-4C6E-AEB6-8BEF7F3E91BD}" destId="{60B35B22-D4A5-46A3-9E24-B84EB528A929}" srcOrd="0" destOrd="0" presId="urn:microsoft.com/office/officeart/2005/8/layout/list1"/>
    <dgm:cxn modelId="{E934894B-EA62-4AD3-B262-0D78BBD2C90B}" srcId="{665EF710-98BE-478A-95AB-7F7BA9F53A01}" destId="{DE2839B4-A578-4623-939D-707893CD55C9}" srcOrd="1" destOrd="0" parTransId="{46201FA6-408F-4EF2-9262-CCA9D7F1CB6C}" sibTransId="{27388C91-A245-4F5A-9064-221A11B83096}"/>
    <dgm:cxn modelId="{F878B73B-F12C-4B0E-A022-ECF8C91030B4}" type="presOf" srcId="{87BA8384-75D1-4A1B-A237-8CCA46ABD804}" destId="{60B35B22-D4A5-46A3-9E24-B84EB528A929}" srcOrd="0" destOrd="1" presId="urn:microsoft.com/office/officeart/2005/8/layout/list1"/>
    <dgm:cxn modelId="{5BC1080B-E4EB-465D-A9CC-9D13F6B233BC}" type="presOf" srcId="{F0F99170-6A0B-4610-A80C-78CCA96FACD6}" destId="{C8B0A056-38E1-4499-B71E-A3032CF6C8C1}" srcOrd="0" destOrd="3" presId="urn:microsoft.com/office/officeart/2005/8/layout/list1"/>
    <dgm:cxn modelId="{8F78856D-6277-47A4-AE1D-F60DF674339A}" srcId="{DE2839B4-A578-4623-939D-707893CD55C9}" destId="{87BA8384-75D1-4A1B-A237-8CCA46ABD804}" srcOrd="1" destOrd="0" parTransId="{49B147DF-4C89-417A-B319-E5B7D69A374A}" sibTransId="{12F7551C-C4B9-45B3-84DF-6BB17D8EED9D}"/>
    <dgm:cxn modelId="{6F8D8013-61B9-43FF-BAC4-06A0FFEB75C5}" type="presOf" srcId="{F909C012-D8A2-4E28-B4EB-3F48B08D1CC9}" destId="{07A5598C-B244-47B7-A581-C56D00FFB2AE}" srcOrd="0" destOrd="1" presId="urn:microsoft.com/office/officeart/2005/8/layout/list1"/>
    <dgm:cxn modelId="{56732AB6-1F0B-48EA-ADDB-BD106A16EC4D}" type="presOf" srcId="{017F3822-CCB8-4B60-A5A8-D9D925EB8313}" destId="{4D734632-B765-4E3E-B2C1-7587C2EE9AA5}" srcOrd="1" destOrd="0" presId="urn:microsoft.com/office/officeart/2005/8/layout/list1"/>
    <dgm:cxn modelId="{76D22045-B411-4228-8966-F0DEDA1A2E97}" type="presParOf" srcId="{5D241194-F409-4555-A7F6-A508597B264E}" destId="{6A766CD4-11F3-4FFF-BBAD-8F3D8EBA1431}" srcOrd="0" destOrd="0" presId="urn:microsoft.com/office/officeart/2005/8/layout/list1"/>
    <dgm:cxn modelId="{3A04E33A-CF05-40E4-92B4-A1E499F65C84}" type="presParOf" srcId="{6A766CD4-11F3-4FFF-BBAD-8F3D8EBA1431}" destId="{FA545F2C-AA33-4C13-B75F-F00B06E6619F}" srcOrd="0" destOrd="0" presId="urn:microsoft.com/office/officeart/2005/8/layout/list1"/>
    <dgm:cxn modelId="{D9BDF329-C6B4-442C-9D86-CF2B7F3F86FF}" type="presParOf" srcId="{6A766CD4-11F3-4FFF-BBAD-8F3D8EBA1431}" destId="{16AA8DC2-DF97-4529-A2F3-9A90CCA4DC09}" srcOrd="1" destOrd="0" presId="urn:microsoft.com/office/officeart/2005/8/layout/list1"/>
    <dgm:cxn modelId="{84EC88C2-B9FC-4529-95F9-7FDCA4A0EEE1}" type="presParOf" srcId="{5D241194-F409-4555-A7F6-A508597B264E}" destId="{67058743-F49F-4FC0-9F2C-0B2D75A3AFA4}" srcOrd="1" destOrd="0" presId="urn:microsoft.com/office/officeart/2005/8/layout/list1"/>
    <dgm:cxn modelId="{192CCBB3-F7B0-4B6D-B54A-3DD42DC05ABB}" type="presParOf" srcId="{5D241194-F409-4555-A7F6-A508597B264E}" destId="{C8B0A056-38E1-4499-B71E-A3032CF6C8C1}" srcOrd="2" destOrd="0" presId="urn:microsoft.com/office/officeart/2005/8/layout/list1"/>
    <dgm:cxn modelId="{1BB45A5E-033F-4B48-902B-CD11681E4EB9}" type="presParOf" srcId="{5D241194-F409-4555-A7F6-A508597B264E}" destId="{24CFEF80-3FB7-4845-A541-0900727004F6}" srcOrd="3" destOrd="0" presId="urn:microsoft.com/office/officeart/2005/8/layout/list1"/>
    <dgm:cxn modelId="{EDAC6869-486D-4BE9-A5E4-4E4310FA2E23}" type="presParOf" srcId="{5D241194-F409-4555-A7F6-A508597B264E}" destId="{8763AE22-5F37-45E5-B765-9B5CC7030D39}" srcOrd="4" destOrd="0" presId="urn:microsoft.com/office/officeart/2005/8/layout/list1"/>
    <dgm:cxn modelId="{1E8F6940-AC64-48C5-8D58-EC07D8C8BB72}" type="presParOf" srcId="{8763AE22-5F37-45E5-B765-9B5CC7030D39}" destId="{3FBDC1E4-8CF5-4296-A933-AEDC0A945493}" srcOrd="0" destOrd="0" presId="urn:microsoft.com/office/officeart/2005/8/layout/list1"/>
    <dgm:cxn modelId="{C5D05842-44DE-4F8F-ABEA-093E86E61E07}" type="presParOf" srcId="{8763AE22-5F37-45E5-B765-9B5CC7030D39}" destId="{F3A2423D-F645-49EA-9578-B0CEC1AD922E}" srcOrd="1" destOrd="0" presId="urn:microsoft.com/office/officeart/2005/8/layout/list1"/>
    <dgm:cxn modelId="{B3940981-636D-40DA-B21D-663C873A5F60}" type="presParOf" srcId="{5D241194-F409-4555-A7F6-A508597B264E}" destId="{04D0A311-B029-4004-B8EF-7BC741D9BE76}" srcOrd="5" destOrd="0" presId="urn:microsoft.com/office/officeart/2005/8/layout/list1"/>
    <dgm:cxn modelId="{DAE9E7EA-B9B5-4BF9-AD94-0AD5C559B9DC}" type="presParOf" srcId="{5D241194-F409-4555-A7F6-A508597B264E}" destId="{60B35B22-D4A5-46A3-9E24-B84EB528A929}" srcOrd="6" destOrd="0" presId="urn:microsoft.com/office/officeart/2005/8/layout/list1"/>
    <dgm:cxn modelId="{9E2FC0D7-90BF-4F02-8A7E-8A407C95C7D1}" type="presParOf" srcId="{5D241194-F409-4555-A7F6-A508597B264E}" destId="{8080DEDF-8AE3-45F1-A214-03A5988FC97C}" srcOrd="7" destOrd="0" presId="urn:microsoft.com/office/officeart/2005/8/layout/list1"/>
    <dgm:cxn modelId="{648FFDAA-9488-470F-99B0-4152235411AA}" type="presParOf" srcId="{5D241194-F409-4555-A7F6-A508597B264E}" destId="{97B074F4-10E3-4CDB-A788-B7185B570607}" srcOrd="8" destOrd="0" presId="urn:microsoft.com/office/officeart/2005/8/layout/list1"/>
    <dgm:cxn modelId="{0D06DA2C-FAD9-47C4-9724-0BBFB3DED596}" type="presParOf" srcId="{97B074F4-10E3-4CDB-A788-B7185B570607}" destId="{FF0D7809-A32D-4AB9-909C-0EC9FB8D06A8}" srcOrd="0" destOrd="0" presId="urn:microsoft.com/office/officeart/2005/8/layout/list1"/>
    <dgm:cxn modelId="{64B8C9D5-CCA7-456D-87E8-94383F7734EE}" type="presParOf" srcId="{97B074F4-10E3-4CDB-A788-B7185B570607}" destId="{4D734632-B765-4E3E-B2C1-7587C2EE9AA5}" srcOrd="1" destOrd="0" presId="urn:microsoft.com/office/officeart/2005/8/layout/list1"/>
    <dgm:cxn modelId="{1BD6973B-EE0D-4A5F-A244-A004308323C1}" type="presParOf" srcId="{5D241194-F409-4555-A7F6-A508597B264E}" destId="{0B2C899F-42AE-4BB2-B262-DC0F74AFA9CB}" srcOrd="9" destOrd="0" presId="urn:microsoft.com/office/officeart/2005/8/layout/list1"/>
    <dgm:cxn modelId="{3EC81104-7E81-4529-BE58-B7F058523FCC}" type="presParOf" srcId="{5D241194-F409-4555-A7F6-A508597B264E}" destId="{07A5598C-B244-47B7-A581-C56D00FFB2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0ECB92F7-265E-4585-84FF-27EDD20CCF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CBF75D-9CD1-4E04-9D87-C91B0E48488B}">
      <dgm:prSet phldrT="[文本]" custT="1"/>
      <dgm:spPr/>
      <dgm:t>
        <a:bodyPr/>
        <a:lstStyle/>
        <a:p>
          <a:r>
            <a:rPr lang="en-US" sz="2400" dirty="0" smtClean="0"/>
            <a:t>Fast Recovery revised</a:t>
          </a:r>
          <a:endParaRPr lang="zh-CN" altLang="en-US" sz="2400" dirty="0"/>
        </a:p>
      </dgm:t>
    </dgm:pt>
    <dgm:pt modelId="{A0AFC00F-6686-4360-A78A-F0863748E434}" type="par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3D0CBEDE-9A20-4828-AFB3-814AAFEB0789}" type="sib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22747473-3B18-403B-B4E6-392D2977EDDA}">
      <dgm:prSet custT="1"/>
      <dgm:spPr/>
      <dgm:t>
        <a:bodyPr/>
        <a:lstStyle/>
        <a:p>
          <a:r>
            <a:rPr lang="en-US" sz="2400" dirty="0" smtClean="0"/>
            <a:t>Linear increase from half of the receiver’s advertised windows until the Recovery ACK is received</a:t>
          </a:r>
          <a:endParaRPr lang="en-US" altLang="zh-CN" sz="2400" dirty="0" smtClean="0">
            <a:ea typeface="黑体" pitchFamily="2" charset="-122"/>
          </a:endParaRPr>
        </a:p>
      </dgm:t>
    </dgm:pt>
    <dgm:pt modelId="{4634DBF2-B817-4E92-8696-72C7B4F75DD8}" type="parTrans" cxnId="{26088D5C-0856-4BE1-8800-EF33150F8B18}">
      <dgm:prSet/>
      <dgm:spPr/>
      <dgm:t>
        <a:bodyPr/>
        <a:lstStyle/>
        <a:p>
          <a:endParaRPr lang="zh-CN" altLang="en-US"/>
        </a:p>
      </dgm:t>
    </dgm:pt>
    <dgm:pt modelId="{5D9BE6E6-AFD6-4443-8826-4B10932A1226}" type="sibTrans" cxnId="{26088D5C-0856-4BE1-8800-EF33150F8B18}">
      <dgm:prSet/>
      <dgm:spPr/>
      <dgm:t>
        <a:bodyPr/>
        <a:lstStyle/>
        <a:p>
          <a:endParaRPr lang="zh-CN" altLang="en-US"/>
        </a:p>
      </dgm:t>
    </dgm:pt>
    <dgm:pt modelId="{26D0AB49-AFE7-4834-B76F-247C8F73FF36}">
      <dgm:prSet phldrT="[文本]" custT="1"/>
      <dgm:spPr/>
      <dgm:t>
        <a:bodyPr/>
        <a:lstStyle/>
        <a:p>
          <a:r>
            <a:rPr lang="en-US" sz="2400" dirty="0" smtClean="0"/>
            <a:t>The Advanced Version of Reno</a:t>
          </a:r>
          <a:endParaRPr lang="zh-CN" altLang="en-US" sz="2400" dirty="0"/>
        </a:p>
      </dgm:t>
    </dgm:pt>
    <dgm:pt modelId="{2F4490CD-85A3-4E6A-9E7F-6CBA476E9D18}" type="parTrans" cxnId="{E4694309-C30B-48E7-9B4E-3F7E90EF74E3}">
      <dgm:prSet/>
      <dgm:spPr/>
      <dgm:t>
        <a:bodyPr/>
        <a:lstStyle/>
        <a:p>
          <a:endParaRPr lang="zh-CN" altLang="en-US"/>
        </a:p>
      </dgm:t>
    </dgm:pt>
    <dgm:pt modelId="{4A936B2A-CA2D-4C54-B992-062FEFC626A9}" type="sibTrans" cxnId="{E4694309-C30B-48E7-9B4E-3F7E90EF74E3}">
      <dgm:prSet/>
      <dgm:spPr/>
      <dgm:t>
        <a:bodyPr/>
        <a:lstStyle/>
        <a:p>
          <a:endParaRPr lang="zh-CN" altLang="en-US"/>
        </a:p>
      </dgm:t>
    </dgm:pt>
    <dgm:pt modelId="{7890B9F3-0492-48F9-975A-CEEBCB6A6F57}">
      <dgm:prSet phldrT="[文本]" custT="1"/>
      <dgm:spPr/>
      <dgm:t>
        <a:bodyPr/>
        <a:lstStyle/>
        <a:p>
          <a:r>
            <a:rPr lang="en-US" sz="2400" dirty="0" smtClean="0"/>
            <a:t>Recovery ACK(RACK) is the ACK of last message</a:t>
          </a:r>
          <a:endParaRPr lang="zh-CN" altLang="en-US" sz="2400" dirty="0"/>
        </a:p>
      </dgm:t>
    </dgm:pt>
    <dgm:pt modelId="{187894CA-88E8-429A-9E6A-F85422B42584}" type="parTrans" cxnId="{B4272807-38CE-47CA-8BE5-22D251F9BFF3}">
      <dgm:prSet/>
      <dgm:spPr/>
      <dgm:t>
        <a:bodyPr/>
        <a:lstStyle/>
        <a:p>
          <a:endParaRPr lang="zh-CN" altLang="en-US"/>
        </a:p>
      </dgm:t>
    </dgm:pt>
    <dgm:pt modelId="{4DBE1A49-12D8-4446-9AB0-2F12228A6AB8}" type="sibTrans" cxnId="{B4272807-38CE-47CA-8BE5-22D251F9BFF3}">
      <dgm:prSet/>
      <dgm:spPr/>
      <dgm:t>
        <a:bodyPr/>
        <a:lstStyle/>
        <a:p>
          <a:endParaRPr lang="zh-CN" altLang="en-US"/>
        </a:p>
      </dgm:t>
    </dgm:pt>
    <dgm:pt modelId="{2BB07308-FDBA-42AC-857E-E1C8CC09E81B}" type="pres">
      <dgm:prSet presAssocID="{0ECB92F7-265E-4585-84FF-27EDD20CCF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25E7B3-FB17-4F34-8BE3-433C8FA5BB08}" type="pres">
      <dgm:prSet presAssocID="{26D0AB49-AFE7-4834-B76F-247C8F73FF36}" presName="parentLin" presStyleCnt="0"/>
      <dgm:spPr/>
    </dgm:pt>
    <dgm:pt modelId="{BBE68CDA-71B3-40BB-B7DB-C05C2E144D78}" type="pres">
      <dgm:prSet presAssocID="{26D0AB49-AFE7-4834-B76F-247C8F73FF3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6CDCC17B-3C16-4B8B-9B5A-D62D71C6ECD2}" type="pres">
      <dgm:prSet presAssocID="{26D0AB49-AFE7-4834-B76F-247C8F73FF3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8B2AB5-2D98-4600-80BC-30B542E07811}" type="pres">
      <dgm:prSet presAssocID="{26D0AB49-AFE7-4834-B76F-247C8F73FF36}" presName="negativeSpace" presStyleCnt="0"/>
      <dgm:spPr/>
    </dgm:pt>
    <dgm:pt modelId="{EC719F7D-8718-49ED-B032-91AA3C093FB8}" type="pres">
      <dgm:prSet presAssocID="{26D0AB49-AFE7-4834-B76F-247C8F73FF3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0EE12-4E50-48D0-99D0-9915FADEF8F3}" type="pres">
      <dgm:prSet presAssocID="{4A936B2A-CA2D-4C54-B992-062FEFC626A9}" presName="spaceBetweenRectangles" presStyleCnt="0"/>
      <dgm:spPr/>
    </dgm:pt>
    <dgm:pt modelId="{8546894F-BA4E-4C0E-8232-4B331CD8E2F3}" type="pres">
      <dgm:prSet presAssocID="{45CBF75D-9CD1-4E04-9D87-C91B0E48488B}" presName="parentLin" presStyleCnt="0"/>
      <dgm:spPr/>
    </dgm:pt>
    <dgm:pt modelId="{127429D4-E8E2-4BDD-8B92-B5D84C49D218}" type="pres">
      <dgm:prSet presAssocID="{45CBF75D-9CD1-4E04-9D87-C91B0E48488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A60900C-7560-4FDB-906D-A5040BACFD54}" type="pres">
      <dgm:prSet presAssocID="{45CBF75D-9CD1-4E04-9D87-C91B0E48488B}" presName="parentText" presStyleLbl="node1" presStyleIdx="1" presStyleCnt="2" custScaleX="1149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4B60C-18D4-46D9-ADED-69829F2FDEDD}" type="pres">
      <dgm:prSet presAssocID="{45CBF75D-9CD1-4E04-9D87-C91B0E48488B}" presName="negativeSpace" presStyleCnt="0"/>
      <dgm:spPr/>
    </dgm:pt>
    <dgm:pt modelId="{1ED53856-4358-4378-BA61-681D627E3FFE}" type="pres">
      <dgm:prSet presAssocID="{45CBF75D-9CD1-4E04-9D87-C91B0E48488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A97283-F65C-4DC6-A637-9033A72A5EE4}" srcId="{0ECB92F7-265E-4585-84FF-27EDD20CCFD6}" destId="{45CBF75D-9CD1-4E04-9D87-C91B0E48488B}" srcOrd="1" destOrd="0" parTransId="{A0AFC00F-6686-4360-A78A-F0863748E434}" sibTransId="{3D0CBEDE-9A20-4828-AFB3-814AAFEB0789}"/>
    <dgm:cxn modelId="{B4272807-38CE-47CA-8BE5-22D251F9BFF3}" srcId="{26D0AB49-AFE7-4834-B76F-247C8F73FF36}" destId="{7890B9F3-0492-48F9-975A-CEEBCB6A6F57}" srcOrd="0" destOrd="0" parTransId="{187894CA-88E8-429A-9E6A-F85422B42584}" sibTransId="{4DBE1A49-12D8-4446-9AB0-2F12228A6AB8}"/>
    <dgm:cxn modelId="{60B1724D-A859-4B61-BC0D-D39D79C4DE12}" type="presOf" srcId="{26D0AB49-AFE7-4834-B76F-247C8F73FF36}" destId="{BBE68CDA-71B3-40BB-B7DB-C05C2E144D78}" srcOrd="0" destOrd="0" presId="urn:microsoft.com/office/officeart/2005/8/layout/list1"/>
    <dgm:cxn modelId="{E4694309-C30B-48E7-9B4E-3F7E90EF74E3}" srcId="{0ECB92F7-265E-4585-84FF-27EDD20CCFD6}" destId="{26D0AB49-AFE7-4834-B76F-247C8F73FF36}" srcOrd="0" destOrd="0" parTransId="{2F4490CD-85A3-4E6A-9E7F-6CBA476E9D18}" sibTransId="{4A936B2A-CA2D-4C54-B992-062FEFC626A9}"/>
    <dgm:cxn modelId="{26088D5C-0856-4BE1-8800-EF33150F8B18}" srcId="{45CBF75D-9CD1-4E04-9D87-C91B0E48488B}" destId="{22747473-3B18-403B-B4E6-392D2977EDDA}" srcOrd="0" destOrd="0" parTransId="{4634DBF2-B817-4E92-8696-72C7B4F75DD8}" sibTransId="{5D9BE6E6-AFD6-4443-8826-4B10932A1226}"/>
    <dgm:cxn modelId="{DB9799D3-C117-4A5E-9031-25A34743C3BC}" type="presOf" srcId="{22747473-3B18-403B-B4E6-392D2977EDDA}" destId="{1ED53856-4358-4378-BA61-681D627E3FFE}" srcOrd="0" destOrd="0" presId="urn:microsoft.com/office/officeart/2005/8/layout/list1"/>
    <dgm:cxn modelId="{C6EBDBD4-B9D0-4B54-B610-3627A6B47C2F}" type="presOf" srcId="{7890B9F3-0492-48F9-975A-CEEBCB6A6F57}" destId="{EC719F7D-8718-49ED-B032-91AA3C093FB8}" srcOrd="0" destOrd="0" presId="urn:microsoft.com/office/officeart/2005/8/layout/list1"/>
    <dgm:cxn modelId="{4DCF48F5-10BC-4687-80E2-E4E383FCAB8B}" type="presOf" srcId="{0ECB92F7-265E-4585-84FF-27EDD20CCFD6}" destId="{2BB07308-FDBA-42AC-857E-E1C8CC09E81B}" srcOrd="0" destOrd="0" presId="urn:microsoft.com/office/officeart/2005/8/layout/list1"/>
    <dgm:cxn modelId="{DAF39C85-E9AB-4FCB-845C-7A2E045403B9}" type="presOf" srcId="{45CBF75D-9CD1-4E04-9D87-C91B0E48488B}" destId="{1A60900C-7560-4FDB-906D-A5040BACFD54}" srcOrd="1" destOrd="0" presId="urn:microsoft.com/office/officeart/2005/8/layout/list1"/>
    <dgm:cxn modelId="{C7BFAB75-1DC5-4809-BF09-0DA8771AF08D}" type="presOf" srcId="{26D0AB49-AFE7-4834-B76F-247C8F73FF36}" destId="{6CDCC17B-3C16-4B8B-9B5A-D62D71C6ECD2}" srcOrd="1" destOrd="0" presId="urn:microsoft.com/office/officeart/2005/8/layout/list1"/>
    <dgm:cxn modelId="{31B49392-ABCA-411F-9C96-111E30B2B1FC}" type="presOf" srcId="{45CBF75D-9CD1-4E04-9D87-C91B0E48488B}" destId="{127429D4-E8E2-4BDD-8B92-B5D84C49D218}" srcOrd="0" destOrd="0" presId="urn:microsoft.com/office/officeart/2005/8/layout/list1"/>
    <dgm:cxn modelId="{F8740D99-BDC9-4629-9731-525D1B61D7AD}" type="presParOf" srcId="{2BB07308-FDBA-42AC-857E-E1C8CC09E81B}" destId="{9325E7B3-FB17-4F34-8BE3-433C8FA5BB08}" srcOrd="0" destOrd="0" presId="urn:microsoft.com/office/officeart/2005/8/layout/list1"/>
    <dgm:cxn modelId="{1B8319E4-E549-4FDD-99D6-87C830C3B2FB}" type="presParOf" srcId="{9325E7B3-FB17-4F34-8BE3-433C8FA5BB08}" destId="{BBE68CDA-71B3-40BB-B7DB-C05C2E144D78}" srcOrd="0" destOrd="0" presId="urn:microsoft.com/office/officeart/2005/8/layout/list1"/>
    <dgm:cxn modelId="{CC07FDAA-ECB3-41B7-BE48-F4804CFC1DE4}" type="presParOf" srcId="{9325E7B3-FB17-4F34-8BE3-433C8FA5BB08}" destId="{6CDCC17B-3C16-4B8B-9B5A-D62D71C6ECD2}" srcOrd="1" destOrd="0" presId="urn:microsoft.com/office/officeart/2005/8/layout/list1"/>
    <dgm:cxn modelId="{5D02ACBF-0654-4C04-81CD-1C6BC598B12C}" type="presParOf" srcId="{2BB07308-FDBA-42AC-857E-E1C8CC09E81B}" destId="{498B2AB5-2D98-4600-80BC-30B542E07811}" srcOrd="1" destOrd="0" presId="urn:microsoft.com/office/officeart/2005/8/layout/list1"/>
    <dgm:cxn modelId="{F84B3614-487A-4553-BE24-84F5EC7905F7}" type="presParOf" srcId="{2BB07308-FDBA-42AC-857E-E1C8CC09E81B}" destId="{EC719F7D-8718-49ED-B032-91AA3C093FB8}" srcOrd="2" destOrd="0" presId="urn:microsoft.com/office/officeart/2005/8/layout/list1"/>
    <dgm:cxn modelId="{817BC868-7CFE-4045-B9AA-076467EB8EA4}" type="presParOf" srcId="{2BB07308-FDBA-42AC-857E-E1C8CC09E81B}" destId="{6390EE12-4E50-48D0-99D0-9915FADEF8F3}" srcOrd="3" destOrd="0" presId="urn:microsoft.com/office/officeart/2005/8/layout/list1"/>
    <dgm:cxn modelId="{490AF616-5E0A-472C-9F49-DCCBDC5FBEE1}" type="presParOf" srcId="{2BB07308-FDBA-42AC-857E-E1C8CC09E81B}" destId="{8546894F-BA4E-4C0E-8232-4B331CD8E2F3}" srcOrd="4" destOrd="0" presId="urn:microsoft.com/office/officeart/2005/8/layout/list1"/>
    <dgm:cxn modelId="{5172F3C7-1F4D-4F60-8949-C108C4F4B06D}" type="presParOf" srcId="{8546894F-BA4E-4C0E-8232-4B331CD8E2F3}" destId="{127429D4-E8E2-4BDD-8B92-B5D84C49D218}" srcOrd="0" destOrd="0" presId="urn:microsoft.com/office/officeart/2005/8/layout/list1"/>
    <dgm:cxn modelId="{1636A4B0-4025-4026-93D5-74E81DB64258}" type="presParOf" srcId="{8546894F-BA4E-4C0E-8232-4B331CD8E2F3}" destId="{1A60900C-7560-4FDB-906D-A5040BACFD54}" srcOrd="1" destOrd="0" presId="urn:microsoft.com/office/officeart/2005/8/layout/list1"/>
    <dgm:cxn modelId="{20A4CFDB-FFCD-4E9B-9B19-196B5BDC47B5}" type="presParOf" srcId="{2BB07308-FDBA-42AC-857E-E1C8CC09E81B}" destId="{E944B60C-18D4-46D9-ADED-69829F2FDEDD}" srcOrd="5" destOrd="0" presId="urn:microsoft.com/office/officeart/2005/8/layout/list1"/>
    <dgm:cxn modelId="{37DFD29E-3C27-4168-93F8-33EEC073DCF0}" type="presParOf" srcId="{2BB07308-FDBA-42AC-857E-E1C8CC09E81B}" destId="{1ED53856-4358-4378-BA61-681D627E3FF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0ECB92F7-265E-4585-84FF-27EDD20CCF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CBF75D-9CD1-4E04-9D87-C91B0E48488B}">
      <dgm:prSet phldrT="[文本]" custT="1"/>
      <dgm:spPr/>
      <dgm:t>
        <a:bodyPr/>
        <a:lstStyle/>
        <a:p>
          <a:r>
            <a:rPr lang="en-US" sz="2000" dirty="0" smtClean="0"/>
            <a:t>Selective Retransmission</a:t>
          </a:r>
          <a:endParaRPr lang="zh-CN" altLang="en-US" sz="2000" dirty="0"/>
        </a:p>
      </dgm:t>
    </dgm:pt>
    <dgm:pt modelId="{A0AFC00F-6686-4360-A78A-F0863748E434}" type="par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3D0CBEDE-9A20-4828-AFB3-814AAFEB0789}" type="sib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22747473-3B18-403B-B4E6-392D2977EDDA}">
      <dgm:prSet custT="1"/>
      <dgm:spPr/>
      <dgm:t>
        <a:bodyPr/>
        <a:lstStyle/>
        <a:p>
          <a:r>
            <a:rPr lang="en-US" sz="2000" smtClean="0"/>
            <a:t>The sender can retransmit just the missing pieces</a:t>
          </a:r>
          <a:endParaRPr lang="en-US" altLang="zh-CN" sz="2000" dirty="0" smtClean="0">
            <a:ea typeface="黑体" pitchFamily="2" charset="-122"/>
          </a:endParaRPr>
        </a:p>
      </dgm:t>
    </dgm:pt>
    <dgm:pt modelId="{4634DBF2-B817-4E92-8696-72C7B4F75DD8}" type="parTrans" cxnId="{26088D5C-0856-4BE1-8800-EF33150F8B18}">
      <dgm:prSet/>
      <dgm:spPr/>
      <dgm:t>
        <a:bodyPr/>
        <a:lstStyle/>
        <a:p>
          <a:endParaRPr lang="zh-CN" altLang="en-US"/>
        </a:p>
      </dgm:t>
    </dgm:pt>
    <dgm:pt modelId="{5D9BE6E6-AFD6-4443-8826-4B10932A1226}" type="sibTrans" cxnId="{26088D5C-0856-4BE1-8800-EF33150F8B18}">
      <dgm:prSet/>
      <dgm:spPr/>
      <dgm:t>
        <a:bodyPr/>
        <a:lstStyle/>
        <a:p>
          <a:endParaRPr lang="zh-CN" altLang="en-US"/>
        </a:p>
      </dgm:t>
    </dgm:pt>
    <dgm:pt modelId="{26D0AB49-AFE7-4834-B76F-247C8F73FF36}">
      <dgm:prSet phldrT="[文本]" custT="1"/>
      <dgm:spPr/>
      <dgm:t>
        <a:bodyPr/>
        <a:lstStyle/>
        <a:p>
          <a:r>
            <a:rPr lang="en-US" sz="2000" dirty="0" smtClean="0"/>
            <a:t>An Acknowledgement scheme changed</a:t>
          </a:r>
          <a:endParaRPr lang="zh-CN" altLang="en-US" sz="2000" dirty="0"/>
        </a:p>
      </dgm:t>
    </dgm:pt>
    <dgm:pt modelId="{2F4490CD-85A3-4E6A-9E7F-6CBA476E9D18}" type="parTrans" cxnId="{E4694309-C30B-48E7-9B4E-3F7E90EF74E3}">
      <dgm:prSet/>
      <dgm:spPr/>
      <dgm:t>
        <a:bodyPr/>
        <a:lstStyle/>
        <a:p>
          <a:endParaRPr lang="zh-CN" altLang="en-US"/>
        </a:p>
      </dgm:t>
    </dgm:pt>
    <dgm:pt modelId="{4A936B2A-CA2D-4C54-B992-062FEFC626A9}" type="sibTrans" cxnId="{E4694309-C30B-48E7-9B4E-3F7E90EF74E3}">
      <dgm:prSet/>
      <dgm:spPr/>
      <dgm:t>
        <a:bodyPr/>
        <a:lstStyle/>
        <a:p>
          <a:endParaRPr lang="zh-CN" altLang="en-US"/>
        </a:p>
      </dgm:t>
    </dgm:pt>
    <dgm:pt modelId="{7890B9F3-0492-48F9-975A-CEEBCB6A6F57}">
      <dgm:prSet phldrT="[文本]" custT="1"/>
      <dgm:spPr/>
      <dgm:t>
        <a:bodyPr/>
        <a:lstStyle/>
        <a:p>
          <a:r>
            <a:rPr lang="en-US" sz="2000" dirty="0" smtClean="0"/>
            <a:t>The receiver specifies exactly which pieces of data missing</a:t>
          </a:r>
          <a:endParaRPr lang="zh-CN" altLang="en-US" sz="2000" dirty="0"/>
        </a:p>
      </dgm:t>
    </dgm:pt>
    <dgm:pt modelId="{187894CA-88E8-429A-9E6A-F85422B42584}" type="parTrans" cxnId="{B4272807-38CE-47CA-8BE5-22D251F9BFF3}">
      <dgm:prSet/>
      <dgm:spPr/>
      <dgm:t>
        <a:bodyPr/>
        <a:lstStyle/>
        <a:p>
          <a:endParaRPr lang="zh-CN" altLang="en-US"/>
        </a:p>
      </dgm:t>
    </dgm:pt>
    <dgm:pt modelId="{4DBE1A49-12D8-4446-9AB0-2F12228A6AB8}" type="sibTrans" cxnId="{B4272807-38CE-47CA-8BE5-22D251F9BFF3}">
      <dgm:prSet/>
      <dgm:spPr/>
      <dgm:t>
        <a:bodyPr/>
        <a:lstStyle/>
        <a:p>
          <a:endParaRPr lang="zh-CN" altLang="en-US"/>
        </a:p>
      </dgm:t>
    </dgm:pt>
    <dgm:pt modelId="{E2FD5650-AB91-497F-9965-A75D475602EF}">
      <dgm:prSet phldrT="[文本]" custT="1"/>
      <dgm:spPr/>
      <dgm:t>
        <a:bodyPr/>
        <a:lstStyle/>
        <a:p>
          <a:r>
            <a:rPr lang="en-US" altLang="zh-CN" sz="2000" dirty="0" smtClean="0"/>
            <a:t>SACK</a:t>
          </a:r>
          <a:endParaRPr lang="zh-CN" altLang="en-US" sz="2000" dirty="0"/>
        </a:p>
      </dgm:t>
    </dgm:pt>
    <dgm:pt modelId="{11E985C8-22C9-440F-BA7E-061094E3FE26}" type="parTrans" cxnId="{97FD0377-FCCB-42BF-98FF-336ECF41BDD0}">
      <dgm:prSet/>
      <dgm:spPr/>
      <dgm:t>
        <a:bodyPr/>
        <a:lstStyle/>
        <a:p>
          <a:endParaRPr lang="zh-CN" altLang="en-US"/>
        </a:p>
      </dgm:t>
    </dgm:pt>
    <dgm:pt modelId="{A2EDF583-0651-4E47-8C82-BCCE2FF2E78F}" type="sibTrans" cxnId="{97FD0377-FCCB-42BF-98FF-336ECF41BDD0}">
      <dgm:prSet/>
      <dgm:spPr/>
      <dgm:t>
        <a:bodyPr/>
        <a:lstStyle/>
        <a:p>
          <a:endParaRPr lang="zh-CN" altLang="en-US"/>
        </a:p>
      </dgm:t>
    </dgm:pt>
    <dgm:pt modelId="{2BB07308-FDBA-42AC-857E-E1C8CC09E81B}" type="pres">
      <dgm:prSet presAssocID="{0ECB92F7-265E-4585-84FF-27EDD20CCF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25E7B3-FB17-4F34-8BE3-433C8FA5BB08}" type="pres">
      <dgm:prSet presAssocID="{26D0AB49-AFE7-4834-B76F-247C8F73FF36}" presName="parentLin" presStyleCnt="0"/>
      <dgm:spPr/>
    </dgm:pt>
    <dgm:pt modelId="{BBE68CDA-71B3-40BB-B7DB-C05C2E144D78}" type="pres">
      <dgm:prSet presAssocID="{26D0AB49-AFE7-4834-B76F-247C8F73FF3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CDCC17B-3C16-4B8B-9B5A-D62D71C6ECD2}" type="pres">
      <dgm:prSet presAssocID="{26D0AB49-AFE7-4834-B76F-247C8F73FF36}" presName="parentText" presStyleLbl="node1" presStyleIdx="0" presStyleCnt="3" custScaleX="1298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8B2AB5-2D98-4600-80BC-30B542E07811}" type="pres">
      <dgm:prSet presAssocID="{26D0AB49-AFE7-4834-B76F-247C8F73FF36}" presName="negativeSpace" presStyleCnt="0"/>
      <dgm:spPr/>
    </dgm:pt>
    <dgm:pt modelId="{EC719F7D-8718-49ED-B032-91AA3C093FB8}" type="pres">
      <dgm:prSet presAssocID="{26D0AB49-AFE7-4834-B76F-247C8F73FF36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0EE12-4E50-48D0-99D0-9915FADEF8F3}" type="pres">
      <dgm:prSet presAssocID="{4A936B2A-CA2D-4C54-B992-062FEFC626A9}" presName="spaceBetweenRectangles" presStyleCnt="0"/>
      <dgm:spPr/>
    </dgm:pt>
    <dgm:pt modelId="{D460E846-1803-4254-88F1-9C68FECC3DF7}" type="pres">
      <dgm:prSet presAssocID="{E2FD5650-AB91-497F-9965-A75D475602EF}" presName="parentLin" presStyleCnt="0"/>
      <dgm:spPr/>
    </dgm:pt>
    <dgm:pt modelId="{6BFA42E6-E627-4CA7-A05E-A458F9B0AF58}" type="pres">
      <dgm:prSet presAssocID="{E2FD5650-AB91-497F-9965-A75D475602E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928DECD-E62F-4612-B6CA-14A7DC1413EC}" type="pres">
      <dgm:prSet presAssocID="{E2FD5650-AB91-497F-9965-A75D475602E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7A9BCF-161C-4365-9D83-CAB6548B199F}" type="pres">
      <dgm:prSet presAssocID="{E2FD5650-AB91-497F-9965-A75D475602EF}" presName="negativeSpace" presStyleCnt="0"/>
      <dgm:spPr/>
    </dgm:pt>
    <dgm:pt modelId="{52C48EBD-CFE5-48DC-8599-BEE478373374}" type="pres">
      <dgm:prSet presAssocID="{E2FD5650-AB91-497F-9965-A75D475602E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3818B-A17D-40E6-AF80-E63A2EF59AE6}" type="pres">
      <dgm:prSet presAssocID="{A2EDF583-0651-4E47-8C82-BCCE2FF2E78F}" presName="spaceBetweenRectangles" presStyleCnt="0"/>
      <dgm:spPr/>
    </dgm:pt>
    <dgm:pt modelId="{8546894F-BA4E-4C0E-8232-4B331CD8E2F3}" type="pres">
      <dgm:prSet presAssocID="{45CBF75D-9CD1-4E04-9D87-C91B0E48488B}" presName="parentLin" presStyleCnt="0"/>
      <dgm:spPr/>
    </dgm:pt>
    <dgm:pt modelId="{127429D4-E8E2-4BDD-8B92-B5D84C49D218}" type="pres">
      <dgm:prSet presAssocID="{45CBF75D-9CD1-4E04-9D87-C91B0E48488B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A60900C-7560-4FDB-906D-A5040BACFD54}" type="pres">
      <dgm:prSet presAssocID="{45CBF75D-9CD1-4E04-9D87-C91B0E48488B}" presName="parentText" presStyleLbl="node1" presStyleIdx="2" presStyleCnt="3" custScaleX="1149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4B60C-18D4-46D9-ADED-69829F2FDEDD}" type="pres">
      <dgm:prSet presAssocID="{45CBF75D-9CD1-4E04-9D87-C91B0E48488B}" presName="negativeSpace" presStyleCnt="0"/>
      <dgm:spPr/>
    </dgm:pt>
    <dgm:pt modelId="{1ED53856-4358-4378-BA61-681D627E3FFE}" type="pres">
      <dgm:prSet presAssocID="{45CBF75D-9CD1-4E04-9D87-C91B0E48488B}" presName="childText" presStyleLbl="conFgAcc1" presStyleIdx="2" presStyleCnt="3" custScaleY="1060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AD6B1-4346-445A-B563-BCAEB3249FE1}" type="presOf" srcId="{E2FD5650-AB91-497F-9965-A75D475602EF}" destId="{6BFA42E6-E627-4CA7-A05E-A458F9B0AF58}" srcOrd="0" destOrd="0" presId="urn:microsoft.com/office/officeart/2005/8/layout/list1"/>
    <dgm:cxn modelId="{44A97283-F65C-4DC6-A637-9033A72A5EE4}" srcId="{0ECB92F7-265E-4585-84FF-27EDD20CCFD6}" destId="{45CBF75D-9CD1-4E04-9D87-C91B0E48488B}" srcOrd="2" destOrd="0" parTransId="{A0AFC00F-6686-4360-A78A-F0863748E434}" sibTransId="{3D0CBEDE-9A20-4828-AFB3-814AAFEB0789}"/>
    <dgm:cxn modelId="{B4272807-38CE-47CA-8BE5-22D251F9BFF3}" srcId="{E2FD5650-AB91-497F-9965-A75D475602EF}" destId="{7890B9F3-0492-48F9-975A-CEEBCB6A6F57}" srcOrd="0" destOrd="0" parTransId="{187894CA-88E8-429A-9E6A-F85422B42584}" sibTransId="{4DBE1A49-12D8-4446-9AB0-2F12228A6AB8}"/>
    <dgm:cxn modelId="{60B1724D-A859-4B61-BC0D-D39D79C4DE12}" type="presOf" srcId="{26D0AB49-AFE7-4834-B76F-247C8F73FF36}" destId="{BBE68CDA-71B3-40BB-B7DB-C05C2E144D78}" srcOrd="0" destOrd="0" presId="urn:microsoft.com/office/officeart/2005/8/layout/list1"/>
    <dgm:cxn modelId="{E4694309-C30B-48E7-9B4E-3F7E90EF74E3}" srcId="{0ECB92F7-265E-4585-84FF-27EDD20CCFD6}" destId="{26D0AB49-AFE7-4834-B76F-247C8F73FF36}" srcOrd="0" destOrd="0" parTransId="{2F4490CD-85A3-4E6A-9E7F-6CBA476E9D18}" sibTransId="{4A936B2A-CA2D-4C54-B992-062FEFC626A9}"/>
    <dgm:cxn modelId="{26088D5C-0856-4BE1-8800-EF33150F8B18}" srcId="{45CBF75D-9CD1-4E04-9D87-C91B0E48488B}" destId="{22747473-3B18-403B-B4E6-392D2977EDDA}" srcOrd="0" destOrd="0" parTransId="{4634DBF2-B817-4E92-8696-72C7B4F75DD8}" sibTransId="{5D9BE6E6-AFD6-4443-8826-4B10932A1226}"/>
    <dgm:cxn modelId="{97FD0377-FCCB-42BF-98FF-336ECF41BDD0}" srcId="{0ECB92F7-265E-4585-84FF-27EDD20CCFD6}" destId="{E2FD5650-AB91-497F-9965-A75D475602EF}" srcOrd="1" destOrd="0" parTransId="{11E985C8-22C9-440F-BA7E-061094E3FE26}" sibTransId="{A2EDF583-0651-4E47-8C82-BCCE2FF2E78F}"/>
    <dgm:cxn modelId="{DB9799D3-C117-4A5E-9031-25A34743C3BC}" type="presOf" srcId="{22747473-3B18-403B-B4E6-392D2977EDDA}" destId="{1ED53856-4358-4378-BA61-681D627E3FFE}" srcOrd="0" destOrd="0" presId="urn:microsoft.com/office/officeart/2005/8/layout/list1"/>
    <dgm:cxn modelId="{4DCF48F5-10BC-4687-80E2-E4E383FCAB8B}" type="presOf" srcId="{0ECB92F7-265E-4585-84FF-27EDD20CCFD6}" destId="{2BB07308-FDBA-42AC-857E-E1C8CC09E81B}" srcOrd="0" destOrd="0" presId="urn:microsoft.com/office/officeart/2005/8/layout/list1"/>
    <dgm:cxn modelId="{46135FBE-0EB2-45AB-AE6E-60E7B2D43DB8}" type="presOf" srcId="{E2FD5650-AB91-497F-9965-A75D475602EF}" destId="{4928DECD-E62F-4612-B6CA-14A7DC1413EC}" srcOrd="1" destOrd="0" presId="urn:microsoft.com/office/officeart/2005/8/layout/list1"/>
    <dgm:cxn modelId="{DAF39C85-E9AB-4FCB-845C-7A2E045403B9}" type="presOf" srcId="{45CBF75D-9CD1-4E04-9D87-C91B0E48488B}" destId="{1A60900C-7560-4FDB-906D-A5040BACFD54}" srcOrd="1" destOrd="0" presId="urn:microsoft.com/office/officeart/2005/8/layout/list1"/>
    <dgm:cxn modelId="{C7BFAB75-1DC5-4809-BF09-0DA8771AF08D}" type="presOf" srcId="{26D0AB49-AFE7-4834-B76F-247C8F73FF36}" destId="{6CDCC17B-3C16-4B8B-9B5A-D62D71C6ECD2}" srcOrd="1" destOrd="0" presId="urn:microsoft.com/office/officeart/2005/8/layout/list1"/>
    <dgm:cxn modelId="{02F3B9B7-292A-4E83-A428-8ADED1E97989}" type="presOf" srcId="{7890B9F3-0492-48F9-975A-CEEBCB6A6F57}" destId="{52C48EBD-CFE5-48DC-8599-BEE478373374}" srcOrd="0" destOrd="0" presId="urn:microsoft.com/office/officeart/2005/8/layout/list1"/>
    <dgm:cxn modelId="{31B49392-ABCA-411F-9C96-111E30B2B1FC}" type="presOf" srcId="{45CBF75D-9CD1-4E04-9D87-C91B0E48488B}" destId="{127429D4-E8E2-4BDD-8B92-B5D84C49D218}" srcOrd="0" destOrd="0" presId="urn:microsoft.com/office/officeart/2005/8/layout/list1"/>
    <dgm:cxn modelId="{F8740D99-BDC9-4629-9731-525D1B61D7AD}" type="presParOf" srcId="{2BB07308-FDBA-42AC-857E-E1C8CC09E81B}" destId="{9325E7B3-FB17-4F34-8BE3-433C8FA5BB08}" srcOrd="0" destOrd="0" presId="urn:microsoft.com/office/officeart/2005/8/layout/list1"/>
    <dgm:cxn modelId="{1B8319E4-E549-4FDD-99D6-87C830C3B2FB}" type="presParOf" srcId="{9325E7B3-FB17-4F34-8BE3-433C8FA5BB08}" destId="{BBE68CDA-71B3-40BB-B7DB-C05C2E144D78}" srcOrd="0" destOrd="0" presId="urn:microsoft.com/office/officeart/2005/8/layout/list1"/>
    <dgm:cxn modelId="{CC07FDAA-ECB3-41B7-BE48-F4804CFC1DE4}" type="presParOf" srcId="{9325E7B3-FB17-4F34-8BE3-433C8FA5BB08}" destId="{6CDCC17B-3C16-4B8B-9B5A-D62D71C6ECD2}" srcOrd="1" destOrd="0" presId="urn:microsoft.com/office/officeart/2005/8/layout/list1"/>
    <dgm:cxn modelId="{5D02ACBF-0654-4C04-81CD-1C6BC598B12C}" type="presParOf" srcId="{2BB07308-FDBA-42AC-857E-E1C8CC09E81B}" destId="{498B2AB5-2D98-4600-80BC-30B542E07811}" srcOrd="1" destOrd="0" presId="urn:microsoft.com/office/officeart/2005/8/layout/list1"/>
    <dgm:cxn modelId="{F84B3614-487A-4553-BE24-84F5EC7905F7}" type="presParOf" srcId="{2BB07308-FDBA-42AC-857E-E1C8CC09E81B}" destId="{EC719F7D-8718-49ED-B032-91AA3C093FB8}" srcOrd="2" destOrd="0" presId="urn:microsoft.com/office/officeart/2005/8/layout/list1"/>
    <dgm:cxn modelId="{817BC868-7CFE-4045-B9AA-076467EB8EA4}" type="presParOf" srcId="{2BB07308-FDBA-42AC-857E-E1C8CC09E81B}" destId="{6390EE12-4E50-48D0-99D0-9915FADEF8F3}" srcOrd="3" destOrd="0" presId="urn:microsoft.com/office/officeart/2005/8/layout/list1"/>
    <dgm:cxn modelId="{F2DE14F3-9EDD-4165-B387-7F8C0EFC28BC}" type="presParOf" srcId="{2BB07308-FDBA-42AC-857E-E1C8CC09E81B}" destId="{D460E846-1803-4254-88F1-9C68FECC3DF7}" srcOrd="4" destOrd="0" presId="urn:microsoft.com/office/officeart/2005/8/layout/list1"/>
    <dgm:cxn modelId="{89889725-9600-4059-A86F-D97C8698880A}" type="presParOf" srcId="{D460E846-1803-4254-88F1-9C68FECC3DF7}" destId="{6BFA42E6-E627-4CA7-A05E-A458F9B0AF58}" srcOrd="0" destOrd="0" presId="urn:microsoft.com/office/officeart/2005/8/layout/list1"/>
    <dgm:cxn modelId="{5E05E52A-43AD-4629-8970-2BD58B2B7ACC}" type="presParOf" srcId="{D460E846-1803-4254-88F1-9C68FECC3DF7}" destId="{4928DECD-E62F-4612-B6CA-14A7DC1413EC}" srcOrd="1" destOrd="0" presId="urn:microsoft.com/office/officeart/2005/8/layout/list1"/>
    <dgm:cxn modelId="{58C00486-4197-49E4-862D-CC933158EB5B}" type="presParOf" srcId="{2BB07308-FDBA-42AC-857E-E1C8CC09E81B}" destId="{AC7A9BCF-161C-4365-9D83-CAB6548B199F}" srcOrd="5" destOrd="0" presId="urn:microsoft.com/office/officeart/2005/8/layout/list1"/>
    <dgm:cxn modelId="{C922B471-9571-4091-9FD8-B1F4798296A0}" type="presParOf" srcId="{2BB07308-FDBA-42AC-857E-E1C8CC09E81B}" destId="{52C48EBD-CFE5-48DC-8599-BEE478373374}" srcOrd="6" destOrd="0" presId="urn:microsoft.com/office/officeart/2005/8/layout/list1"/>
    <dgm:cxn modelId="{3BB2DA65-3355-4349-A7E6-E9286210C24B}" type="presParOf" srcId="{2BB07308-FDBA-42AC-857E-E1C8CC09E81B}" destId="{6303818B-A17D-40E6-AF80-E63A2EF59AE6}" srcOrd="7" destOrd="0" presId="urn:microsoft.com/office/officeart/2005/8/layout/list1"/>
    <dgm:cxn modelId="{490AF616-5E0A-472C-9F49-DCCBDC5FBEE1}" type="presParOf" srcId="{2BB07308-FDBA-42AC-857E-E1C8CC09E81B}" destId="{8546894F-BA4E-4C0E-8232-4B331CD8E2F3}" srcOrd="8" destOrd="0" presId="urn:microsoft.com/office/officeart/2005/8/layout/list1"/>
    <dgm:cxn modelId="{5172F3C7-1F4D-4F60-8949-C108C4F4B06D}" type="presParOf" srcId="{8546894F-BA4E-4C0E-8232-4B331CD8E2F3}" destId="{127429D4-E8E2-4BDD-8B92-B5D84C49D218}" srcOrd="0" destOrd="0" presId="urn:microsoft.com/office/officeart/2005/8/layout/list1"/>
    <dgm:cxn modelId="{1636A4B0-4025-4026-93D5-74E81DB64258}" type="presParOf" srcId="{8546894F-BA4E-4C0E-8232-4B331CD8E2F3}" destId="{1A60900C-7560-4FDB-906D-A5040BACFD54}" srcOrd="1" destOrd="0" presId="urn:microsoft.com/office/officeart/2005/8/layout/list1"/>
    <dgm:cxn modelId="{20A4CFDB-FFCD-4E9B-9B19-196B5BDC47B5}" type="presParOf" srcId="{2BB07308-FDBA-42AC-857E-E1C8CC09E81B}" destId="{E944B60C-18D4-46D9-ADED-69829F2FDEDD}" srcOrd="9" destOrd="0" presId="urn:microsoft.com/office/officeart/2005/8/layout/list1"/>
    <dgm:cxn modelId="{37DFD29E-3C27-4168-93F8-33EEC073DCF0}" type="presParOf" srcId="{2BB07308-FDBA-42AC-857E-E1C8CC09E81B}" destId="{1ED53856-4358-4378-BA61-681D627E3FF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410051C0-6196-43F2-BBFB-8AD249A9D51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19BF84-DBED-4062-B311-64C7DE3078BD}">
      <dgm:prSet/>
      <dgm:spPr/>
      <dgm:t>
        <a:bodyPr/>
        <a:lstStyle/>
        <a:p>
          <a:r>
            <a:rPr lang="en-US" dirty="0" smtClean="0"/>
            <a:t>ECN(Explicit Congestion Notification)</a:t>
          </a:r>
          <a:endParaRPr lang="zh-CN" altLang="en-US" dirty="0"/>
        </a:p>
      </dgm:t>
    </dgm:pt>
    <dgm:pt modelId="{5D88939D-DD32-4F32-AA96-07991E9BA9D1}" type="parTrans" cxnId="{04407091-6DA9-4AE2-AC23-8977C9E2C903}">
      <dgm:prSet/>
      <dgm:spPr/>
      <dgm:t>
        <a:bodyPr/>
        <a:lstStyle/>
        <a:p>
          <a:endParaRPr lang="zh-CN" altLang="en-US"/>
        </a:p>
      </dgm:t>
    </dgm:pt>
    <dgm:pt modelId="{CCE7E83C-A87F-41FF-A8CD-A89A341DA879}" type="sibTrans" cxnId="{04407091-6DA9-4AE2-AC23-8977C9E2C903}">
      <dgm:prSet/>
      <dgm:spPr/>
      <dgm:t>
        <a:bodyPr/>
        <a:lstStyle/>
        <a:p>
          <a:endParaRPr lang="zh-CN" altLang="en-US"/>
        </a:p>
      </dgm:t>
    </dgm:pt>
    <dgm:pt modelId="{47E74911-1587-4D4B-AAE9-413FE2C4CE44}">
      <dgm:prSet/>
      <dgm:spPr/>
      <dgm:t>
        <a:bodyPr/>
        <a:lstStyle/>
        <a:p>
          <a:r>
            <a:rPr lang="en-US" dirty="0" smtClean="0"/>
            <a:t>Routers along the path monitor congestion and mark each TCP segment that passes over a congested network</a:t>
          </a:r>
          <a:endParaRPr lang="zh-CN" altLang="en-US" dirty="0"/>
        </a:p>
      </dgm:t>
    </dgm:pt>
    <dgm:pt modelId="{631B9B4E-D0D2-4EE0-87CC-5B42A28A60AB}" type="parTrans" cxnId="{B84B1B64-F943-443D-9637-B19809CA6DDD}">
      <dgm:prSet/>
      <dgm:spPr/>
      <dgm:t>
        <a:bodyPr/>
        <a:lstStyle/>
        <a:p>
          <a:endParaRPr lang="zh-CN" altLang="en-US"/>
        </a:p>
      </dgm:t>
    </dgm:pt>
    <dgm:pt modelId="{47DFA143-3750-44CA-8E53-EF830C1D6B8A}" type="sibTrans" cxnId="{B84B1B64-F943-443D-9637-B19809CA6DDD}">
      <dgm:prSet/>
      <dgm:spPr/>
      <dgm:t>
        <a:bodyPr/>
        <a:lstStyle/>
        <a:p>
          <a:endParaRPr lang="zh-CN" altLang="en-US"/>
        </a:p>
      </dgm:t>
    </dgm:pt>
    <dgm:pt modelId="{58F7554B-F297-4B68-A35C-8919505B8BE0}">
      <dgm:prSet/>
      <dgm:spPr/>
      <dgm:t>
        <a:bodyPr/>
        <a:lstStyle/>
        <a:p>
          <a:r>
            <a:rPr lang="en-US" dirty="0" smtClean="0"/>
            <a:t>When the receiver returns an ACK</a:t>
          </a:r>
          <a:r>
            <a:rPr lang="zh-CN" dirty="0" smtClean="0"/>
            <a:t>，</a:t>
          </a:r>
          <a:r>
            <a:rPr lang="en-US" dirty="0" smtClean="0"/>
            <a:t>it will tells the sender whether the acknowledged segment experienced congestion</a:t>
          </a:r>
          <a:endParaRPr lang="zh-CN" altLang="en-US" dirty="0"/>
        </a:p>
      </dgm:t>
    </dgm:pt>
    <dgm:pt modelId="{8A38C605-044C-4BB8-9397-9200A8A2BD21}" type="parTrans" cxnId="{B2DBC13C-1C00-4993-B2D0-02B97D922789}">
      <dgm:prSet/>
      <dgm:spPr/>
      <dgm:t>
        <a:bodyPr/>
        <a:lstStyle/>
        <a:p>
          <a:endParaRPr lang="zh-CN" altLang="en-US"/>
        </a:p>
      </dgm:t>
    </dgm:pt>
    <dgm:pt modelId="{9ECC81B7-B78A-4190-ABB0-A1B83191E83E}" type="sibTrans" cxnId="{B2DBC13C-1C00-4993-B2D0-02B97D922789}">
      <dgm:prSet/>
      <dgm:spPr/>
      <dgm:t>
        <a:bodyPr/>
        <a:lstStyle/>
        <a:p>
          <a:endParaRPr lang="zh-CN" altLang="en-US"/>
        </a:p>
      </dgm:t>
    </dgm:pt>
    <dgm:pt modelId="{381E398C-4FBD-4B84-A988-DE39C6C54048}" type="pres">
      <dgm:prSet presAssocID="{410051C0-6196-43F2-BBFB-8AD249A9D5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1C9F11-2FD3-4E49-9A2C-8D5C39813A6C}" type="pres">
      <dgm:prSet presAssocID="{DF19BF84-DBED-4062-B311-64C7DE3078BD}" presName="parentLin" presStyleCnt="0"/>
      <dgm:spPr/>
    </dgm:pt>
    <dgm:pt modelId="{A7AEA713-9497-4982-A68B-2FBE9FEF8F0C}" type="pres">
      <dgm:prSet presAssocID="{DF19BF84-DBED-4062-B311-64C7DE3078BD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2EDD6E96-9BE9-4512-8FC8-CF2D3AB7CF76}" type="pres">
      <dgm:prSet presAssocID="{DF19BF84-DBED-4062-B311-64C7DE3078B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0E386F-CB59-45D8-8414-C94085048F6F}" type="pres">
      <dgm:prSet presAssocID="{DF19BF84-DBED-4062-B311-64C7DE3078BD}" presName="negativeSpace" presStyleCnt="0"/>
      <dgm:spPr/>
    </dgm:pt>
    <dgm:pt modelId="{038D2B93-AD3E-4192-B5B3-6E68E48CED3C}" type="pres">
      <dgm:prSet presAssocID="{DF19BF84-DBED-4062-B311-64C7DE3078B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2D2614-CD70-42B0-84B7-2E87BB37D0AA}" type="presOf" srcId="{47E74911-1587-4D4B-AAE9-413FE2C4CE44}" destId="{038D2B93-AD3E-4192-B5B3-6E68E48CED3C}" srcOrd="0" destOrd="0" presId="urn:microsoft.com/office/officeart/2005/8/layout/list1"/>
    <dgm:cxn modelId="{A4F02EB6-1434-47E7-BF36-2F1BB785596B}" type="presOf" srcId="{DF19BF84-DBED-4062-B311-64C7DE3078BD}" destId="{A7AEA713-9497-4982-A68B-2FBE9FEF8F0C}" srcOrd="0" destOrd="0" presId="urn:microsoft.com/office/officeart/2005/8/layout/list1"/>
    <dgm:cxn modelId="{B2DBC13C-1C00-4993-B2D0-02B97D922789}" srcId="{DF19BF84-DBED-4062-B311-64C7DE3078BD}" destId="{58F7554B-F297-4B68-A35C-8919505B8BE0}" srcOrd="1" destOrd="0" parTransId="{8A38C605-044C-4BB8-9397-9200A8A2BD21}" sibTransId="{9ECC81B7-B78A-4190-ABB0-A1B83191E83E}"/>
    <dgm:cxn modelId="{B84B1B64-F943-443D-9637-B19809CA6DDD}" srcId="{DF19BF84-DBED-4062-B311-64C7DE3078BD}" destId="{47E74911-1587-4D4B-AAE9-413FE2C4CE44}" srcOrd="0" destOrd="0" parTransId="{631B9B4E-D0D2-4EE0-87CC-5B42A28A60AB}" sibTransId="{47DFA143-3750-44CA-8E53-EF830C1D6B8A}"/>
    <dgm:cxn modelId="{D6D977EF-6A96-4CD5-9B94-30D24A17C506}" type="presOf" srcId="{410051C0-6196-43F2-BBFB-8AD249A9D51F}" destId="{381E398C-4FBD-4B84-A988-DE39C6C54048}" srcOrd="0" destOrd="0" presId="urn:microsoft.com/office/officeart/2005/8/layout/list1"/>
    <dgm:cxn modelId="{04407091-6DA9-4AE2-AC23-8977C9E2C903}" srcId="{410051C0-6196-43F2-BBFB-8AD249A9D51F}" destId="{DF19BF84-DBED-4062-B311-64C7DE3078BD}" srcOrd="0" destOrd="0" parTransId="{5D88939D-DD32-4F32-AA96-07991E9BA9D1}" sibTransId="{CCE7E83C-A87F-41FF-A8CD-A89A341DA879}"/>
    <dgm:cxn modelId="{2150592C-E044-4C40-BC88-84306FD77F29}" type="presOf" srcId="{58F7554B-F297-4B68-A35C-8919505B8BE0}" destId="{038D2B93-AD3E-4192-B5B3-6E68E48CED3C}" srcOrd="0" destOrd="1" presId="urn:microsoft.com/office/officeart/2005/8/layout/list1"/>
    <dgm:cxn modelId="{E1777F1F-162A-43D7-9AED-702719EBF3F0}" type="presOf" srcId="{DF19BF84-DBED-4062-B311-64C7DE3078BD}" destId="{2EDD6E96-9BE9-4512-8FC8-CF2D3AB7CF76}" srcOrd="1" destOrd="0" presId="urn:microsoft.com/office/officeart/2005/8/layout/list1"/>
    <dgm:cxn modelId="{BA560115-B899-4443-9111-D7255280BA44}" type="presParOf" srcId="{381E398C-4FBD-4B84-A988-DE39C6C54048}" destId="{911C9F11-2FD3-4E49-9A2C-8D5C39813A6C}" srcOrd="0" destOrd="0" presId="urn:microsoft.com/office/officeart/2005/8/layout/list1"/>
    <dgm:cxn modelId="{033AC9C6-BCD6-4C47-90F1-BB5DEA650576}" type="presParOf" srcId="{911C9F11-2FD3-4E49-9A2C-8D5C39813A6C}" destId="{A7AEA713-9497-4982-A68B-2FBE9FEF8F0C}" srcOrd="0" destOrd="0" presId="urn:microsoft.com/office/officeart/2005/8/layout/list1"/>
    <dgm:cxn modelId="{B363339D-5255-4CF5-808E-10FCA3886D71}" type="presParOf" srcId="{911C9F11-2FD3-4E49-9A2C-8D5C39813A6C}" destId="{2EDD6E96-9BE9-4512-8FC8-CF2D3AB7CF76}" srcOrd="1" destOrd="0" presId="urn:microsoft.com/office/officeart/2005/8/layout/list1"/>
    <dgm:cxn modelId="{EAEFE99B-6CC5-40E2-AC0D-CD56D34EE4AD}" type="presParOf" srcId="{381E398C-4FBD-4B84-A988-DE39C6C54048}" destId="{AF0E386F-CB59-45D8-8414-C94085048F6F}" srcOrd="1" destOrd="0" presId="urn:microsoft.com/office/officeart/2005/8/layout/list1"/>
    <dgm:cxn modelId="{522261AA-23C7-463A-9A10-66D1C7D0EA5A}" type="presParOf" srcId="{381E398C-4FBD-4B84-A988-DE39C6C54048}" destId="{038D2B93-AD3E-4192-B5B3-6E68E48CED3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0ECB92F7-265E-4585-84FF-27EDD20CCF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CBF75D-9CD1-4E04-9D87-C91B0E48488B}">
      <dgm:prSet phldrT="[文本]" custT="1"/>
      <dgm:spPr/>
      <dgm:t>
        <a:bodyPr/>
        <a:lstStyle/>
        <a:p>
          <a:r>
            <a:rPr lang="en-US" sz="1800" dirty="0" smtClean="0"/>
            <a:t>SEQUENCE NUMBER</a:t>
          </a:r>
          <a:endParaRPr lang="zh-CN" altLang="en-US" sz="1800" dirty="0"/>
        </a:p>
      </dgm:t>
    </dgm:pt>
    <dgm:pt modelId="{A0AFC00F-6686-4360-A78A-F0863748E434}" type="par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3D0CBEDE-9A20-4828-AFB3-814AAFEB0789}" type="sib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3649869D-36F7-4C96-9022-A33B93B10B7C}">
      <dgm:prSet phldrT="[文本]" custT="1"/>
      <dgm:spPr/>
      <dgm:t>
        <a:bodyPr/>
        <a:lstStyle/>
        <a:p>
          <a:r>
            <a:rPr lang="en-US" sz="1800" dirty="0" smtClean="0"/>
            <a:t>ACKNOWLEDGEMENT NUMBER</a:t>
          </a:r>
          <a:endParaRPr lang="zh-CN" altLang="en-US" sz="1800" dirty="0"/>
        </a:p>
      </dgm:t>
    </dgm:pt>
    <dgm:pt modelId="{0FA346AE-5E97-4369-AE71-47D21794301F}" type="parTrans" cxnId="{73313CAB-EF80-4366-9E54-F0DAC8530A10}">
      <dgm:prSet/>
      <dgm:spPr/>
      <dgm:t>
        <a:bodyPr/>
        <a:lstStyle/>
        <a:p>
          <a:endParaRPr lang="zh-CN" altLang="en-US"/>
        </a:p>
      </dgm:t>
    </dgm:pt>
    <dgm:pt modelId="{BA740543-63CF-45E3-A9CB-FE2F73870A63}" type="sibTrans" cxnId="{73313CAB-EF80-4366-9E54-F0DAC8530A10}">
      <dgm:prSet/>
      <dgm:spPr/>
      <dgm:t>
        <a:bodyPr/>
        <a:lstStyle/>
        <a:p>
          <a:endParaRPr lang="zh-CN" altLang="en-US"/>
        </a:p>
      </dgm:t>
    </dgm:pt>
    <dgm:pt modelId="{07AE77C0-1967-4B8C-BC2B-CC36A924BED4}">
      <dgm:prSet phldrT="[文本]" custT="1"/>
      <dgm:spPr/>
      <dgm:t>
        <a:bodyPr/>
        <a:lstStyle/>
        <a:p>
          <a:r>
            <a:rPr lang="en-US" sz="1800" dirty="0" smtClean="0"/>
            <a:t>Delayed ACK (</a:t>
          </a:r>
          <a:r>
            <a:rPr lang="zh-CN" sz="1800" dirty="0" smtClean="0"/>
            <a:t>最长能够延时</a:t>
          </a:r>
          <a:r>
            <a:rPr lang="en-US" sz="1800" dirty="0" smtClean="0"/>
            <a:t>500ms)</a:t>
          </a:r>
          <a:endParaRPr lang="zh-CN" altLang="en-US" sz="1800" dirty="0"/>
        </a:p>
      </dgm:t>
    </dgm:pt>
    <dgm:pt modelId="{9EEDFB29-FFF0-4000-BEF3-9B6753714E95}" type="parTrans" cxnId="{08EED43A-10AC-4223-9E47-D31D965AF294}">
      <dgm:prSet/>
      <dgm:spPr/>
      <dgm:t>
        <a:bodyPr/>
        <a:lstStyle/>
        <a:p>
          <a:endParaRPr lang="zh-CN" altLang="en-US"/>
        </a:p>
      </dgm:t>
    </dgm:pt>
    <dgm:pt modelId="{09D51963-D89B-43E8-A19C-131172810D2B}" type="sibTrans" cxnId="{08EED43A-10AC-4223-9E47-D31D965AF294}">
      <dgm:prSet/>
      <dgm:spPr/>
      <dgm:t>
        <a:bodyPr/>
        <a:lstStyle/>
        <a:p>
          <a:endParaRPr lang="zh-CN" altLang="en-US"/>
        </a:p>
      </dgm:t>
    </dgm:pt>
    <dgm:pt modelId="{CD4B0BC0-0A53-4802-9434-5CACF9A7E7AE}">
      <dgm:prSet phldrT="[文本]" custT="1"/>
      <dgm:spPr/>
      <dgm:t>
        <a:bodyPr/>
        <a:lstStyle/>
        <a:p>
          <a:r>
            <a:rPr lang="en-US" sz="1800" dirty="0" smtClean="0"/>
            <a:t>ISN</a:t>
          </a:r>
          <a:r>
            <a:rPr lang="zh-CN" altLang="en-US" sz="1800" dirty="0" smtClean="0"/>
            <a:t>（</a:t>
          </a:r>
          <a:r>
            <a:rPr lang="en-US" sz="1800" dirty="0" smtClean="0"/>
            <a:t>Initial Sequence Number</a:t>
          </a:r>
          <a:r>
            <a:rPr lang="zh-CN" altLang="en-US" sz="1800" dirty="0" smtClean="0"/>
            <a:t>）</a:t>
          </a:r>
          <a:r>
            <a:rPr lang="en-US" altLang="zh-CN" sz="1800" dirty="0" smtClean="0"/>
            <a:t>+</a:t>
          </a:r>
          <a:r>
            <a:rPr lang="zh-CN" sz="1800" dirty="0" smtClean="0"/>
            <a:t>第一个字节在整个字节流中的偏移</a:t>
          </a:r>
          <a:endParaRPr lang="zh-CN" altLang="en-US" sz="1800" dirty="0"/>
        </a:p>
      </dgm:t>
    </dgm:pt>
    <dgm:pt modelId="{7527DDD1-892C-4F94-B1B8-D41EA73B4470}" type="parTrans" cxnId="{21DE928A-9CFA-4CF8-A006-0FA57B54414C}">
      <dgm:prSet/>
      <dgm:spPr/>
      <dgm:t>
        <a:bodyPr/>
        <a:lstStyle/>
        <a:p>
          <a:endParaRPr lang="zh-CN" altLang="en-US"/>
        </a:p>
      </dgm:t>
    </dgm:pt>
    <dgm:pt modelId="{76C73749-CD1D-424E-A3CE-6AE7C3B3D95F}" type="sibTrans" cxnId="{21DE928A-9CFA-4CF8-A006-0FA57B54414C}">
      <dgm:prSet/>
      <dgm:spPr/>
      <dgm:t>
        <a:bodyPr/>
        <a:lstStyle/>
        <a:p>
          <a:endParaRPr lang="zh-CN" altLang="en-US"/>
        </a:p>
      </dgm:t>
    </dgm:pt>
    <dgm:pt modelId="{BCFA1D78-D30C-4C63-B678-64A6E07E7104}">
      <dgm:prSet phldrT="[文本]" custT="1"/>
      <dgm:spPr/>
      <dgm:t>
        <a:bodyPr/>
        <a:lstStyle/>
        <a:p>
          <a:r>
            <a:rPr lang="en-US" sz="1800" dirty="0" smtClean="0"/>
            <a:t>ISN</a:t>
          </a:r>
          <a:r>
            <a:rPr lang="en-US" altLang="zh-CN" sz="1800" dirty="0" smtClean="0"/>
            <a:t>+</a:t>
          </a:r>
          <a:r>
            <a:rPr lang="zh-CN" sz="1800" dirty="0" smtClean="0"/>
            <a:t>期望接收的对方发过来的字节编号</a:t>
          </a:r>
          <a:endParaRPr lang="zh-CN" altLang="en-US" sz="1800" dirty="0"/>
        </a:p>
      </dgm:t>
    </dgm:pt>
    <dgm:pt modelId="{1BACC548-6B12-481D-A773-69DDDE349DAF}" type="parTrans" cxnId="{0C795750-C0A6-4829-81A8-06F41EC02A40}">
      <dgm:prSet/>
      <dgm:spPr/>
      <dgm:t>
        <a:bodyPr/>
        <a:lstStyle/>
        <a:p>
          <a:endParaRPr lang="zh-CN" altLang="en-US"/>
        </a:p>
      </dgm:t>
    </dgm:pt>
    <dgm:pt modelId="{C4C1C819-7B37-4F2F-AD12-1420EC545ADE}" type="sibTrans" cxnId="{0C795750-C0A6-4829-81A8-06F41EC02A40}">
      <dgm:prSet/>
      <dgm:spPr/>
      <dgm:t>
        <a:bodyPr/>
        <a:lstStyle/>
        <a:p>
          <a:endParaRPr lang="zh-CN" altLang="en-US"/>
        </a:p>
      </dgm:t>
    </dgm:pt>
    <dgm:pt modelId="{4E944700-4890-468B-A112-AAEAC8319EED}">
      <dgm:prSet phldrT="[文本]" custT="1"/>
      <dgm:spPr/>
      <dgm:t>
        <a:bodyPr/>
        <a:lstStyle/>
        <a:p>
          <a:r>
            <a:rPr lang="en-US" altLang="en-US" sz="1800" dirty="0" smtClean="0"/>
            <a:t>Cumulative ACK(</a:t>
          </a:r>
          <a:r>
            <a:rPr lang="zh-CN" altLang="en-US" sz="1800" dirty="0" smtClean="0"/>
            <a:t>累积确认</a:t>
          </a:r>
          <a:r>
            <a:rPr lang="en-US" altLang="en-US" sz="1800" dirty="0" smtClean="0"/>
            <a:t>)</a:t>
          </a:r>
          <a:endParaRPr lang="zh-CN" altLang="en-US" sz="1800" dirty="0"/>
        </a:p>
      </dgm:t>
    </dgm:pt>
    <dgm:pt modelId="{C6087CB4-4644-416A-B479-037291AF1FD8}" type="parTrans" cxnId="{67FEF1BD-104A-4C80-B65C-A03E441AB609}">
      <dgm:prSet/>
      <dgm:spPr/>
      <dgm:t>
        <a:bodyPr/>
        <a:lstStyle/>
        <a:p>
          <a:endParaRPr lang="zh-CN" altLang="en-US"/>
        </a:p>
      </dgm:t>
    </dgm:pt>
    <dgm:pt modelId="{8689550B-BC90-4244-AC36-637BFD19B309}" type="sibTrans" cxnId="{67FEF1BD-104A-4C80-B65C-A03E441AB609}">
      <dgm:prSet/>
      <dgm:spPr/>
      <dgm:t>
        <a:bodyPr/>
        <a:lstStyle/>
        <a:p>
          <a:endParaRPr lang="zh-CN" altLang="en-US"/>
        </a:p>
      </dgm:t>
    </dgm:pt>
    <dgm:pt modelId="{1D2EB509-5390-4305-8109-98724EA097BB}">
      <dgm:prSet phldrT="[文本]" custT="1"/>
      <dgm:spPr/>
      <dgm:t>
        <a:bodyPr/>
        <a:lstStyle/>
        <a:p>
          <a:r>
            <a:rPr lang="en-US" sz="1800" b="1" dirty="0" smtClean="0"/>
            <a:t>Piggybacking</a:t>
          </a:r>
          <a:endParaRPr lang="zh-CN" altLang="en-US" sz="1800" dirty="0"/>
        </a:p>
      </dgm:t>
    </dgm:pt>
    <dgm:pt modelId="{88596423-B220-43D2-930A-72D0B9C66505}" type="parTrans" cxnId="{D75FC9F7-38B0-4920-A72F-681706EF219B}">
      <dgm:prSet/>
      <dgm:spPr/>
      <dgm:t>
        <a:bodyPr/>
        <a:lstStyle/>
        <a:p>
          <a:endParaRPr lang="zh-CN" altLang="en-US"/>
        </a:p>
      </dgm:t>
    </dgm:pt>
    <dgm:pt modelId="{BDE31874-20FE-469B-8A67-1223C3499D2B}" type="sibTrans" cxnId="{D75FC9F7-38B0-4920-A72F-681706EF219B}">
      <dgm:prSet/>
      <dgm:spPr/>
      <dgm:t>
        <a:bodyPr/>
        <a:lstStyle/>
        <a:p>
          <a:endParaRPr lang="zh-CN" altLang="en-US"/>
        </a:p>
      </dgm:t>
    </dgm:pt>
    <dgm:pt modelId="{6BD68CDF-8CE0-40B4-8B41-374BA440DB45}">
      <dgm:prSet phldrT="[文本]" custT="1"/>
      <dgm:spPr/>
      <dgm:t>
        <a:bodyPr/>
        <a:lstStyle/>
        <a:p>
          <a:r>
            <a:rPr lang="en-US" sz="1800" dirty="0" smtClean="0"/>
            <a:t>The acknowledgement is attached to the outgoing data frame</a:t>
          </a:r>
          <a:endParaRPr lang="zh-CN" altLang="en-US" sz="1800" dirty="0"/>
        </a:p>
      </dgm:t>
    </dgm:pt>
    <dgm:pt modelId="{E3D44E89-BEEA-4022-B3AA-AD7613CC1750}" type="parTrans" cxnId="{820C3859-9ED5-455F-A658-683192C46AE4}">
      <dgm:prSet/>
      <dgm:spPr/>
      <dgm:t>
        <a:bodyPr/>
        <a:lstStyle/>
        <a:p>
          <a:endParaRPr lang="zh-CN" altLang="en-US"/>
        </a:p>
      </dgm:t>
    </dgm:pt>
    <dgm:pt modelId="{E4C30CA2-01D7-42A6-94B6-80433C1910B0}" type="sibTrans" cxnId="{820C3859-9ED5-455F-A658-683192C46AE4}">
      <dgm:prSet/>
      <dgm:spPr/>
      <dgm:t>
        <a:bodyPr/>
        <a:lstStyle/>
        <a:p>
          <a:endParaRPr lang="zh-CN" altLang="en-US"/>
        </a:p>
      </dgm:t>
    </dgm:pt>
    <dgm:pt modelId="{2BB07308-FDBA-42AC-857E-E1C8CC09E81B}" type="pres">
      <dgm:prSet presAssocID="{0ECB92F7-265E-4585-84FF-27EDD20CCF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46894F-BA4E-4C0E-8232-4B331CD8E2F3}" type="pres">
      <dgm:prSet presAssocID="{45CBF75D-9CD1-4E04-9D87-C91B0E48488B}" presName="parentLin" presStyleCnt="0"/>
      <dgm:spPr/>
    </dgm:pt>
    <dgm:pt modelId="{127429D4-E8E2-4BDD-8B92-B5D84C49D218}" type="pres">
      <dgm:prSet presAssocID="{45CBF75D-9CD1-4E04-9D87-C91B0E48488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A60900C-7560-4FDB-906D-A5040BACFD54}" type="pres">
      <dgm:prSet presAssocID="{45CBF75D-9CD1-4E04-9D87-C91B0E48488B}" presName="parentText" presStyleLbl="node1" presStyleIdx="0" presStyleCnt="2" custScaleY="14366" custLinFactNeighborX="13770" custLinFactNeighborY="-3764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4B60C-18D4-46D9-ADED-69829F2FDEDD}" type="pres">
      <dgm:prSet presAssocID="{45CBF75D-9CD1-4E04-9D87-C91B0E48488B}" presName="negativeSpace" presStyleCnt="0"/>
      <dgm:spPr/>
    </dgm:pt>
    <dgm:pt modelId="{1ED53856-4358-4378-BA61-681D627E3FFE}" type="pres">
      <dgm:prSet presAssocID="{45CBF75D-9CD1-4E04-9D87-C91B0E48488B}" presName="childText" presStyleLbl="conFgAcc1" presStyleIdx="0" presStyleCnt="2" custScaleY="49272" custLinFactNeighborY="-5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A59AFA-B8C9-4FFF-921D-69A5EA1820C3}" type="pres">
      <dgm:prSet presAssocID="{3D0CBEDE-9A20-4828-AFB3-814AAFEB0789}" presName="spaceBetweenRectangles" presStyleCnt="0"/>
      <dgm:spPr/>
    </dgm:pt>
    <dgm:pt modelId="{AC526CC0-2010-4427-AD2E-CE45786F63B5}" type="pres">
      <dgm:prSet presAssocID="{3649869D-36F7-4C96-9022-A33B93B10B7C}" presName="parentLin" presStyleCnt="0"/>
      <dgm:spPr/>
    </dgm:pt>
    <dgm:pt modelId="{A32B002C-7ADE-4A58-BAA9-438F4A747012}" type="pres">
      <dgm:prSet presAssocID="{3649869D-36F7-4C96-9022-A33B93B10B7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92E7B4E-0410-4729-B539-FD0D0A9EE703}" type="pres">
      <dgm:prSet presAssocID="{3649869D-36F7-4C96-9022-A33B93B10B7C}" presName="parentText" presStyleLbl="node1" presStyleIdx="1" presStyleCnt="2" custScaleY="18649" custLinFactNeighborX="13422" custLinFactNeighborY="-3182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48282A-D3F0-4DAA-8ABE-E0DDDC16C8F2}" type="pres">
      <dgm:prSet presAssocID="{3649869D-36F7-4C96-9022-A33B93B10B7C}" presName="negativeSpace" presStyleCnt="0"/>
      <dgm:spPr/>
    </dgm:pt>
    <dgm:pt modelId="{20395A1B-A2A6-413A-B019-C04DF3A4962E}" type="pres">
      <dgm:prSet presAssocID="{3649869D-36F7-4C96-9022-A33B93B10B7C}" presName="childText" presStyleLbl="conFgAcc1" presStyleIdx="1" presStyleCnt="2" custScaleY="65167" custLinFactNeighborY="96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1929A9-7922-4C63-9790-CCC451E75373}" type="presOf" srcId="{45CBF75D-9CD1-4E04-9D87-C91B0E48488B}" destId="{127429D4-E8E2-4BDD-8B92-B5D84C49D218}" srcOrd="0" destOrd="0" presId="urn:microsoft.com/office/officeart/2005/8/layout/list1"/>
    <dgm:cxn modelId="{0D40E404-3700-4F73-8A72-E308F04FFA01}" type="presOf" srcId="{4E944700-4890-468B-A112-AAEAC8319EED}" destId="{20395A1B-A2A6-413A-B019-C04DF3A4962E}" srcOrd="0" destOrd="4" presId="urn:microsoft.com/office/officeart/2005/8/layout/list1"/>
    <dgm:cxn modelId="{F2D69936-1629-4A71-AF3F-01493C9C6861}" type="presOf" srcId="{0ECB92F7-265E-4585-84FF-27EDD20CCFD6}" destId="{2BB07308-FDBA-42AC-857E-E1C8CC09E81B}" srcOrd="0" destOrd="0" presId="urn:microsoft.com/office/officeart/2005/8/layout/list1"/>
    <dgm:cxn modelId="{2742866A-8124-4D8B-9CF4-4547F4D5E235}" type="presOf" srcId="{45CBF75D-9CD1-4E04-9D87-C91B0E48488B}" destId="{1A60900C-7560-4FDB-906D-A5040BACFD54}" srcOrd="1" destOrd="0" presId="urn:microsoft.com/office/officeart/2005/8/layout/list1"/>
    <dgm:cxn modelId="{08EED43A-10AC-4223-9E47-D31D965AF294}" srcId="{3649869D-36F7-4C96-9022-A33B93B10B7C}" destId="{07AE77C0-1967-4B8C-BC2B-CC36A924BED4}" srcOrd="1" destOrd="0" parTransId="{9EEDFB29-FFF0-4000-BEF3-9B6753714E95}" sibTransId="{09D51963-D89B-43E8-A19C-131172810D2B}"/>
    <dgm:cxn modelId="{D75FC9F7-38B0-4920-A72F-681706EF219B}" srcId="{07AE77C0-1967-4B8C-BC2B-CC36A924BED4}" destId="{1D2EB509-5390-4305-8109-98724EA097BB}" srcOrd="0" destOrd="0" parTransId="{88596423-B220-43D2-930A-72D0B9C66505}" sibTransId="{BDE31874-20FE-469B-8A67-1223C3499D2B}"/>
    <dgm:cxn modelId="{33206C7B-C064-443D-8804-A9D5C06F625B}" type="presOf" srcId="{3649869D-36F7-4C96-9022-A33B93B10B7C}" destId="{292E7B4E-0410-4729-B539-FD0D0A9EE703}" srcOrd="1" destOrd="0" presId="urn:microsoft.com/office/officeart/2005/8/layout/list1"/>
    <dgm:cxn modelId="{73313CAB-EF80-4366-9E54-F0DAC8530A10}" srcId="{0ECB92F7-265E-4585-84FF-27EDD20CCFD6}" destId="{3649869D-36F7-4C96-9022-A33B93B10B7C}" srcOrd="1" destOrd="0" parTransId="{0FA346AE-5E97-4369-AE71-47D21794301F}" sibTransId="{BA740543-63CF-45E3-A9CB-FE2F73870A63}"/>
    <dgm:cxn modelId="{8F2AC810-BE59-48B4-A837-D6ECBFE42668}" type="presOf" srcId="{3649869D-36F7-4C96-9022-A33B93B10B7C}" destId="{A32B002C-7ADE-4A58-BAA9-438F4A747012}" srcOrd="0" destOrd="0" presId="urn:microsoft.com/office/officeart/2005/8/layout/list1"/>
    <dgm:cxn modelId="{820C3859-9ED5-455F-A658-683192C46AE4}" srcId="{07AE77C0-1967-4B8C-BC2B-CC36A924BED4}" destId="{6BD68CDF-8CE0-40B4-8B41-374BA440DB45}" srcOrd="1" destOrd="0" parTransId="{E3D44E89-BEEA-4022-B3AA-AD7613CC1750}" sibTransId="{E4C30CA2-01D7-42A6-94B6-80433C1910B0}"/>
    <dgm:cxn modelId="{A1006A0E-A7AD-4901-B1C0-DFF982EAE751}" type="presOf" srcId="{07AE77C0-1967-4B8C-BC2B-CC36A924BED4}" destId="{20395A1B-A2A6-413A-B019-C04DF3A4962E}" srcOrd="0" destOrd="1" presId="urn:microsoft.com/office/officeart/2005/8/layout/list1"/>
    <dgm:cxn modelId="{0C8F915F-78D5-4105-B54A-6156935AD96F}" type="presOf" srcId="{6BD68CDF-8CE0-40B4-8B41-374BA440DB45}" destId="{20395A1B-A2A6-413A-B019-C04DF3A4962E}" srcOrd="0" destOrd="3" presId="urn:microsoft.com/office/officeart/2005/8/layout/list1"/>
    <dgm:cxn modelId="{67FEF1BD-104A-4C80-B65C-A03E441AB609}" srcId="{3649869D-36F7-4C96-9022-A33B93B10B7C}" destId="{4E944700-4890-468B-A112-AAEAC8319EED}" srcOrd="2" destOrd="0" parTransId="{C6087CB4-4644-416A-B479-037291AF1FD8}" sibTransId="{8689550B-BC90-4244-AC36-637BFD19B309}"/>
    <dgm:cxn modelId="{C5917CF5-F8A2-4890-B65B-8D74FFED2A52}" type="presOf" srcId="{1D2EB509-5390-4305-8109-98724EA097BB}" destId="{20395A1B-A2A6-413A-B019-C04DF3A4962E}" srcOrd="0" destOrd="2" presId="urn:microsoft.com/office/officeart/2005/8/layout/list1"/>
    <dgm:cxn modelId="{44A97283-F65C-4DC6-A637-9033A72A5EE4}" srcId="{0ECB92F7-265E-4585-84FF-27EDD20CCFD6}" destId="{45CBF75D-9CD1-4E04-9D87-C91B0E48488B}" srcOrd="0" destOrd="0" parTransId="{A0AFC00F-6686-4360-A78A-F0863748E434}" sibTransId="{3D0CBEDE-9A20-4828-AFB3-814AAFEB0789}"/>
    <dgm:cxn modelId="{0C795750-C0A6-4829-81A8-06F41EC02A40}" srcId="{3649869D-36F7-4C96-9022-A33B93B10B7C}" destId="{BCFA1D78-D30C-4C63-B678-64A6E07E7104}" srcOrd="0" destOrd="0" parTransId="{1BACC548-6B12-481D-A773-69DDDE349DAF}" sibTransId="{C4C1C819-7B37-4F2F-AD12-1420EC545ADE}"/>
    <dgm:cxn modelId="{21DE928A-9CFA-4CF8-A006-0FA57B54414C}" srcId="{45CBF75D-9CD1-4E04-9D87-C91B0E48488B}" destId="{CD4B0BC0-0A53-4802-9434-5CACF9A7E7AE}" srcOrd="0" destOrd="0" parTransId="{7527DDD1-892C-4F94-B1B8-D41EA73B4470}" sibTransId="{76C73749-CD1D-424E-A3CE-6AE7C3B3D95F}"/>
    <dgm:cxn modelId="{4781C73D-D7D9-4CED-87E7-2F94CDA9E2CE}" type="presOf" srcId="{BCFA1D78-D30C-4C63-B678-64A6E07E7104}" destId="{20395A1B-A2A6-413A-B019-C04DF3A4962E}" srcOrd="0" destOrd="0" presId="urn:microsoft.com/office/officeart/2005/8/layout/list1"/>
    <dgm:cxn modelId="{EBA3FADE-9CFC-4448-97B1-C954D7E1BB1C}" type="presOf" srcId="{CD4B0BC0-0A53-4802-9434-5CACF9A7E7AE}" destId="{1ED53856-4358-4378-BA61-681D627E3FFE}" srcOrd="0" destOrd="0" presId="urn:microsoft.com/office/officeart/2005/8/layout/list1"/>
    <dgm:cxn modelId="{8A3CA603-2B55-4776-BFE1-108DD178BD1E}" type="presParOf" srcId="{2BB07308-FDBA-42AC-857E-E1C8CC09E81B}" destId="{8546894F-BA4E-4C0E-8232-4B331CD8E2F3}" srcOrd="0" destOrd="0" presId="urn:microsoft.com/office/officeart/2005/8/layout/list1"/>
    <dgm:cxn modelId="{E5A809D1-4435-44D3-A574-DEA7CEA0446D}" type="presParOf" srcId="{8546894F-BA4E-4C0E-8232-4B331CD8E2F3}" destId="{127429D4-E8E2-4BDD-8B92-B5D84C49D218}" srcOrd="0" destOrd="0" presId="urn:microsoft.com/office/officeart/2005/8/layout/list1"/>
    <dgm:cxn modelId="{05E36B4D-2095-4452-A9E0-5ACA05E7D599}" type="presParOf" srcId="{8546894F-BA4E-4C0E-8232-4B331CD8E2F3}" destId="{1A60900C-7560-4FDB-906D-A5040BACFD54}" srcOrd="1" destOrd="0" presId="urn:microsoft.com/office/officeart/2005/8/layout/list1"/>
    <dgm:cxn modelId="{779BDE2F-501B-499C-926F-DD206564A7F8}" type="presParOf" srcId="{2BB07308-FDBA-42AC-857E-E1C8CC09E81B}" destId="{E944B60C-18D4-46D9-ADED-69829F2FDEDD}" srcOrd="1" destOrd="0" presId="urn:microsoft.com/office/officeart/2005/8/layout/list1"/>
    <dgm:cxn modelId="{5A86A59C-281A-4CDB-B1BF-67B330E5FC09}" type="presParOf" srcId="{2BB07308-FDBA-42AC-857E-E1C8CC09E81B}" destId="{1ED53856-4358-4378-BA61-681D627E3FFE}" srcOrd="2" destOrd="0" presId="urn:microsoft.com/office/officeart/2005/8/layout/list1"/>
    <dgm:cxn modelId="{E64325B0-3191-46FE-B7E6-B6D6AEC1AF35}" type="presParOf" srcId="{2BB07308-FDBA-42AC-857E-E1C8CC09E81B}" destId="{11A59AFA-B8C9-4FFF-921D-69A5EA1820C3}" srcOrd="3" destOrd="0" presId="urn:microsoft.com/office/officeart/2005/8/layout/list1"/>
    <dgm:cxn modelId="{BA65CF39-F9B2-4F36-AEC2-5D1BEC2A99D4}" type="presParOf" srcId="{2BB07308-FDBA-42AC-857E-E1C8CC09E81B}" destId="{AC526CC0-2010-4427-AD2E-CE45786F63B5}" srcOrd="4" destOrd="0" presId="urn:microsoft.com/office/officeart/2005/8/layout/list1"/>
    <dgm:cxn modelId="{0473AE3C-7F42-4F9C-88F3-CDA71DB35138}" type="presParOf" srcId="{AC526CC0-2010-4427-AD2E-CE45786F63B5}" destId="{A32B002C-7ADE-4A58-BAA9-438F4A747012}" srcOrd="0" destOrd="0" presId="urn:microsoft.com/office/officeart/2005/8/layout/list1"/>
    <dgm:cxn modelId="{899B25D7-2343-4C01-A8AA-A41F6067DD80}" type="presParOf" srcId="{AC526CC0-2010-4427-AD2E-CE45786F63B5}" destId="{292E7B4E-0410-4729-B539-FD0D0A9EE703}" srcOrd="1" destOrd="0" presId="urn:microsoft.com/office/officeart/2005/8/layout/list1"/>
    <dgm:cxn modelId="{266A9B88-7B5D-41EE-9276-2DB2DBA60B9F}" type="presParOf" srcId="{2BB07308-FDBA-42AC-857E-E1C8CC09E81B}" destId="{EC48282A-D3F0-4DAA-8ABE-E0DDDC16C8F2}" srcOrd="5" destOrd="0" presId="urn:microsoft.com/office/officeart/2005/8/layout/list1"/>
    <dgm:cxn modelId="{A8C6B58F-BFD7-4049-AA67-A6128F17D48B}" type="presParOf" srcId="{2BB07308-FDBA-42AC-857E-E1C8CC09E81B}" destId="{20395A1B-A2A6-413A-B019-C04DF3A4962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0ECB92F7-265E-4585-84FF-27EDD20CCF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CBF75D-9CD1-4E04-9D87-C91B0E48488B}">
      <dgm:prSet phldrT="[文本]" custT="1"/>
      <dgm:spPr/>
      <dgm:t>
        <a:bodyPr/>
        <a:lstStyle/>
        <a:p>
          <a:r>
            <a:rPr lang="en-US" sz="1800" dirty="0" smtClean="0"/>
            <a:t>Code BITS</a:t>
          </a:r>
          <a:endParaRPr lang="zh-CN" altLang="en-US" sz="1800" dirty="0"/>
        </a:p>
      </dgm:t>
    </dgm:pt>
    <dgm:pt modelId="{A0AFC00F-6686-4360-A78A-F0863748E434}" type="par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3D0CBEDE-9A20-4828-AFB3-814AAFEB0789}" type="sibTrans" cxnId="{44A97283-F65C-4DC6-A637-9033A72A5EE4}">
      <dgm:prSet/>
      <dgm:spPr/>
      <dgm:t>
        <a:bodyPr/>
        <a:lstStyle/>
        <a:p>
          <a:endParaRPr lang="zh-CN" altLang="en-US"/>
        </a:p>
      </dgm:t>
    </dgm:pt>
    <dgm:pt modelId="{3649869D-36F7-4C96-9022-A33B93B10B7C}">
      <dgm:prSet phldrT="[文本]" custT="1"/>
      <dgm:spPr/>
      <dgm:t>
        <a:bodyPr/>
        <a:lstStyle/>
        <a:p>
          <a:r>
            <a:rPr lang="en-US" sz="1800" dirty="0" smtClean="0"/>
            <a:t>SYN is used to establish connections</a:t>
          </a:r>
          <a:endParaRPr lang="zh-CN" altLang="en-US" sz="1800" dirty="0"/>
        </a:p>
      </dgm:t>
    </dgm:pt>
    <dgm:pt modelId="{0FA346AE-5E97-4369-AE71-47D21794301F}" type="parTrans" cxnId="{73313CAB-EF80-4366-9E54-F0DAC8530A10}">
      <dgm:prSet/>
      <dgm:spPr/>
      <dgm:t>
        <a:bodyPr/>
        <a:lstStyle/>
        <a:p>
          <a:endParaRPr lang="zh-CN" altLang="en-US"/>
        </a:p>
      </dgm:t>
    </dgm:pt>
    <dgm:pt modelId="{BA740543-63CF-45E3-A9CB-FE2F73870A63}" type="sibTrans" cxnId="{73313CAB-EF80-4366-9E54-F0DAC8530A10}">
      <dgm:prSet/>
      <dgm:spPr/>
      <dgm:t>
        <a:bodyPr/>
        <a:lstStyle/>
        <a:p>
          <a:endParaRPr lang="zh-CN" altLang="en-US"/>
        </a:p>
      </dgm:t>
    </dgm:pt>
    <dgm:pt modelId="{07AE77C0-1967-4B8C-BC2B-CC36A924BED4}">
      <dgm:prSet phldrT="[文本]" custT="1"/>
      <dgm:spPr/>
      <dgm:t>
        <a:bodyPr/>
        <a:lstStyle/>
        <a:p>
          <a:r>
            <a:rPr lang="en-US" sz="1800" dirty="0" smtClean="0"/>
            <a:t>ACK is used indicate that the Acknowledgement number is valid</a:t>
          </a:r>
          <a:endParaRPr lang="zh-CN" altLang="en-US" sz="1800" dirty="0"/>
        </a:p>
      </dgm:t>
    </dgm:pt>
    <dgm:pt modelId="{9EEDFB29-FFF0-4000-BEF3-9B6753714E95}" type="parTrans" cxnId="{08EED43A-10AC-4223-9E47-D31D965AF294}">
      <dgm:prSet/>
      <dgm:spPr/>
      <dgm:t>
        <a:bodyPr/>
        <a:lstStyle/>
        <a:p>
          <a:endParaRPr lang="zh-CN" altLang="en-US"/>
        </a:p>
      </dgm:t>
    </dgm:pt>
    <dgm:pt modelId="{09D51963-D89B-43E8-A19C-131172810D2B}" type="sibTrans" cxnId="{08EED43A-10AC-4223-9E47-D31D965AF294}">
      <dgm:prSet/>
      <dgm:spPr/>
      <dgm:t>
        <a:bodyPr/>
        <a:lstStyle/>
        <a:p>
          <a:endParaRPr lang="zh-CN" altLang="en-US"/>
        </a:p>
      </dgm:t>
    </dgm:pt>
    <dgm:pt modelId="{CD4B0BC0-0A53-4802-9434-5CACF9A7E7AE}">
      <dgm:prSet phldrT="[文本]" custT="1"/>
      <dgm:spPr/>
      <dgm:t>
        <a:bodyPr/>
        <a:lstStyle/>
        <a:p>
          <a:r>
            <a:rPr lang="en-US" sz="1800" dirty="0" smtClean="0"/>
            <a:t>FIN is used to release connections</a:t>
          </a:r>
          <a:endParaRPr lang="zh-CN" altLang="en-US" sz="1800" dirty="0"/>
        </a:p>
      </dgm:t>
    </dgm:pt>
    <dgm:pt modelId="{7527DDD1-892C-4F94-B1B8-D41EA73B4470}" type="parTrans" cxnId="{21DE928A-9CFA-4CF8-A006-0FA57B54414C}">
      <dgm:prSet/>
      <dgm:spPr/>
      <dgm:t>
        <a:bodyPr/>
        <a:lstStyle/>
        <a:p>
          <a:endParaRPr lang="zh-CN" altLang="en-US"/>
        </a:p>
      </dgm:t>
    </dgm:pt>
    <dgm:pt modelId="{76C73749-CD1D-424E-A3CE-6AE7C3B3D95F}" type="sibTrans" cxnId="{21DE928A-9CFA-4CF8-A006-0FA57B54414C}">
      <dgm:prSet/>
      <dgm:spPr/>
      <dgm:t>
        <a:bodyPr/>
        <a:lstStyle/>
        <a:p>
          <a:endParaRPr lang="zh-CN" altLang="en-US"/>
        </a:p>
      </dgm:t>
    </dgm:pt>
    <dgm:pt modelId="{BCFA1D78-D30C-4C63-B678-64A6E07E7104}">
      <dgm:prSet phldrT="[文本]" custT="1"/>
      <dgm:spPr/>
      <dgm:t>
        <a:bodyPr/>
        <a:lstStyle/>
        <a:p>
          <a:r>
            <a:rPr lang="en-US" sz="1800" dirty="0" smtClean="0"/>
            <a:t>RST is used to abruptly reset the connection</a:t>
          </a:r>
          <a:endParaRPr lang="zh-CN" altLang="en-US" sz="1800" dirty="0"/>
        </a:p>
      </dgm:t>
    </dgm:pt>
    <dgm:pt modelId="{1BACC548-6B12-481D-A773-69DDDE349DAF}" type="parTrans" cxnId="{0C795750-C0A6-4829-81A8-06F41EC02A40}">
      <dgm:prSet/>
      <dgm:spPr/>
      <dgm:t>
        <a:bodyPr/>
        <a:lstStyle/>
        <a:p>
          <a:endParaRPr lang="zh-CN" altLang="en-US"/>
        </a:p>
      </dgm:t>
    </dgm:pt>
    <dgm:pt modelId="{C4C1C819-7B37-4F2F-AD12-1420EC545ADE}" type="sibTrans" cxnId="{0C795750-C0A6-4829-81A8-06F41EC02A40}">
      <dgm:prSet/>
      <dgm:spPr/>
      <dgm:t>
        <a:bodyPr/>
        <a:lstStyle/>
        <a:p>
          <a:endParaRPr lang="zh-CN" altLang="en-US"/>
        </a:p>
      </dgm:t>
    </dgm:pt>
    <dgm:pt modelId="{4E944700-4890-468B-A112-AAEAC8319EED}">
      <dgm:prSet phldrT="[文本]" custT="1"/>
      <dgm:spPr/>
      <dgm:t>
        <a:bodyPr/>
        <a:lstStyle/>
        <a:p>
          <a:r>
            <a:rPr lang="en-US" sz="1800" dirty="0" smtClean="0"/>
            <a:t>PSH is requested to deliver the data to application</a:t>
          </a:r>
          <a:endParaRPr lang="zh-CN" altLang="en-US" sz="1800" dirty="0"/>
        </a:p>
      </dgm:t>
    </dgm:pt>
    <dgm:pt modelId="{C6087CB4-4644-416A-B479-037291AF1FD8}" type="parTrans" cxnId="{67FEF1BD-104A-4C80-B65C-A03E441AB609}">
      <dgm:prSet/>
      <dgm:spPr/>
      <dgm:t>
        <a:bodyPr/>
        <a:lstStyle/>
        <a:p>
          <a:endParaRPr lang="zh-CN" altLang="en-US"/>
        </a:p>
      </dgm:t>
    </dgm:pt>
    <dgm:pt modelId="{8689550B-BC90-4244-AC36-637BFD19B309}" type="sibTrans" cxnId="{67FEF1BD-104A-4C80-B65C-A03E441AB609}">
      <dgm:prSet/>
      <dgm:spPr/>
      <dgm:t>
        <a:bodyPr/>
        <a:lstStyle/>
        <a:p>
          <a:endParaRPr lang="zh-CN" altLang="en-US"/>
        </a:p>
      </dgm:t>
    </dgm:pt>
    <dgm:pt modelId="{51E6B2E4-F070-41E1-8753-0A3D8C3B922C}">
      <dgm:prSet phldrT="[文本]" custT="1"/>
      <dgm:spPr/>
      <dgm:t>
        <a:bodyPr/>
        <a:lstStyle/>
        <a:p>
          <a:r>
            <a:rPr lang="en-US" sz="1800" dirty="0" smtClean="0"/>
            <a:t>URG is indicate if the Urgent pointer is in use</a:t>
          </a:r>
          <a:endParaRPr lang="zh-CN" altLang="en-US" sz="1800" dirty="0"/>
        </a:p>
      </dgm:t>
    </dgm:pt>
    <dgm:pt modelId="{8E184EED-B1A5-485D-95D4-9351185468B8}" type="parTrans" cxnId="{3BBC33FB-2A94-4323-822F-30B3A440C4EE}">
      <dgm:prSet/>
      <dgm:spPr/>
      <dgm:t>
        <a:bodyPr/>
        <a:lstStyle/>
        <a:p>
          <a:endParaRPr lang="zh-CN" altLang="en-US"/>
        </a:p>
      </dgm:t>
    </dgm:pt>
    <dgm:pt modelId="{30029835-E436-4CAB-B7C3-277F3B49C53F}" type="sibTrans" cxnId="{3BBC33FB-2A94-4323-822F-30B3A440C4EE}">
      <dgm:prSet/>
      <dgm:spPr/>
      <dgm:t>
        <a:bodyPr/>
        <a:lstStyle/>
        <a:p>
          <a:endParaRPr lang="zh-CN" altLang="en-US"/>
        </a:p>
      </dgm:t>
    </dgm:pt>
    <dgm:pt modelId="{23D7E3BC-39D5-455D-9983-4FC9EA646BDC}">
      <dgm:prSet phldrT="[文本]" custT="1"/>
      <dgm:spPr/>
      <dgm:t>
        <a:bodyPr/>
        <a:lstStyle/>
        <a:p>
          <a:r>
            <a:rPr lang="en-US" sz="1800" dirty="0" smtClean="0"/>
            <a:t>CWR is set to signal Congestion Window Reduced</a:t>
          </a:r>
          <a:endParaRPr lang="zh-CN" altLang="en-US" sz="1800" dirty="0"/>
        </a:p>
      </dgm:t>
    </dgm:pt>
    <dgm:pt modelId="{E0BB0C01-376D-41C3-B242-8E4504EBF36F}" type="parTrans" cxnId="{C5B1D79D-B1DE-4D1D-A076-A0E57EC5E05F}">
      <dgm:prSet/>
      <dgm:spPr/>
      <dgm:t>
        <a:bodyPr/>
        <a:lstStyle/>
        <a:p>
          <a:endParaRPr lang="zh-CN" altLang="en-US"/>
        </a:p>
      </dgm:t>
    </dgm:pt>
    <dgm:pt modelId="{721AC930-0C66-48BE-9AF6-0D55EA35F814}" type="sibTrans" cxnId="{C5B1D79D-B1DE-4D1D-A076-A0E57EC5E05F}">
      <dgm:prSet/>
      <dgm:spPr/>
      <dgm:t>
        <a:bodyPr/>
        <a:lstStyle/>
        <a:p>
          <a:endParaRPr lang="zh-CN" altLang="en-US"/>
        </a:p>
      </dgm:t>
    </dgm:pt>
    <dgm:pt modelId="{25C708B9-0746-4C2C-9149-F7F578785EFB}">
      <dgm:prSet phldrT="[文本]" custT="1"/>
      <dgm:spPr/>
      <dgm:t>
        <a:bodyPr/>
        <a:lstStyle/>
        <a:p>
          <a:r>
            <a:rPr lang="en-US" sz="1800" dirty="0" smtClean="0"/>
            <a:t>ECN(Explicit Congestion Notification) is set to signal an ECN-Echo</a:t>
          </a:r>
          <a:endParaRPr lang="zh-CN" altLang="en-US" sz="1800" dirty="0"/>
        </a:p>
      </dgm:t>
    </dgm:pt>
    <dgm:pt modelId="{E2E251CC-A070-447A-8B3F-A22BA1DAE962}" type="parTrans" cxnId="{4EF19CEF-CE9F-4A27-AE9C-319ABB4AEB4B}">
      <dgm:prSet/>
      <dgm:spPr/>
      <dgm:t>
        <a:bodyPr/>
        <a:lstStyle/>
        <a:p>
          <a:endParaRPr lang="zh-CN" altLang="en-US"/>
        </a:p>
      </dgm:t>
    </dgm:pt>
    <dgm:pt modelId="{BCD4EBFB-CF49-4D27-8D6B-38B6C1B7B525}" type="sibTrans" cxnId="{4EF19CEF-CE9F-4A27-AE9C-319ABB4AEB4B}">
      <dgm:prSet/>
      <dgm:spPr/>
      <dgm:t>
        <a:bodyPr/>
        <a:lstStyle/>
        <a:p>
          <a:endParaRPr lang="zh-CN" altLang="en-US"/>
        </a:p>
      </dgm:t>
    </dgm:pt>
    <dgm:pt modelId="{2BB07308-FDBA-42AC-857E-E1C8CC09E81B}" type="pres">
      <dgm:prSet presAssocID="{0ECB92F7-265E-4585-84FF-27EDD20CCF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46894F-BA4E-4C0E-8232-4B331CD8E2F3}" type="pres">
      <dgm:prSet presAssocID="{45CBF75D-9CD1-4E04-9D87-C91B0E48488B}" presName="parentLin" presStyleCnt="0"/>
      <dgm:spPr/>
    </dgm:pt>
    <dgm:pt modelId="{127429D4-E8E2-4BDD-8B92-B5D84C49D218}" type="pres">
      <dgm:prSet presAssocID="{45CBF75D-9CD1-4E04-9D87-C91B0E48488B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1A60900C-7560-4FDB-906D-A5040BACFD54}" type="pres">
      <dgm:prSet presAssocID="{45CBF75D-9CD1-4E04-9D87-C91B0E48488B}" presName="parentText" presStyleLbl="node1" presStyleIdx="0" presStyleCnt="1" custScaleY="14366" custLinFactNeighborX="-95916" custLinFactNeighborY="-3920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4B60C-18D4-46D9-ADED-69829F2FDEDD}" type="pres">
      <dgm:prSet presAssocID="{45CBF75D-9CD1-4E04-9D87-C91B0E48488B}" presName="negativeSpace" presStyleCnt="0"/>
      <dgm:spPr/>
    </dgm:pt>
    <dgm:pt modelId="{1ED53856-4358-4378-BA61-681D627E3FFE}" type="pres">
      <dgm:prSet presAssocID="{45CBF75D-9CD1-4E04-9D87-C91B0E48488B}" presName="childText" presStyleLbl="conFgAcc1" presStyleIdx="0" presStyleCnt="1" custScaleY="70660" custLinFactNeighborY="86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A06AE4-D8B5-450B-92D9-2B1F8834D554}" type="presOf" srcId="{51E6B2E4-F070-41E1-8753-0A3D8C3B922C}" destId="{1ED53856-4358-4378-BA61-681D627E3FFE}" srcOrd="0" destOrd="5" presId="urn:microsoft.com/office/officeart/2005/8/layout/list1"/>
    <dgm:cxn modelId="{781929A9-7922-4C63-9790-CCC451E75373}" type="presOf" srcId="{45CBF75D-9CD1-4E04-9D87-C91B0E48488B}" destId="{127429D4-E8E2-4BDD-8B92-B5D84C49D218}" srcOrd="0" destOrd="0" presId="urn:microsoft.com/office/officeart/2005/8/layout/list1"/>
    <dgm:cxn modelId="{F2D69936-1629-4A71-AF3F-01493C9C6861}" type="presOf" srcId="{0ECB92F7-265E-4585-84FF-27EDD20CCFD6}" destId="{2BB07308-FDBA-42AC-857E-E1C8CC09E81B}" srcOrd="0" destOrd="0" presId="urn:microsoft.com/office/officeart/2005/8/layout/list1"/>
    <dgm:cxn modelId="{5BE28CC0-CC60-46E6-A4DB-ED64A8E54C37}" type="presOf" srcId="{23D7E3BC-39D5-455D-9983-4FC9EA646BDC}" destId="{1ED53856-4358-4378-BA61-681D627E3FFE}" srcOrd="0" destOrd="6" presId="urn:microsoft.com/office/officeart/2005/8/layout/list1"/>
    <dgm:cxn modelId="{2742866A-8124-4D8B-9CF4-4547F4D5E235}" type="presOf" srcId="{45CBF75D-9CD1-4E04-9D87-C91B0E48488B}" destId="{1A60900C-7560-4FDB-906D-A5040BACFD54}" srcOrd="1" destOrd="0" presId="urn:microsoft.com/office/officeart/2005/8/layout/list1"/>
    <dgm:cxn modelId="{08EED43A-10AC-4223-9E47-D31D965AF294}" srcId="{45CBF75D-9CD1-4E04-9D87-C91B0E48488B}" destId="{07AE77C0-1967-4B8C-BC2B-CC36A924BED4}" srcOrd="3" destOrd="0" parTransId="{9EEDFB29-FFF0-4000-BEF3-9B6753714E95}" sibTransId="{09D51963-D89B-43E8-A19C-131172810D2B}"/>
    <dgm:cxn modelId="{4EF19CEF-CE9F-4A27-AE9C-319ABB4AEB4B}" srcId="{45CBF75D-9CD1-4E04-9D87-C91B0E48488B}" destId="{25C708B9-0746-4C2C-9149-F7F578785EFB}" srcOrd="7" destOrd="0" parTransId="{E2E251CC-A070-447A-8B3F-A22BA1DAE962}" sibTransId="{BCD4EBFB-CF49-4D27-8D6B-38B6C1B7B525}"/>
    <dgm:cxn modelId="{73313CAB-EF80-4366-9E54-F0DAC8530A10}" srcId="{45CBF75D-9CD1-4E04-9D87-C91B0E48488B}" destId="{3649869D-36F7-4C96-9022-A33B93B10B7C}" srcOrd="1" destOrd="0" parTransId="{0FA346AE-5E97-4369-AE71-47D21794301F}" sibTransId="{BA740543-63CF-45E3-A9CB-FE2F73870A63}"/>
    <dgm:cxn modelId="{075B4E7B-AF57-45EE-BADF-F778585014FE}" type="presOf" srcId="{4E944700-4890-468B-A112-AAEAC8319EED}" destId="{1ED53856-4358-4378-BA61-681D627E3FFE}" srcOrd="0" destOrd="4" presId="urn:microsoft.com/office/officeart/2005/8/layout/list1"/>
    <dgm:cxn modelId="{C5B1D79D-B1DE-4D1D-A076-A0E57EC5E05F}" srcId="{45CBF75D-9CD1-4E04-9D87-C91B0E48488B}" destId="{23D7E3BC-39D5-455D-9983-4FC9EA646BDC}" srcOrd="6" destOrd="0" parTransId="{E0BB0C01-376D-41C3-B242-8E4504EBF36F}" sibTransId="{721AC930-0C66-48BE-9AF6-0D55EA35F814}"/>
    <dgm:cxn modelId="{2833433B-2FA8-45EF-BCA1-C3E8DFABA573}" type="presOf" srcId="{BCFA1D78-D30C-4C63-B678-64A6E07E7104}" destId="{1ED53856-4358-4378-BA61-681D627E3FFE}" srcOrd="0" destOrd="2" presId="urn:microsoft.com/office/officeart/2005/8/layout/list1"/>
    <dgm:cxn modelId="{67FEF1BD-104A-4C80-B65C-A03E441AB609}" srcId="{45CBF75D-9CD1-4E04-9D87-C91B0E48488B}" destId="{4E944700-4890-468B-A112-AAEAC8319EED}" srcOrd="4" destOrd="0" parTransId="{C6087CB4-4644-416A-B479-037291AF1FD8}" sibTransId="{8689550B-BC90-4244-AC36-637BFD19B309}"/>
    <dgm:cxn modelId="{44A97283-F65C-4DC6-A637-9033A72A5EE4}" srcId="{0ECB92F7-265E-4585-84FF-27EDD20CCFD6}" destId="{45CBF75D-9CD1-4E04-9D87-C91B0E48488B}" srcOrd="0" destOrd="0" parTransId="{A0AFC00F-6686-4360-A78A-F0863748E434}" sibTransId="{3D0CBEDE-9A20-4828-AFB3-814AAFEB0789}"/>
    <dgm:cxn modelId="{67146D08-9784-4409-B364-B9858055785A}" type="presOf" srcId="{25C708B9-0746-4C2C-9149-F7F578785EFB}" destId="{1ED53856-4358-4378-BA61-681D627E3FFE}" srcOrd="0" destOrd="7" presId="urn:microsoft.com/office/officeart/2005/8/layout/list1"/>
    <dgm:cxn modelId="{0C795750-C0A6-4829-81A8-06F41EC02A40}" srcId="{45CBF75D-9CD1-4E04-9D87-C91B0E48488B}" destId="{BCFA1D78-D30C-4C63-B678-64A6E07E7104}" srcOrd="2" destOrd="0" parTransId="{1BACC548-6B12-481D-A773-69DDDE349DAF}" sibTransId="{C4C1C819-7B37-4F2F-AD12-1420EC545ADE}"/>
    <dgm:cxn modelId="{21DE928A-9CFA-4CF8-A006-0FA57B54414C}" srcId="{45CBF75D-9CD1-4E04-9D87-C91B0E48488B}" destId="{CD4B0BC0-0A53-4802-9434-5CACF9A7E7AE}" srcOrd="0" destOrd="0" parTransId="{7527DDD1-892C-4F94-B1B8-D41EA73B4470}" sibTransId="{76C73749-CD1D-424E-A3CE-6AE7C3B3D95F}"/>
    <dgm:cxn modelId="{5434A945-52B6-406E-9383-C94655A378BB}" type="presOf" srcId="{3649869D-36F7-4C96-9022-A33B93B10B7C}" destId="{1ED53856-4358-4378-BA61-681D627E3FFE}" srcOrd="0" destOrd="1" presId="urn:microsoft.com/office/officeart/2005/8/layout/list1"/>
    <dgm:cxn modelId="{3BBC33FB-2A94-4323-822F-30B3A440C4EE}" srcId="{45CBF75D-9CD1-4E04-9D87-C91B0E48488B}" destId="{51E6B2E4-F070-41E1-8753-0A3D8C3B922C}" srcOrd="5" destOrd="0" parTransId="{8E184EED-B1A5-485D-95D4-9351185468B8}" sibTransId="{30029835-E436-4CAB-B7C3-277F3B49C53F}"/>
    <dgm:cxn modelId="{EBA3FADE-9CFC-4448-97B1-C954D7E1BB1C}" type="presOf" srcId="{CD4B0BC0-0A53-4802-9434-5CACF9A7E7AE}" destId="{1ED53856-4358-4378-BA61-681D627E3FFE}" srcOrd="0" destOrd="0" presId="urn:microsoft.com/office/officeart/2005/8/layout/list1"/>
    <dgm:cxn modelId="{FE1DB656-D83E-4C65-A1CD-5DC82EBF4260}" type="presOf" srcId="{07AE77C0-1967-4B8C-BC2B-CC36A924BED4}" destId="{1ED53856-4358-4378-BA61-681D627E3FFE}" srcOrd="0" destOrd="3" presId="urn:microsoft.com/office/officeart/2005/8/layout/list1"/>
    <dgm:cxn modelId="{8A3CA603-2B55-4776-BFE1-108DD178BD1E}" type="presParOf" srcId="{2BB07308-FDBA-42AC-857E-E1C8CC09E81B}" destId="{8546894F-BA4E-4C0E-8232-4B331CD8E2F3}" srcOrd="0" destOrd="0" presId="urn:microsoft.com/office/officeart/2005/8/layout/list1"/>
    <dgm:cxn modelId="{E5A809D1-4435-44D3-A574-DEA7CEA0446D}" type="presParOf" srcId="{8546894F-BA4E-4C0E-8232-4B331CD8E2F3}" destId="{127429D4-E8E2-4BDD-8B92-B5D84C49D218}" srcOrd="0" destOrd="0" presId="urn:microsoft.com/office/officeart/2005/8/layout/list1"/>
    <dgm:cxn modelId="{05E36B4D-2095-4452-A9E0-5ACA05E7D599}" type="presParOf" srcId="{8546894F-BA4E-4C0E-8232-4B331CD8E2F3}" destId="{1A60900C-7560-4FDB-906D-A5040BACFD54}" srcOrd="1" destOrd="0" presId="urn:microsoft.com/office/officeart/2005/8/layout/list1"/>
    <dgm:cxn modelId="{779BDE2F-501B-499C-926F-DD206564A7F8}" type="presParOf" srcId="{2BB07308-FDBA-42AC-857E-E1C8CC09E81B}" destId="{E944B60C-18D4-46D9-ADED-69829F2FDEDD}" srcOrd="1" destOrd="0" presId="urn:microsoft.com/office/officeart/2005/8/layout/list1"/>
    <dgm:cxn modelId="{5A86A59C-281A-4CDB-B1BF-67B330E5FC09}" type="presParOf" srcId="{2BB07308-FDBA-42AC-857E-E1C8CC09E81B}" destId="{1ED53856-4358-4378-BA61-681D627E3FF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0ECB92F7-265E-4585-84FF-27EDD20CCF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747473-3B18-403B-B4E6-392D2977EDDA}">
      <dgm:prSet custT="1"/>
      <dgm:spPr/>
      <dgm:t>
        <a:bodyPr/>
        <a:lstStyle/>
        <a:p>
          <a:r>
            <a:rPr lang="en-US" altLang="zh-CN" sz="1800" dirty="0" smtClean="0">
              <a:ea typeface="黑体" pitchFamily="2" charset="-122"/>
            </a:rPr>
            <a:t>Four TCP Segments</a:t>
          </a:r>
        </a:p>
      </dgm:t>
    </dgm:pt>
    <dgm:pt modelId="{4634DBF2-B817-4E92-8696-72C7B4F75DD8}" type="parTrans" cxnId="{26088D5C-0856-4BE1-8800-EF33150F8B18}">
      <dgm:prSet/>
      <dgm:spPr/>
      <dgm:t>
        <a:bodyPr/>
        <a:lstStyle/>
        <a:p>
          <a:endParaRPr lang="zh-CN" altLang="en-US"/>
        </a:p>
      </dgm:t>
    </dgm:pt>
    <dgm:pt modelId="{5D9BE6E6-AFD6-4443-8826-4B10932A1226}" type="sibTrans" cxnId="{26088D5C-0856-4BE1-8800-EF33150F8B18}">
      <dgm:prSet/>
      <dgm:spPr/>
      <dgm:t>
        <a:bodyPr/>
        <a:lstStyle/>
        <a:p>
          <a:endParaRPr lang="zh-CN" altLang="en-US"/>
        </a:p>
      </dgm:t>
    </dgm:pt>
    <dgm:pt modelId="{5459BA4D-98E0-49EF-9B67-60363FAE14EB}">
      <dgm:prSet custT="1"/>
      <dgm:spPr/>
      <dgm:t>
        <a:bodyPr/>
        <a:lstStyle/>
        <a:p>
          <a:r>
            <a:rPr lang="en-US" altLang="zh-CN" sz="1800" dirty="0" smtClean="0"/>
            <a:t>The first and second TCP segment have been received </a:t>
          </a:r>
        </a:p>
      </dgm:t>
    </dgm:pt>
    <dgm:pt modelId="{B498F48F-3387-45DD-917E-2F19DFBC7545}" type="parTrans" cxnId="{7E3DD461-F10B-4571-942B-D6DBE8E623DB}">
      <dgm:prSet/>
      <dgm:spPr/>
      <dgm:t>
        <a:bodyPr/>
        <a:lstStyle/>
        <a:p>
          <a:endParaRPr lang="zh-CN" altLang="en-US"/>
        </a:p>
      </dgm:t>
    </dgm:pt>
    <dgm:pt modelId="{354B9853-3A46-4975-A38B-E956A789C2E8}" type="sibTrans" cxnId="{7E3DD461-F10B-4571-942B-D6DBE8E623DB}">
      <dgm:prSet/>
      <dgm:spPr/>
      <dgm:t>
        <a:bodyPr/>
        <a:lstStyle/>
        <a:p>
          <a:endParaRPr lang="zh-CN" altLang="en-US"/>
        </a:p>
      </dgm:t>
    </dgm:pt>
    <dgm:pt modelId="{CB0D483B-94FF-4978-AAC0-A30D655E8316}">
      <dgm:prSet custT="1"/>
      <dgm:spPr/>
      <dgm:t>
        <a:bodyPr/>
        <a:lstStyle/>
        <a:p>
          <a:r>
            <a:rPr lang="en-US" altLang="zh-CN" sz="1800" dirty="0" smtClean="0"/>
            <a:t>The third TCP segment lost and the fourth one received  </a:t>
          </a:r>
        </a:p>
      </dgm:t>
    </dgm:pt>
    <dgm:pt modelId="{BA635B87-1046-48D0-A319-EA325FDF3C2E}" type="parTrans" cxnId="{ABAB89E3-D728-4B86-9160-ADED65F169BC}">
      <dgm:prSet/>
      <dgm:spPr/>
      <dgm:t>
        <a:bodyPr/>
        <a:lstStyle/>
        <a:p>
          <a:endParaRPr lang="zh-CN" altLang="en-US"/>
        </a:p>
      </dgm:t>
    </dgm:pt>
    <dgm:pt modelId="{DBD5CB20-AB20-4C75-BFED-CD9B52F78758}" type="sibTrans" cxnId="{ABAB89E3-D728-4B86-9160-ADED65F169BC}">
      <dgm:prSet/>
      <dgm:spPr/>
      <dgm:t>
        <a:bodyPr/>
        <a:lstStyle/>
        <a:p>
          <a:endParaRPr lang="zh-CN" altLang="en-US"/>
        </a:p>
      </dgm:t>
    </dgm:pt>
    <dgm:pt modelId="{5B6B7400-BBEC-4495-A31C-9CFADFB44EE7}">
      <dgm:prSet custT="1"/>
      <dgm:spPr/>
      <dgm:t>
        <a:bodyPr/>
        <a:lstStyle/>
        <a:p>
          <a:r>
            <a:rPr lang="en-US" altLang="zh-CN" sz="1800" dirty="0" smtClean="0"/>
            <a:t>The 1025-2048 bytes in byte stream</a:t>
          </a:r>
        </a:p>
      </dgm:t>
    </dgm:pt>
    <dgm:pt modelId="{A426EC96-D55C-4C59-808C-F2D8AC780043}" type="parTrans" cxnId="{F66D15F1-4BA8-4D4A-B3E7-DA44B306D797}">
      <dgm:prSet/>
      <dgm:spPr/>
      <dgm:t>
        <a:bodyPr/>
        <a:lstStyle/>
        <a:p>
          <a:endParaRPr lang="zh-CN" altLang="en-US"/>
        </a:p>
      </dgm:t>
    </dgm:pt>
    <dgm:pt modelId="{C6510796-A7F2-481D-BA26-5747B7113FEC}" type="sibTrans" cxnId="{F66D15F1-4BA8-4D4A-B3E7-DA44B306D797}">
      <dgm:prSet/>
      <dgm:spPr/>
      <dgm:t>
        <a:bodyPr/>
        <a:lstStyle/>
        <a:p>
          <a:endParaRPr lang="zh-CN" altLang="en-US"/>
        </a:p>
      </dgm:t>
    </dgm:pt>
    <dgm:pt modelId="{059AA0B3-2014-4B2D-A5E7-FC4D52261867}">
      <dgm:prSet custT="1"/>
      <dgm:spPr/>
      <dgm:t>
        <a:bodyPr/>
        <a:lstStyle/>
        <a:p>
          <a:r>
            <a:rPr lang="en-US" altLang="zh-CN" sz="1800" dirty="0" smtClean="0"/>
            <a:t>The 2049-3072 bytes in byte stream</a:t>
          </a:r>
        </a:p>
      </dgm:t>
    </dgm:pt>
    <dgm:pt modelId="{68F5E378-2BC0-4F32-867C-823881377FE6}" type="parTrans" cxnId="{E1B11D07-31C3-4732-8652-DD7CA6781B53}">
      <dgm:prSet/>
      <dgm:spPr/>
      <dgm:t>
        <a:bodyPr/>
        <a:lstStyle/>
        <a:p>
          <a:endParaRPr lang="zh-CN" altLang="en-US"/>
        </a:p>
      </dgm:t>
    </dgm:pt>
    <dgm:pt modelId="{444B3008-FBCC-47FF-9568-696A1F13B2B2}" type="sibTrans" cxnId="{E1B11D07-31C3-4732-8652-DD7CA6781B53}">
      <dgm:prSet/>
      <dgm:spPr/>
      <dgm:t>
        <a:bodyPr/>
        <a:lstStyle/>
        <a:p>
          <a:endParaRPr lang="zh-CN" altLang="en-US"/>
        </a:p>
      </dgm:t>
    </dgm:pt>
    <dgm:pt modelId="{5E163781-D64A-4C37-A67C-D09465C7C89F}">
      <dgm:prSet custT="1"/>
      <dgm:spPr/>
      <dgm:t>
        <a:bodyPr/>
        <a:lstStyle/>
        <a:p>
          <a:r>
            <a:rPr lang="en-US" altLang="zh-CN" sz="1800" dirty="0" smtClean="0"/>
            <a:t>The 0-1024 bytes in byte stream</a:t>
          </a:r>
        </a:p>
      </dgm:t>
    </dgm:pt>
    <dgm:pt modelId="{AA27A062-8031-47A0-92DE-7461F6B4A0AA}" type="parTrans" cxnId="{31902EA1-8F13-43F4-8476-849414338CDD}">
      <dgm:prSet/>
      <dgm:spPr/>
      <dgm:t>
        <a:bodyPr/>
        <a:lstStyle/>
        <a:p>
          <a:endParaRPr lang="zh-CN" altLang="en-US"/>
        </a:p>
      </dgm:t>
    </dgm:pt>
    <dgm:pt modelId="{98E71165-B1ED-429D-80F4-152BF5CCD3D6}" type="sibTrans" cxnId="{31902EA1-8F13-43F4-8476-849414338CDD}">
      <dgm:prSet/>
      <dgm:spPr/>
      <dgm:t>
        <a:bodyPr/>
        <a:lstStyle/>
        <a:p>
          <a:endParaRPr lang="zh-CN" altLang="en-US"/>
        </a:p>
      </dgm:t>
    </dgm:pt>
    <dgm:pt modelId="{24C92830-855D-43BC-BC62-B1099AC4CD1B}">
      <dgm:prSet custT="1"/>
      <dgm:spPr/>
      <dgm:t>
        <a:bodyPr/>
        <a:lstStyle/>
        <a:p>
          <a:r>
            <a:rPr lang="en-US" altLang="zh-CN" sz="1800" dirty="0" smtClean="0"/>
            <a:t>Sequence number=</a:t>
          </a:r>
          <a:r>
            <a:rPr lang="en-US" sz="1800" b="0" i="0" dirty="0" smtClean="0"/>
            <a:t>ISN</a:t>
          </a:r>
          <a:endParaRPr lang="en-US" altLang="zh-CN" sz="1800" dirty="0" smtClean="0"/>
        </a:p>
      </dgm:t>
    </dgm:pt>
    <dgm:pt modelId="{F22DC0FA-4AF1-4F1D-926C-61DA5C356A80}" type="parTrans" cxnId="{BEA43740-86E7-4CC9-BBEE-476AA324891F}">
      <dgm:prSet/>
      <dgm:spPr/>
      <dgm:t>
        <a:bodyPr/>
        <a:lstStyle/>
        <a:p>
          <a:endParaRPr lang="zh-CN" altLang="en-US"/>
        </a:p>
      </dgm:t>
    </dgm:pt>
    <dgm:pt modelId="{BFFAF32A-95BF-482C-900D-D18A1725F062}" type="sibTrans" cxnId="{BEA43740-86E7-4CC9-BBEE-476AA324891F}">
      <dgm:prSet/>
      <dgm:spPr/>
      <dgm:t>
        <a:bodyPr/>
        <a:lstStyle/>
        <a:p>
          <a:endParaRPr lang="zh-CN" altLang="en-US"/>
        </a:p>
      </dgm:t>
    </dgm:pt>
    <dgm:pt modelId="{296D8BE6-AB55-45CB-846D-B9EC80CAE4D1}">
      <dgm:prSet custT="1"/>
      <dgm:spPr/>
      <dgm:t>
        <a:bodyPr/>
        <a:lstStyle/>
        <a:p>
          <a:r>
            <a:rPr lang="en-US" altLang="zh-CN" sz="1800" dirty="0" smtClean="0"/>
            <a:t>ACK number=ISN+2049</a:t>
          </a:r>
        </a:p>
      </dgm:t>
    </dgm:pt>
    <dgm:pt modelId="{492BBE54-EA8D-4515-8D81-F1A067F0FC8F}" type="parTrans" cxnId="{20B7697F-53C9-4FE7-9CAE-B26FD73407BB}">
      <dgm:prSet/>
      <dgm:spPr/>
      <dgm:t>
        <a:bodyPr/>
        <a:lstStyle/>
        <a:p>
          <a:endParaRPr lang="zh-CN" altLang="en-US"/>
        </a:p>
      </dgm:t>
    </dgm:pt>
    <dgm:pt modelId="{537F6D66-6589-4790-B9D1-DCC08A82C2BD}" type="sibTrans" cxnId="{20B7697F-53C9-4FE7-9CAE-B26FD73407BB}">
      <dgm:prSet/>
      <dgm:spPr/>
      <dgm:t>
        <a:bodyPr/>
        <a:lstStyle/>
        <a:p>
          <a:endParaRPr lang="zh-CN" altLang="en-US"/>
        </a:p>
      </dgm:t>
    </dgm:pt>
    <dgm:pt modelId="{B2737822-326E-417E-AA14-CDAAB01B9573}">
      <dgm:prSet custT="1"/>
      <dgm:spPr/>
      <dgm:t>
        <a:bodyPr/>
        <a:lstStyle/>
        <a:p>
          <a:r>
            <a:rPr lang="en-US" altLang="zh-CN" sz="1800" dirty="0" smtClean="0"/>
            <a:t>Sequence number=</a:t>
          </a:r>
          <a:r>
            <a:rPr lang="en-US" sz="1800" b="0" i="0" dirty="0" smtClean="0"/>
            <a:t>ISN+2049</a:t>
          </a:r>
          <a:endParaRPr lang="en-US" altLang="zh-CN" sz="1800" dirty="0" smtClean="0"/>
        </a:p>
      </dgm:t>
    </dgm:pt>
    <dgm:pt modelId="{D3787840-A7AB-4AF9-BA43-FB7DE77224D4}" type="parTrans" cxnId="{1DA8FE73-F1F2-45F1-9327-C467758E799C}">
      <dgm:prSet/>
      <dgm:spPr/>
      <dgm:t>
        <a:bodyPr/>
        <a:lstStyle/>
        <a:p>
          <a:endParaRPr lang="zh-CN" altLang="en-US"/>
        </a:p>
      </dgm:t>
    </dgm:pt>
    <dgm:pt modelId="{A41BA0ED-DB34-4928-8A49-EDF52F09777E}" type="sibTrans" cxnId="{1DA8FE73-F1F2-45F1-9327-C467758E799C}">
      <dgm:prSet/>
      <dgm:spPr/>
      <dgm:t>
        <a:bodyPr/>
        <a:lstStyle/>
        <a:p>
          <a:endParaRPr lang="zh-CN" altLang="en-US"/>
        </a:p>
      </dgm:t>
    </dgm:pt>
    <dgm:pt modelId="{A59C18E9-CC54-41DA-9947-C6098E39521B}">
      <dgm:prSet custT="1"/>
      <dgm:spPr/>
      <dgm:t>
        <a:bodyPr/>
        <a:lstStyle/>
        <a:p>
          <a:r>
            <a:rPr lang="en-US" altLang="zh-CN" sz="1800" dirty="0" smtClean="0"/>
            <a:t>Sequence number=</a:t>
          </a:r>
          <a:r>
            <a:rPr lang="en-US" sz="1800" b="0" i="0" dirty="0" smtClean="0"/>
            <a:t>ISN+3073</a:t>
          </a:r>
          <a:endParaRPr lang="en-US" altLang="zh-CN" sz="1800" dirty="0" smtClean="0"/>
        </a:p>
      </dgm:t>
    </dgm:pt>
    <dgm:pt modelId="{48709822-6D69-4D56-BAFC-22161836ECDF}" type="parTrans" cxnId="{62325D3E-69BF-4C32-9014-AFCA7BB7A110}">
      <dgm:prSet/>
      <dgm:spPr/>
      <dgm:t>
        <a:bodyPr/>
        <a:lstStyle/>
        <a:p>
          <a:endParaRPr lang="zh-CN" altLang="en-US"/>
        </a:p>
      </dgm:t>
    </dgm:pt>
    <dgm:pt modelId="{BF463DDF-EC40-42CE-A5BD-C093708CE418}" type="sibTrans" cxnId="{62325D3E-69BF-4C32-9014-AFCA7BB7A110}">
      <dgm:prSet/>
      <dgm:spPr/>
      <dgm:t>
        <a:bodyPr/>
        <a:lstStyle/>
        <a:p>
          <a:endParaRPr lang="zh-CN" altLang="en-US"/>
        </a:p>
      </dgm:t>
    </dgm:pt>
    <dgm:pt modelId="{3597A371-3B99-4D34-872C-5BF3C0E96096}">
      <dgm:prSet custT="1"/>
      <dgm:spPr/>
      <dgm:t>
        <a:bodyPr/>
        <a:lstStyle/>
        <a:p>
          <a:r>
            <a:rPr lang="en-US" altLang="zh-CN" sz="1800" dirty="0" smtClean="0"/>
            <a:t>ACK number=ISN+4097</a:t>
          </a:r>
        </a:p>
      </dgm:t>
    </dgm:pt>
    <dgm:pt modelId="{6E22B028-B197-40E2-AF46-FBDD2CBC8BBE}" type="parTrans" cxnId="{D0D18234-8805-4E59-A247-136ADD5CEF92}">
      <dgm:prSet/>
      <dgm:spPr/>
      <dgm:t>
        <a:bodyPr/>
        <a:lstStyle/>
        <a:p>
          <a:endParaRPr lang="zh-CN" altLang="en-US"/>
        </a:p>
      </dgm:t>
    </dgm:pt>
    <dgm:pt modelId="{4AB9DEB2-1F43-466B-AC78-DBB81C20A8DD}" type="sibTrans" cxnId="{D0D18234-8805-4E59-A247-136ADD5CEF92}">
      <dgm:prSet/>
      <dgm:spPr/>
      <dgm:t>
        <a:bodyPr/>
        <a:lstStyle/>
        <a:p>
          <a:endParaRPr lang="zh-CN" altLang="en-US"/>
        </a:p>
      </dgm:t>
    </dgm:pt>
    <dgm:pt modelId="{B69799A9-70F8-440F-93CC-7D43607C2EEA}">
      <dgm:prSet custT="1"/>
      <dgm:spPr/>
      <dgm:t>
        <a:bodyPr/>
        <a:lstStyle/>
        <a:p>
          <a:r>
            <a:rPr lang="en-US" altLang="zh-CN" sz="1800" dirty="0" smtClean="0"/>
            <a:t>The 3073-4096 bytes in byte stream</a:t>
          </a:r>
        </a:p>
      </dgm:t>
    </dgm:pt>
    <dgm:pt modelId="{C14E2079-F41C-4608-8274-3712566E7DC5}" type="parTrans" cxnId="{7136BDCC-F7C2-4AF3-B9F2-27BA163B8B75}">
      <dgm:prSet/>
      <dgm:spPr/>
      <dgm:t>
        <a:bodyPr/>
        <a:lstStyle/>
        <a:p>
          <a:endParaRPr lang="zh-CN" altLang="en-US"/>
        </a:p>
      </dgm:t>
    </dgm:pt>
    <dgm:pt modelId="{AA4CA105-5209-43EC-84F3-65FE15C404C4}" type="sibTrans" cxnId="{7136BDCC-F7C2-4AF3-B9F2-27BA163B8B75}">
      <dgm:prSet/>
      <dgm:spPr/>
      <dgm:t>
        <a:bodyPr/>
        <a:lstStyle/>
        <a:p>
          <a:endParaRPr lang="zh-CN" altLang="en-US"/>
        </a:p>
      </dgm:t>
    </dgm:pt>
    <dgm:pt modelId="{863C14E9-5FC4-4ABB-BD22-7995C3707C71}">
      <dgm:prSet custT="1"/>
      <dgm:spPr/>
      <dgm:t>
        <a:bodyPr/>
        <a:lstStyle/>
        <a:p>
          <a:r>
            <a:rPr lang="en-US" altLang="zh-CN" sz="1800" dirty="0" smtClean="0"/>
            <a:t>Sequence number=</a:t>
          </a:r>
          <a:r>
            <a:rPr lang="en-US" sz="1800" b="0" i="0" dirty="0" smtClean="0"/>
            <a:t>ISN+1025</a:t>
          </a:r>
          <a:endParaRPr lang="en-US" altLang="zh-CN" sz="1800" dirty="0" smtClean="0"/>
        </a:p>
      </dgm:t>
    </dgm:pt>
    <dgm:pt modelId="{B70DE6C7-F611-46A5-AF82-9510F7453017}" type="parTrans" cxnId="{5ECAA081-4CA8-4CF0-B64F-7108C7F849A5}">
      <dgm:prSet/>
      <dgm:spPr/>
      <dgm:t>
        <a:bodyPr/>
        <a:lstStyle/>
        <a:p>
          <a:endParaRPr lang="zh-CN" altLang="en-US"/>
        </a:p>
      </dgm:t>
    </dgm:pt>
    <dgm:pt modelId="{448BE89F-0791-4CC0-9E97-238BC23903A7}" type="sibTrans" cxnId="{5ECAA081-4CA8-4CF0-B64F-7108C7F849A5}">
      <dgm:prSet/>
      <dgm:spPr/>
      <dgm:t>
        <a:bodyPr/>
        <a:lstStyle/>
        <a:p>
          <a:endParaRPr lang="zh-CN" altLang="en-US"/>
        </a:p>
      </dgm:t>
    </dgm:pt>
    <dgm:pt modelId="{5AE77601-92A7-41F4-A2E5-FEDC0B076B03}">
      <dgm:prSet custT="1"/>
      <dgm:spPr/>
      <dgm:t>
        <a:bodyPr/>
        <a:lstStyle/>
        <a:p>
          <a:r>
            <a:rPr lang="en-US" altLang="zh-CN" sz="1800" dirty="0" smtClean="0"/>
            <a:t>ACK number=ISN+1025</a:t>
          </a:r>
          <a:r>
            <a:rPr lang="zh-CN" altLang="en-US" sz="1800" dirty="0" smtClean="0"/>
            <a:t>（非延迟，选项）</a:t>
          </a:r>
          <a:endParaRPr lang="en-US" altLang="zh-CN" sz="1800" dirty="0" smtClean="0"/>
        </a:p>
      </dgm:t>
    </dgm:pt>
    <dgm:pt modelId="{56875081-0520-44DC-9CF8-091828707319}" type="parTrans" cxnId="{C5DFE252-8F41-479F-BAB0-4B49A0B25096}">
      <dgm:prSet/>
      <dgm:spPr/>
      <dgm:t>
        <a:bodyPr/>
        <a:lstStyle/>
        <a:p>
          <a:endParaRPr lang="zh-CN" altLang="en-US"/>
        </a:p>
      </dgm:t>
    </dgm:pt>
    <dgm:pt modelId="{762054F9-1FBA-4F77-86A5-5281B864B233}" type="sibTrans" cxnId="{C5DFE252-8F41-479F-BAB0-4B49A0B25096}">
      <dgm:prSet/>
      <dgm:spPr/>
      <dgm:t>
        <a:bodyPr/>
        <a:lstStyle/>
        <a:p>
          <a:endParaRPr lang="zh-CN" altLang="en-US"/>
        </a:p>
      </dgm:t>
    </dgm:pt>
    <dgm:pt modelId="{2BB07308-FDBA-42AC-857E-E1C8CC09E81B}" type="pres">
      <dgm:prSet presAssocID="{0ECB92F7-265E-4585-84FF-27EDD20CCF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B0BF63C-6235-43A8-9981-187F4AA80727}" type="pres">
      <dgm:prSet presAssocID="{22747473-3B18-403B-B4E6-392D2977EDDA}" presName="parentLin" presStyleCnt="0"/>
      <dgm:spPr/>
    </dgm:pt>
    <dgm:pt modelId="{004461D1-55A6-4F9E-AE2A-61B543F61995}" type="pres">
      <dgm:prSet presAssocID="{22747473-3B18-403B-B4E6-392D2977EDD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547CE82-0255-4EE1-B580-7561AE8CB4CF}" type="pres">
      <dgm:prSet presAssocID="{22747473-3B18-403B-B4E6-392D2977EDDA}" presName="parentText" presStyleLbl="node1" presStyleIdx="0" presStyleCnt="3" custScaleX="120944" custScaleY="1479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CA563A-E373-44AA-8E68-2DEFA86032DD}" type="pres">
      <dgm:prSet presAssocID="{22747473-3B18-403B-B4E6-392D2977EDDA}" presName="negativeSpace" presStyleCnt="0"/>
      <dgm:spPr/>
    </dgm:pt>
    <dgm:pt modelId="{454128C4-2B2C-4A2F-80CC-32253DD27E8C}" type="pres">
      <dgm:prSet presAssocID="{22747473-3B18-403B-B4E6-392D2977EDDA}" presName="childText" presStyleLbl="conFgAcc1" presStyleIdx="0" presStyleCnt="3" custScaleY="873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6184B3-13F9-4476-BB87-4FE3B30727EA}" type="pres">
      <dgm:prSet presAssocID="{5D9BE6E6-AFD6-4443-8826-4B10932A1226}" presName="spaceBetweenRectangles" presStyleCnt="0"/>
      <dgm:spPr/>
    </dgm:pt>
    <dgm:pt modelId="{A622E6E7-4CF4-47E0-A7BA-EBE73C5FB69D}" type="pres">
      <dgm:prSet presAssocID="{5459BA4D-98E0-49EF-9B67-60363FAE14EB}" presName="parentLin" presStyleCnt="0"/>
      <dgm:spPr/>
    </dgm:pt>
    <dgm:pt modelId="{27F619DC-E480-4CCB-ABAC-B7368F8D1402}" type="pres">
      <dgm:prSet presAssocID="{5459BA4D-98E0-49EF-9B67-60363FAE14E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9AEF05B-7954-4E11-B1C9-91440DAA3F6D}" type="pres">
      <dgm:prSet presAssocID="{5459BA4D-98E0-49EF-9B67-60363FAE14EB}" presName="parentText" presStyleLbl="node1" presStyleIdx="1" presStyleCnt="3" custScaleX="13228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2E2231-26CC-489C-ABEF-18D32C382A73}" type="pres">
      <dgm:prSet presAssocID="{5459BA4D-98E0-49EF-9B67-60363FAE14EB}" presName="negativeSpace" presStyleCnt="0"/>
      <dgm:spPr/>
    </dgm:pt>
    <dgm:pt modelId="{D4C4435B-790B-4F5F-8785-8E97BD6698D1}" type="pres">
      <dgm:prSet presAssocID="{5459BA4D-98E0-49EF-9B67-60363FAE14EB}" presName="childText" presStyleLbl="conFgAcc1" presStyleIdx="1" presStyleCnt="3" custScaleY="866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1D8401-DB8F-4B76-ABFD-D327E9BC406D}" type="pres">
      <dgm:prSet presAssocID="{354B9853-3A46-4975-A38B-E956A789C2E8}" presName="spaceBetweenRectangles" presStyleCnt="0"/>
      <dgm:spPr/>
    </dgm:pt>
    <dgm:pt modelId="{1BB3B1EC-2379-4A59-85C8-1851FBE9D9D8}" type="pres">
      <dgm:prSet presAssocID="{CB0D483B-94FF-4978-AAC0-A30D655E8316}" presName="parentLin" presStyleCnt="0"/>
      <dgm:spPr/>
    </dgm:pt>
    <dgm:pt modelId="{F6A4B34E-4520-4867-B501-A6FE6F2FF44A}" type="pres">
      <dgm:prSet presAssocID="{CB0D483B-94FF-4978-AAC0-A30D655E831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5169491-D4C8-4B10-ADC8-8FF951B202BE}" type="pres">
      <dgm:prSet presAssocID="{CB0D483B-94FF-4978-AAC0-A30D655E8316}" presName="parentText" presStyleLbl="node1" presStyleIdx="2" presStyleCnt="3" custScaleX="134009" custScaleY="14750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6E080-3FBE-4B1A-894C-A74208D504A3}" type="pres">
      <dgm:prSet presAssocID="{CB0D483B-94FF-4978-AAC0-A30D655E8316}" presName="negativeSpace" presStyleCnt="0"/>
      <dgm:spPr/>
    </dgm:pt>
    <dgm:pt modelId="{981423A1-515C-4251-AF27-912D81661FB2}" type="pres">
      <dgm:prSet presAssocID="{CB0D483B-94FF-4978-AAC0-A30D655E8316}" presName="childText" presStyleLbl="conFgAcc1" presStyleIdx="2" presStyleCnt="3" custScaleY="938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C8DF32-52A7-46B5-AF82-E91F6634C560}" type="presOf" srcId="{22747473-3B18-403B-B4E6-392D2977EDDA}" destId="{004461D1-55A6-4F9E-AE2A-61B543F61995}" srcOrd="0" destOrd="0" presId="urn:microsoft.com/office/officeart/2005/8/layout/list1"/>
    <dgm:cxn modelId="{E1B11D07-31C3-4732-8652-DD7CA6781B53}" srcId="{22747473-3B18-403B-B4E6-392D2977EDDA}" destId="{059AA0B3-2014-4B2D-A5E7-FC4D52261867}" srcOrd="2" destOrd="0" parTransId="{68F5E378-2BC0-4F32-867C-823881377FE6}" sibTransId="{444B3008-FBCC-47FF-9568-696A1F13B2B2}"/>
    <dgm:cxn modelId="{863BE23F-6722-4EE1-AD4B-0A6CB85986A7}" type="presOf" srcId="{24C92830-855D-43BC-BC62-B1099AC4CD1B}" destId="{D4C4435B-790B-4F5F-8785-8E97BD6698D1}" srcOrd="0" destOrd="0" presId="urn:microsoft.com/office/officeart/2005/8/layout/list1"/>
    <dgm:cxn modelId="{9C0A4C8A-9748-4C41-97EA-755B736246BE}" type="presOf" srcId="{863C14E9-5FC4-4ABB-BD22-7995C3707C71}" destId="{D4C4435B-790B-4F5F-8785-8E97BD6698D1}" srcOrd="0" destOrd="1" presId="urn:microsoft.com/office/officeart/2005/8/layout/list1"/>
    <dgm:cxn modelId="{1DA8FE73-F1F2-45F1-9327-C467758E799C}" srcId="{CB0D483B-94FF-4978-AAC0-A30D655E8316}" destId="{B2737822-326E-417E-AA14-CDAAB01B9573}" srcOrd="0" destOrd="0" parTransId="{D3787840-A7AB-4AF9-BA43-FB7DE77224D4}" sibTransId="{A41BA0ED-DB34-4928-8A49-EDF52F09777E}"/>
    <dgm:cxn modelId="{D0D18234-8805-4E59-A247-136ADD5CEF92}" srcId="{CB0D483B-94FF-4978-AAC0-A30D655E8316}" destId="{3597A371-3B99-4D34-872C-5BF3C0E96096}" srcOrd="2" destOrd="0" parTransId="{6E22B028-B197-40E2-AF46-FBDD2CBC8BBE}" sibTransId="{4AB9DEB2-1F43-466B-AC78-DBB81C20A8DD}"/>
    <dgm:cxn modelId="{9F67039A-9D1C-4325-9D36-30B1BEB1669A}" type="presOf" srcId="{5459BA4D-98E0-49EF-9B67-60363FAE14EB}" destId="{89AEF05B-7954-4E11-B1C9-91440DAA3F6D}" srcOrd="1" destOrd="0" presId="urn:microsoft.com/office/officeart/2005/8/layout/list1"/>
    <dgm:cxn modelId="{E98FFE4F-5CC5-4A93-8ADF-4BF9E9B03CC4}" type="presOf" srcId="{5459BA4D-98E0-49EF-9B67-60363FAE14EB}" destId="{27F619DC-E480-4CCB-ABAC-B7368F8D1402}" srcOrd="0" destOrd="0" presId="urn:microsoft.com/office/officeart/2005/8/layout/list1"/>
    <dgm:cxn modelId="{62325D3E-69BF-4C32-9014-AFCA7BB7A110}" srcId="{CB0D483B-94FF-4978-AAC0-A30D655E8316}" destId="{A59C18E9-CC54-41DA-9947-C6098E39521B}" srcOrd="1" destOrd="0" parTransId="{48709822-6D69-4D56-BAFC-22161836ECDF}" sibTransId="{BF463DDF-EC40-42CE-A5BD-C093708CE418}"/>
    <dgm:cxn modelId="{A23149CD-1205-4D89-8C50-5E8373F28B71}" type="presOf" srcId="{5E163781-D64A-4C37-A67C-D09465C7C89F}" destId="{454128C4-2B2C-4A2F-80CC-32253DD27E8C}" srcOrd="0" destOrd="0" presId="urn:microsoft.com/office/officeart/2005/8/layout/list1"/>
    <dgm:cxn modelId="{3C18FD26-BCEF-47C2-9E45-39944E0AE88C}" type="presOf" srcId="{A59C18E9-CC54-41DA-9947-C6098E39521B}" destId="{981423A1-515C-4251-AF27-912D81661FB2}" srcOrd="0" destOrd="1" presId="urn:microsoft.com/office/officeart/2005/8/layout/list1"/>
    <dgm:cxn modelId="{950535FB-8541-428C-A0A7-83D74A6DA810}" type="presOf" srcId="{22747473-3B18-403B-B4E6-392D2977EDDA}" destId="{F547CE82-0255-4EE1-B580-7561AE8CB4CF}" srcOrd="1" destOrd="0" presId="urn:microsoft.com/office/officeart/2005/8/layout/list1"/>
    <dgm:cxn modelId="{5CF8B720-0600-482C-AFDD-B0339E98CC19}" type="presOf" srcId="{B69799A9-70F8-440F-93CC-7D43607C2EEA}" destId="{454128C4-2B2C-4A2F-80CC-32253DD27E8C}" srcOrd="0" destOrd="3" presId="urn:microsoft.com/office/officeart/2005/8/layout/list1"/>
    <dgm:cxn modelId="{20B7697F-53C9-4FE7-9CAE-B26FD73407BB}" srcId="{5459BA4D-98E0-49EF-9B67-60363FAE14EB}" destId="{296D8BE6-AB55-45CB-846D-B9EC80CAE4D1}" srcOrd="3" destOrd="0" parTransId="{492BBE54-EA8D-4515-8D81-F1A067F0FC8F}" sibTransId="{537F6D66-6589-4790-B9D1-DCC08A82C2BD}"/>
    <dgm:cxn modelId="{20ECC42B-B83A-4499-B030-544EC02F0295}" type="presOf" srcId="{5AE77601-92A7-41F4-A2E5-FEDC0B076B03}" destId="{D4C4435B-790B-4F5F-8785-8E97BD6698D1}" srcOrd="0" destOrd="2" presId="urn:microsoft.com/office/officeart/2005/8/layout/list1"/>
    <dgm:cxn modelId="{31902EA1-8F13-43F4-8476-849414338CDD}" srcId="{22747473-3B18-403B-B4E6-392D2977EDDA}" destId="{5E163781-D64A-4C37-A67C-D09465C7C89F}" srcOrd="0" destOrd="0" parTransId="{AA27A062-8031-47A0-92DE-7461F6B4A0AA}" sibTransId="{98E71165-B1ED-429D-80F4-152BF5CCD3D6}"/>
    <dgm:cxn modelId="{94389864-2187-4C83-93F5-E5C6288B0B7C}" type="presOf" srcId="{3597A371-3B99-4D34-872C-5BF3C0E96096}" destId="{981423A1-515C-4251-AF27-912D81661FB2}" srcOrd="0" destOrd="2" presId="urn:microsoft.com/office/officeart/2005/8/layout/list1"/>
    <dgm:cxn modelId="{C5DFE252-8F41-479F-BAB0-4B49A0B25096}" srcId="{5459BA4D-98E0-49EF-9B67-60363FAE14EB}" destId="{5AE77601-92A7-41F4-A2E5-FEDC0B076B03}" srcOrd="2" destOrd="0" parTransId="{56875081-0520-44DC-9CF8-091828707319}" sibTransId="{762054F9-1FBA-4F77-86A5-5281B864B233}"/>
    <dgm:cxn modelId="{5ECAA081-4CA8-4CF0-B64F-7108C7F849A5}" srcId="{5459BA4D-98E0-49EF-9B67-60363FAE14EB}" destId="{863C14E9-5FC4-4ABB-BD22-7995C3707C71}" srcOrd="1" destOrd="0" parTransId="{B70DE6C7-F611-46A5-AF82-9510F7453017}" sibTransId="{448BE89F-0791-4CC0-9E97-238BC23903A7}"/>
    <dgm:cxn modelId="{BEBC815A-C560-4E66-95C4-06F7D91E10DC}" type="presOf" srcId="{CB0D483B-94FF-4978-AAC0-A30D655E8316}" destId="{F6A4B34E-4520-4867-B501-A6FE6F2FF44A}" srcOrd="0" destOrd="0" presId="urn:microsoft.com/office/officeart/2005/8/layout/list1"/>
    <dgm:cxn modelId="{F66D15F1-4BA8-4D4A-B3E7-DA44B306D797}" srcId="{22747473-3B18-403B-B4E6-392D2977EDDA}" destId="{5B6B7400-BBEC-4495-A31C-9CFADFB44EE7}" srcOrd="1" destOrd="0" parTransId="{A426EC96-D55C-4C59-808C-F2D8AC780043}" sibTransId="{C6510796-A7F2-481D-BA26-5747B7113FEC}"/>
    <dgm:cxn modelId="{C6C8CA11-156B-4CBD-8604-430DC7B64EB3}" type="presOf" srcId="{CB0D483B-94FF-4978-AAC0-A30D655E8316}" destId="{05169491-D4C8-4B10-ADC8-8FF951B202BE}" srcOrd="1" destOrd="0" presId="urn:microsoft.com/office/officeart/2005/8/layout/list1"/>
    <dgm:cxn modelId="{7E3DD461-F10B-4571-942B-D6DBE8E623DB}" srcId="{0ECB92F7-265E-4585-84FF-27EDD20CCFD6}" destId="{5459BA4D-98E0-49EF-9B67-60363FAE14EB}" srcOrd="1" destOrd="0" parTransId="{B498F48F-3387-45DD-917E-2F19DFBC7545}" sibTransId="{354B9853-3A46-4975-A38B-E956A789C2E8}"/>
    <dgm:cxn modelId="{72CCE844-54D7-48AB-88C9-206EE1E4522B}" type="presOf" srcId="{296D8BE6-AB55-45CB-846D-B9EC80CAE4D1}" destId="{D4C4435B-790B-4F5F-8785-8E97BD6698D1}" srcOrd="0" destOrd="3" presId="urn:microsoft.com/office/officeart/2005/8/layout/list1"/>
    <dgm:cxn modelId="{9A56A1B4-2848-4604-9E17-0D6EFF5217C3}" type="presOf" srcId="{0ECB92F7-265E-4585-84FF-27EDD20CCFD6}" destId="{2BB07308-FDBA-42AC-857E-E1C8CC09E81B}" srcOrd="0" destOrd="0" presId="urn:microsoft.com/office/officeart/2005/8/layout/list1"/>
    <dgm:cxn modelId="{E363CB8C-0E26-4166-906E-2CF6EC8B9867}" type="presOf" srcId="{5B6B7400-BBEC-4495-A31C-9CFADFB44EE7}" destId="{454128C4-2B2C-4A2F-80CC-32253DD27E8C}" srcOrd="0" destOrd="1" presId="urn:microsoft.com/office/officeart/2005/8/layout/list1"/>
    <dgm:cxn modelId="{7136BDCC-F7C2-4AF3-B9F2-27BA163B8B75}" srcId="{22747473-3B18-403B-B4E6-392D2977EDDA}" destId="{B69799A9-70F8-440F-93CC-7D43607C2EEA}" srcOrd="3" destOrd="0" parTransId="{C14E2079-F41C-4608-8274-3712566E7DC5}" sibTransId="{AA4CA105-5209-43EC-84F3-65FE15C404C4}"/>
    <dgm:cxn modelId="{BEA43740-86E7-4CC9-BBEE-476AA324891F}" srcId="{5459BA4D-98E0-49EF-9B67-60363FAE14EB}" destId="{24C92830-855D-43BC-BC62-B1099AC4CD1B}" srcOrd="0" destOrd="0" parTransId="{F22DC0FA-4AF1-4F1D-926C-61DA5C356A80}" sibTransId="{BFFAF32A-95BF-482C-900D-D18A1725F062}"/>
    <dgm:cxn modelId="{08266D1E-107F-480B-A457-6F736CF961FC}" type="presOf" srcId="{B2737822-326E-417E-AA14-CDAAB01B9573}" destId="{981423A1-515C-4251-AF27-912D81661FB2}" srcOrd="0" destOrd="0" presId="urn:microsoft.com/office/officeart/2005/8/layout/list1"/>
    <dgm:cxn modelId="{26088D5C-0856-4BE1-8800-EF33150F8B18}" srcId="{0ECB92F7-265E-4585-84FF-27EDD20CCFD6}" destId="{22747473-3B18-403B-B4E6-392D2977EDDA}" srcOrd="0" destOrd="0" parTransId="{4634DBF2-B817-4E92-8696-72C7B4F75DD8}" sibTransId="{5D9BE6E6-AFD6-4443-8826-4B10932A1226}"/>
    <dgm:cxn modelId="{ABAB89E3-D728-4B86-9160-ADED65F169BC}" srcId="{0ECB92F7-265E-4585-84FF-27EDD20CCFD6}" destId="{CB0D483B-94FF-4978-AAC0-A30D655E8316}" srcOrd="2" destOrd="0" parTransId="{BA635B87-1046-48D0-A319-EA325FDF3C2E}" sibTransId="{DBD5CB20-AB20-4C75-BFED-CD9B52F78758}"/>
    <dgm:cxn modelId="{2079C607-1079-4046-BC6C-F88C4A8D7798}" type="presOf" srcId="{059AA0B3-2014-4B2D-A5E7-FC4D52261867}" destId="{454128C4-2B2C-4A2F-80CC-32253DD27E8C}" srcOrd="0" destOrd="2" presId="urn:microsoft.com/office/officeart/2005/8/layout/list1"/>
    <dgm:cxn modelId="{E8095A93-B131-45C6-A406-E44D40298259}" type="presParOf" srcId="{2BB07308-FDBA-42AC-857E-E1C8CC09E81B}" destId="{5B0BF63C-6235-43A8-9981-187F4AA80727}" srcOrd="0" destOrd="0" presId="urn:microsoft.com/office/officeart/2005/8/layout/list1"/>
    <dgm:cxn modelId="{7BE559D7-1D7D-4A39-8A9F-942B34F16C91}" type="presParOf" srcId="{5B0BF63C-6235-43A8-9981-187F4AA80727}" destId="{004461D1-55A6-4F9E-AE2A-61B543F61995}" srcOrd="0" destOrd="0" presId="urn:microsoft.com/office/officeart/2005/8/layout/list1"/>
    <dgm:cxn modelId="{B30A30AD-DA5E-407A-ACC0-614899B2BD37}" type="presParOf" srcId="{5B0BF63C-6235-43A8-9981-187F4AA80727}" destId="{F547CE82-0255-4EE1-B580-7561AE8CB4CF}" srcOrd="1" destOrd="0" presId="urn:microsoft.com/office/officeart/2005/8/layout/list1"/>
    <dgm:cxn modelId="{8E1BDFB8-E34A-4184-B68C-6D144F82A7AB}" type="presParOf" srcId="{2BB07308-FDBA-42AC-857E-E1C8CC09E81B}" destId="{C6CA563A-E373-44AA-8E68-2DEFA86032DD}" srcOrd="1" destOrd="0" presId="urn:microsoft.com/office/officeart/2005/8/layout/list1"/>
    <dgm:cxn modelId="{4F6B9D12-0842-4555-9CD9-F008CD5557CB}" type="presParOf" srcId="{2BB07308-FDBA-42AC-857E-E1C8CC09E81B}" destId="{454128C4-2B2C-4A2F-80CC-32253DD27E8C}" srcOrd="2" destOrd="0" presId="urn:microsoft.com/office/officeart/2005/8/layout/list1"/>
    <dgm:cxn modelId="{4ED652F4-0B1A-4B70-8AE6-3DEAD9E83372}" type="presParOf" srcId="{2BB07308-FDBA-42AC-857E-E1C8CC09E81B}" destId="{2C6184B3-13F9-4476-BB87-4FE3B30727EA}" srcOrd="3" destOrd="0" presId="urn:microsoft.com/office/officeart/2005/8/layout/list1"/>
    <dgm:cxn modelId="{784A361E-97AF-4F57-8524-4B1A2AE6A11F}" type="presParOf" srcId="{2BB07308-FDBA-42AC-857E-E1C8CC09E81B}" destId="{A622E6E7-4CF4-47E0-A7BA-EBE73C5FB69D}" srcOrd="4" destOrd="0" presId="urn:microsoft.com/office/officeart/2005/8/layout/list1"/>
    <dgm:cxn modelId="{BBF2B1F5-267D-46CC-8FFA-B0CD2F9F882C}" type="presParOf" srcId="{A622E6E7-4CF4-47E0-A7BA-EBE73C5FB69D}" destId="{27F619DC-E480-4CCB-ABAC-B7368F8D1402}" srcOrd="0" destOrd="0" presId="urn:microsoft.com/office/officeart/2005/8/layout/list1"/>
    <dgm:cxn modelId="{009A5D6F-8127-4444-AF0A-1B07756DAE04}" type="presParOf" srcId="{A622E6E7-4CF4-47E0-A7BA-EBE73C5FB69D}" destId="{89AEF05B-7954-4E11-B1C9-91440DAA3F6D}" srcOrd="1" destOrd="0" presId="urn:microsoft.com/office/officeart/2005/8/layout/list1"/>
    <dgm:cxn modelId="{6679F6E5-1ACA-4B01-B578-090E157947CF}" type="presParOf" srcId="{2BB07308-FDBA-42AC-857E-E1C8CC09E81B}" destId="{B82E2231-26CC-489C-ABEF-18D32C382A73}" srcOrd="5" destOrd="0" presId="urn:microsoft.com/office/officeart/2005/8/layout/list1"/>
    <dgm:cxn modelId="{C2887FAC-7888-4A16-8C7E-3AF08FED6EB2}" type="presParOf" srcId="{2BB07308-FDBA-42AC-857E-E1C8CC09E81B}" destId="{D4C4435B-790B-4F5F-8785-8E97BD6698D1}" srcOrd="6" destOrd="0" presId="urn:microsoft.com/office/officeart/2005/8/layout/list1"/>
    <dgm:cxn modelId="{EF6C81CE-F286-4204-8D7E-94B70CEEE2DB}" type="presParOf" srcId="{2BB07308-FDBA-42AC-857E-E1C8CC09E81B}" destId="{E51D8401-DB8F-4B76-ABFD-D327E9BC406D}" srcOrd="7" destOrd="0" presId="urn:microsoft.com/office/officeart/2005/8/layout/list1"/>
    <dgm:cxn modelId="{7151E6D3-B0E2-4BC3-8A49-42A0DACA2126}" type="presParOf" srcId="{2BB07308-FDBA-42AC-857E-E1C8CC09E81B}" destId="{1BB3B1EC-2379-4A59-85C8-1851FBE9D9D8}" srcOrd="8" destOrd="0" presId="urn:microsoft.com/office/officeart/2005/8/layout/list1"/>
    <dgm:cxn modelId="{04DF95DD-9C17-4E82-A188-212A4045A482}" type="presParOf" srcId="{1BB3B1EC-2379-4A59-85C8-1851FBE9D9D8}" destId="{F6A4B34E-4520-4867-B501-A6FE6F2FF44A}" srcOrd="0" destOrd="0" presId="urn:microsoft.com/office/officeart/2005/8/layout/list1"/>
    <dgm:cxn modelId="{F1D2E050-59D2-465B-8B4B-7FAC4E87BCF7}" type="presParOf" srcId="{1BB3B1EC-2379-4A59-85C8-1851FBE9D9D8}" destId="{05169491-D4C8-4B10-ADC8-8FF951B202BE}" srcOrd="1" destOrd="0" presId="urn:microsoft.com/office/officeart/2005/8/layout/list1"/>
    <dgm:cxn modelId="{87E81C3A-D7DC-456D-A42C-0354E832891B}" type="presParOf" srcId="{2BB07308-FDBA-42AC-857E-E1C8CC09E81B}" destId="{2EA6E080-3FBE-4B1A-894C-A74208D504A3}" srcOrd="9" destOrd="0" presId="urn:microsoft.com/office/officeart/2005/8/layout/list1"/>
    <dgm:cxn modelId="{444708D4-B9D5-4483-9ADF-D147672F14ED}" type="presParOf" srcId="{2BB07308-FDBA-42AC-857E-E1C8CC09E81B}" destId="{981423A1-515C-4251-AF27-912D81661FB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D158B4-2E00-4793-9D32-89EDA935B428}">
      <dgm:prSet phldrT="[文本]" custT="1"/>
      <dgm:spPr/>
      <dgm:t>
        <a:bodyPr/>
        <a:lstStyle/>
        <a:p>
          <a:pPr rtl="0"/>
          <a:r>
            <a:rPr lang="en-US" altLang="zh-CN" sz="2800" dirty="0" smtClean="0">
              <a:ea typeface="黑体" pitchFamily="2" charset="-122"/>
            </a:rPr>
            <a:t>Header</a:t>
          </a:r>
          <a:endParaRPr lang="zh-CN" sz="2800" dirty="0"/>
        </a:p>
      </dgm:t>
    </dgm:pt>
    <dgm:pt modelId="{8537693C-8E04-4746-90FE-9DCAE6F7C0F6}" type="parTrans" cxnId="{D1F9FC1D-AF0E-4B8E-9189-BDE480CED4F8}">
      <dgm:prSet/>
      <dgm:spPr/>
      <dgm:t>
        <a:bodyPr/>
        <a:lstStyle/>
        <a:p>
          <a:endParaRPr lang="zh-CN" altLang="en-US"/>
        </a:p>
      </dgm:t>
    </dgm:pt>
    <dgm:pt modelId="{EDC811E6-60B5-483E-864E-6B9A3374F5EA}" type="sibTrans" cxnId="{D1F9FC1D-AF0E-4B8E-9189-BDE480CED4F8}">
      <dgm:prSet/>
      <dgm:spPr/>
      <dgm:t>
        <a:bodyPr/>
        <a:lstStyle/>
        <a:p>
          <a:endParaRPr lang="zh-CN" altLang="en-US"/>
        </a:p>
      </dgm:t>
    </dgm:pt>
    <dgm:pt modelId="{C2DBF989-1E10-4B1E-8E2F-68C34957C102}">
      <dgm:prSet phldrT="[文本]"/>
      <dgm:spPr/>
      <dgm:t>
        <a:bodyPr/>
        <a:lstStyle/>
        <a:p>
          <a:r>
            <a:rPr lang="en-US" dirty="0" smtClean="0"/>
            <a:t>CHECKSUM is Optional</a:t>
          </a:r>
          <a:endParaRPr lang="zh-CN" altLang="en-US" dirty="0"/>
        </a:p>
      </dgm:t>
    </dgm:pt>
    <dgm:pt modelId="{5C9DAFF5-EB11-4E53-A00A-BA28663FB448}" type="parTrans" cxnId="{8DE3B835-5027-434F-876C-4933F7743F0E}">
      <dgm:prSet/>
      <dgm:spPr/>
      <dgm:t>
        <a:bodyPr/>
        <a:lstStyle/>
        <a:p>
          <a:endParaRPr lang="zh-CN" altLang="en-US"/>
        </a:p>
      </dgm:t>
    </dgm:pt>
    <dgm:pt modelId="{A2798EB3-5DFC-4AAA-A0F4-20EB916E80FC}" type="sibTrans" cxnId="{8DE3B835-5027-434F-876C-4933F7743F0E}">
      <dgm:prSet/>
      <dgm:spPr/>
      <dgm:t>
        <a:bodyPr/>
        <a:lstStyle/>
        <a:p>
          <a:endParaRPr lang="zh-CN" altLang="en-US"/>
        </a:p>
      </dgm:t>
    </dgm:pt>
    <dgm:pt modelId="{19F481BA-B446-4399-9127-FC0A54C3E048}">
      <dgm:prSet/>
      <dgm:spPr/>
      <dgm:t>
        <a:bodyPr/>
        <a:lstStyle/>
        <a:p>
          <a:r>
            <a:rPr lang="en-US" altLang="zh-CN" dirty="0" smtClean="0">
              <a:ea typeface="黑体" pitchFamily="2" charset="-122"/>
            </a:rPr>
            <a:t>Payload</a:t>
          </a:r>
        </a:p>
      </dgm:t>
    </dgm:pt>
    <dgm:pt modelId="{956F7D51-3092-498B-B096-135656651390}" type="parTrans" cxnId="{51CD5711-2ECF-46C2-BFA2-A60815F3D801}">
      <dgm:prSet/>
      <dgm:spPr/>
      <dgm:t>
        <a:bodyPr/>
        <a:lstStyle/>
        <a:p>
          <a:endParaRPr lang="zh-CN" altLang="en-US"/>
        </a:p>
      </dgm:t>
    </dgm:pt>
    <dgm:pt modelId="{0F0D9BA2-F6A4-4ABD-8F08-02F9E7500545}" type="sibTrans" cxnId="{51CD5711-2ECF-46C2-BFA2-A60815F3D801}">
      <dgm:prSet/>
      <dgm:spPr/>
      <dgm:t>
        <a:bodyPr/>
        <a:lstStyle/>
        <a:p>
          <a:endParaRPr lang="zh-CN" altLang="en-US"/>
        </a:p>
      </dgm:t>
    </dgm:pt>
    <dgm:pt modelId="{E077B9A1-6BB0-4988-BEB5-9957C834B274}">
      <dgm:prSet/>
      <dgm:spPr/>
      <dgm:t>
        <a:bodyPr/>
        <a:lstStyle/>
        <a:p>
          <a:r>
            <a:rPr lang="en-US" altLang="zh-CN" dirty="0" smtClean="0">
              <a:ea typeface="黑体" pitchFamily="2" charset="-122"/>
            </a:rPr>
            <a:t>Application message </a:t>
          </a:r>
        </a:p>
      </dgm:t>
    </dgm:pt>
    <dgm:pt modelId="{E077E4D3-22B4-4F2D-8983-A62272667B23}" type="parTrans" cxnId="{92308CEA-5B9A-4AB1-A56E-81AA5D6D5F32}">
      <dgm:prSet/>
      <dgm:spPr/>
      <dgm:t>
        <a:bodyPr/>
        <a:lstStyle/>
        <a:p>
          <a:endParaRPr lang="zh-CN" altLang="en-US"/>
        </a:p>
      </dgm:t>
    </dgm:pt>
    <dgm:pt modelId="{A31A2D6B-EB7B-4DC7-967D-795C69292EAA}" type="sibTrans" cxnId="{92308CEA-5B9A-4AB1-A56E-81AA5D6D5F32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A9E834-3D07-4474-A940-CD8DB7BC186A}" type="pres">
      <dgm:prSet presAssocID="{7ED158B4-2E00-4793-9D32-89EDA935B428}" presName="parentLin" presStyleCnt="0"/>
      <dgm:spPr/>
    </dgm:pt>
    <dgm:pt modelId="{F7FC868B-440A-402D-9947-6A4D1FC8AE54}" type="pres">
      <dgm:prSet presAssocID="{7ED158B4-2E00-4793-9D32-89EDA935B42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B0637A4-B450-45A8-8636-A50997EEF90F}" type="pres">
      <dgm:prSet presAssocID="{7ED158B4-2E00-4793-9D32-89EDA935B428}" presName="parentText" presStyleLbl="node1" presStyleIdx="0" presStyleCnt="2" custScaleX="15112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796D4-84BD-4395-81E3-C3AE1344C21B}" type="pres">
      <dgm:prSet presAssocID="{7ED158B4-2E00-4793-9D32-89EDA935B428}" presName="negativeSpace" presStyleCnt="0"/>
      <dgm:spPr/>
    </dgm:pt>
    <dgm:pt modelId="{7BCF8128-D031-4199-8A2C-0307192CF482}" type="pres">
      <dgm:prSet presAssocID="{7ED158B4-2E00-4793-9D32-89EDA935B42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889B8E-0EB3-41EB-8075-C453D9684B79}" type="pres">
      <dgm:prSet presAssocID="{EDC811E6-60B5-483E-864E-6B9A3374F5EA}" presName="spaceBetweenRectangles" presStyleCnt="0"/>
      <dgm:spPr/>
    </dgm:pt>
    <dgm:pt modelId="{1CCC2A5F-BE80-4B56-A60E-F3A4FAB4B06A}" type="pres">
      <dgm:prSet presAssocID="{19F481BA-B446-4399-9127-FC0A54C3E048}" presName="parentLin" presStyleCnt="0"/>
      <dgm:spPr/>
    </dgm:pt>
    <dgm:pt modelId="{D455BFBE-4919-401D-BFE7-BA8CC599750F}" type="pres">
      <dgm:prSet presAssocID="{19F481BA-B446-4399-9127-FC0A54C3E04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10802AA-07D3-4AE2-8D17-73B35C2F88DE}" type="pres">
      <dgm:prSet presAssocID="{19F481BA-B446-4399-9127-FC0A54C3E04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2A558B-F79B-41DA-AB17-4FC402E15C39}" type="pres">
      <dgm:prSet presAssocID="{19F481BA-B446-4399-9127-FC0A54C3E048}" presName="negativeSpace" presStyleCnt="0"/>
      <dgm:spPr/>
    </dgm:pt>
    <dgm:pt modelId="{A32DC6BD-AFA9-415D-9FD3-9F67EAD93935}" type="pres">
      <dgm:prSet presAssocID="{19F481BA-B446-4399-9127-FC0A54C3E04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F6A042-0B6D-404D-8F9C-A0FF7C70F1B1}" type="presOf" srcId="{7ED158B4-2E00-4793-9D32-89EDA935B428}" destId="{4B0637A4-B450-45A8-8636-A50997EEF90F}" srcOrd="1" destOrd="0" presId="urn:microsoft.com/office/officeart/2005/8/layout/list1"/>
    <dgm:cxn modelId="{8DE3B835-5027-434F-876C-4933F7743F0E}" srcId="{7ED158B4-2E00-4793-9D32-89EDA935B428}" destId="{C2DBF989-1E10-4B1E-8E2F-68C34957C102}" srcOrd="0" destOrd="0" parTransId="{5C9DAFF5-EB11-4E53-A00A-BA28663FB448}" sibTransId="{A2798EB3-5DFC-4AAA-A0F4-20EB916E80FC}"/>
    <dgm:cxn modelId="{A3C1A759-534F-46F9-873D-162DC9E575D3}" type="presOf" srcId="{C2DBF989-1E10-4B1E-8E2F-68C34957C102}" destId="{7BCF8128-D031-4199-8A2C-0307192CF482}" srcOrd="0" destOrd="0" presId="urn:microsoft.com/office/officeart/2005/8/layout/list1"/>
    <dgm:cxn modelId="{A9C47D21-FC3C-4500-8ADB-3BAE1B8B80D4}" type="presOf" srcId="{7601C665-37B0-40CD-BA35-6A27D62700D9}" destId="{FBE445EE-CDE8-4C99-A04D-33FE5BD85C8D}" srcOrd="0" destOrd="0" presId="urn:microsoft.com/office/officeart/2005/8/layout/list1"/>
    <dgm:cxn modelId="{D409C117-7B0E-43AF-83A6-47266D25F73D}" type="presOf" srcId="{7ED158B4-2E00-4793-9D32-89EDA935B428}" destId="{F7FC868B-440A-402D-9947-6A4D1FC8AE54}" srcOrd="0" destOrd="0" presId="urn:microsoft.com/office/officeart/2005/8/layout/list1"/>
    <dgm:cxn modelId="{D1F9FC1D-AF0E-4B8E-9189-BDE480CED4F8}" srcId="{7601C665-37B0-40CD-BA35-6A27D62700D9}" destId="{7ED158B4-2E00-4793-9D32-89EDA935B428}" srcOrd="0" destOrd="0" parTransId="{8537693C-8E04-4746-90FE-9DCAE6F7C0F6}" sibTransId="{EDC811E6-60B5-483E-864E-6B9A3374F5EA}"/>
    <dgm:cxn modelId="{85931777-9165-409C-A73B-BFAD10302E1F}" type="presOf" srcId="{19F481BA-B446-4399-9127-FC0A54C3E048}" destId="{D455BFBE-4919-401D-BFE7-BA8CC599750F}" srcOrd="0" destOrd="0" presId="urn:microsoft.com/office/officeart/2005/8/layout/list1"/>
    <dgm:cxn modelId="{BEAC15C9-86F1-413F-8CE2-FC626482C4DE}" type="presOf" srcId="{E077B9A1-6BB0-4988-BEB5-9957C834B274}" destId="{A32DC6BD-AFA9-415D-9FD3-9F67EAD93935}" srcOrd="0" destOrd="0" presId="urn:microsoft.com/office/officeart/2005/8/layout/list1"/>
    <dgm:cxn modelId="{51CD5711-2ECF-46C2-BFA2-A60815F3D801}" srcId="{7601C665-37B0-40CD-BA35-6A27D62700D9}" destId="{19F481BA-B446-4399-9127-FC0A54C3E048}" srcOrd="1" destOrd="0" parTransId="{956F7D51-3092-498B-B096-135656651390}" sibTransId="{0F0D9BA2-F6A4-4ABD-8F08-02F9E7500545}"/>
    <dgm:cxn modelId="{3FC9FDD9-3E98-43F3-9A9A-D4BBC584692D}" type="presOf" srcId="{19F481BA-B446-4399-9127-FC0A54C3E048}" destId="{210802AA-07D3-4AE2-8D17-73B35C2F88DE}" srcOrd="1" destOrd="0" presId="urn:microsoft.com/office/officeart/2005/8/layout/list1"/>
    <dgm:cxn modelId="{92308CEA-5B9A-4AB1-A56E-81AA5D6D5F32}" srcId="{19F481BA-B446-4399-9127-FC0A54C3E048}" destId="{E077B9A1-6BB0-4988-BEB5-9957C834B274}" srcOrd="0" destOrd="0" parTransId="{E077E4D3-22B4-4F2D-8983-A62272667B23}" sibTransId="{A31A2D6B-EB7B-4DC7-967D-795C69292EAA}"/>
    <dgm:cxn modelId="{2DF8A1AD-D71A-4D47-A639-3DC450C32C80}" type="presParOf" srcId="{FBE445EE-CDE8-4C99-A04D-33FE5BD85C8D}" destId="{DBA9E834-3D07-4474-A940-CD8DB7BC186A}" srcOrd="0" destOrd="0" presId="urn:microsoft.com/office/officeart/2005/8/layout/list1"/>
    <dgm:cxn modelId="{936C30EC-931C-4150-BACA-2F45ABA432D3}" type="presParOf" srcId="{DBA9E834-3D07-4474-A940-CD8DB7BC186A}" destId="{F7FC868B-440A-402D-9947-6A4D1FC8AE54}" srcOrd="0" destOrd="0" presId="urn:microsoft.com/office/officeart/2005/8/layout/list1"/>
    <dgm:cxn modelId="{7BB2A449-72AC-4F38-8147-6166AC3E2234}" type="presParOf" srcId="{DBA9E834-3D07-4474-A940-CD8DB7BC186A}" destId="{4B0637A4-B450-45A8-8636-A50997EEF90F}" srcOrd="1" destOrd="0" presId="urn:microsoft.com/office/officeart/2005/8/layout/list1"/>
    <dgm:cxn modelId="{1F2D1157-D51D-4498-8BDC-948ABE720278}" type="presParOf" srcId="{FBE445EE-CDE8-4C99-A04D-33FE5BD85C8D}" destId="{8A5796D4-84BD-4395-81E3-C3AE1344C21B}" srcOrd="1" destOrd="0" presId="urn:microsoft.com/office/officeart/2005/8/layout/list1"/>
    <dgm:cxn modelId="{41CB3669-6690-431C-A194-E914B3F67715}" type="presParOf" srcId="{FBE445EE-CDE8-4C99-A04D-33FE5BD85C8D}" destId="{7BCF8128-D031-4199-8A2C-0307192CF482}" srcOrd="2" destOrd="0" presId="urn:microsoft.com/office/officeart/2005/8/layout/list1"/>
    <dgm:cxn modelId="{F5D546C6-766A-46BA-8929-860EEBD58CEC}" type="presParOf" srcId="{FBE445EE-CDE8-4C99-A04D-33FE5BD85C8D}" destId="{06889B8E-0EB3-41EB-8075-C453D9684B79}" srcOrd="3" destOrd="0" presId="urn:microsoft.com/office/officeart/2005/8/layout/list1"/>
    <dgm:cxn modelId="{B320BB52-FD03-43F6-BC86-40A8C22E9675}" type="presParOf" srcId="{FBE445EE-CDE8-4C99-A04D-33FE5BD85C8D}" destId="{1CCC2A5F-BE80-4B56-A60E-F3A4FAB4B06A}" srcOrd="4" destOrd="0" presId="urn:microsoft.com/office/officeart/2005/8/layout/list1"/>
    <dgm:cxn modelId="{C079DBDA-5B6B-4F3C-A340-49C889350E5F}" type="presParOf" srcId="{1CCC2A5F-BE80-4B56-A60E-F3A4FAB4B06A}" destId="{D455BFBE-4919-401D-BFE7-BA8CC599750F}" srcOrd="0" destOrd="0" presId="urn:microsoft.com/office/officeart/2005/8/layout/list1"/>
    <dgm:cxn modelId="{7246496A-3B19-4E2B-8E2A-F970277C262A}" type="presParOf" srcId="{1CCC2A5F-BE80-4B56-A60E-F3A4FAB4B06A}" destId="{210802AA-07D3-4AE2-8D17-73B35C2F88DE}" srcOrd="1" destOrd="0" presId="urn:microsoft.com/office/officeart/2005/8/layout/list1"/>
    <dgm:cxn modelId="{79B99981-B825-46BB-9B4A-E3F5BE305C46}" type="presParOf" srcId="{FBE445EE-CDE8-4C99-A04D-33FE5BD85C8D}" destId="{892A558B-F79B-41DA-AB17-4FC402E15C39}" srcOrd="5" destOrd="0" presId="urn:microsoft.com/office/officeart/2005/8/layout/list1"/>
    <dgm:cxn modelId="{3644F0EE-45AB-4A4C-860D-FBC22FBDF469}" type="presParOf" srcId="{FBE445EE-CDE8-4C99-A04D-33FE5BD85C8D}" destId="{A32DC6BD-AFA9-415D-9FD3-9F67EAD9393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D158B4-2E00-4793-9D32-89EDA935B428}">
      <dgm:prSet phldrT="[文本]" custT="1"/>
      <dgm:spPr/>
      <dgm:t>
        <a:bodyPr/>
        <a:lstStyle/>
        <a:p>
          <a:pPr rtl="0"/>
          <a:r>
            <a:rPr lang="en-US" sz="2800" smtClean="0"/>
            <a:t>Checksum is extended</a:t>
          </a:r>
          <a:endParaRPr lang="zh-CN" sz="2800" dirty="0"/>
        </a:p>
      </dgm:t>
    </dgm:pt>
    <dgm:pt modelId="{8537693C-8E04-4746-90FE-9DCAE6F7C0F6}" type="parTrans" cxnId="{D1F9FC1D-AF0E-4B8E-9189-BDE480CED4F8}">
      <dgm:prSet/>
      <dgm:spPr/>
      <dgm:t>
        <a:bodyPr/>
        <a:lstStyle/>
        <a:p>
          <a:endParaRPr lang="zh-CN" altLang="en-US"/>
        </a:p>
      </dgm:t>
    </dgm:pt>
    <dgm:pt modelId="{EDC811E6-60B5-483E-864E-6B9A3374F5EA}" type="sibTrans" cxnId="{D1F9FC1D-AF0E-4B8E-9189-BDE480CED4F8}">
      <dgm:prSet/>
      <dgm:spPr/>
      <dgm:t>
        <a:bodyPr/>
        <a:lstStyle/>
        <a:p>
          <a:endParaRPr lang="zh-CN" altLang="en-US"/>
        </a:p>
      </dgm:t>
    </dgm:pt>
    <dgm:pt modelId="{0EB1EB4F-813D-49A7-BAD2-7DA670480B62}">
      <dgm:prSet phldrT="[文本]"/>
      <dgm:spPr/>
      <dgm:t>
        <a:bodyPr/>
        <a:lstStyle/>
        <a:p>
          <a:pPr rtl="0"/>
          <a:r>
            <a:rPr lang="en-US" dirty="0" smtClean="0"/>
            <a:t>Source IP</a:t>
          </a:r>
          <a:endParaRPr lang="zh-CN" dirty="0"/>
        </a:p>
      </dgm:t>
    </dgm:pt>
    <dgm:pt modelId="{CE0BC612-7AFE-4965-BE06-828EABD4BF9F}" type="parTrans" cxnId="{A2A5E6C1-EFE2-4CD4-B7F9-22297F6D9912}">
      <dgm:prSet/>
      <dgm:spPr/>
      <dgm:t>
        <a:bodyPr/>
        <a:lstStyle/>
        <a:p>
          <a:endParaRPr lang="zh-CN" altLang="en-US"/>
        </a:p>
      </dgm:t>
    </dgm:pt>
    <dgm:pt modelId="{8E4FF6E6-9BB1-4094-B5CC-575A7EF9642A}" type="sibTrans" cxnId="{A2A5E6C1-EFE2-4CD4-B7F9-22297F6D9912}">
      <dgm:prSet/>
      <dgm:spPr/>
      <dgm:t>
        <a:bodyPr/>
        <a:lstStyle/>
        <a:p>
          <a:endParaRPr lang="zh-CN" altLang="en-US"/>
        </a:p>
      </dgm:t>
    </dgm:pt>
    <dgm:pt modelId="{D3FB8973-351E-43BC-9645-0260B3C30CF9}">
      <dgm:prSet phldrT="[文本]"/>
      <dgm:spPr/>
      <dgm:t>
        <a:bodyPr/>
        <a:lstStyle/>
        <a:p>
          <a:pPr rtl="0"/>
          <a:r>
            <a:rPr lang="en-US" dirty="0" smtClean="0"/>
            <a:t>Destination IP</a:t>
          </a:r>
          <a:endParaRPr lang="zh-CN" dirty="0"/>
        </a:p>
      </dgm:t>
    </dgm:pt>
    <dgm:pt modelId="{3294C120-9087-4C4C-B0E1-46A8EEF4A15C}" type="parTrans" cxnId="{B5A199C4-EC43-4F0F-BDAB-2078EE105FF7}">
      <dgm:prSet/>
      <dgm:spPr/>
      <dgm:t>
        <a:bodyPr/>
        <a:lstStyle/>
        <a:p>
          <a:endParaRPr lang="zh-CN" altLang="en-US"/>
        </a:p>
      </dgm:t>
    </dgm:pt>
    <dgm:pt modelId="{197BAE70-5AEE-4D52-B504-5142EC28DE4A}" type="sibTrans" cxnId="{B5A199C4-EC43-4F0F-BDAB-2078EE105FF7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A9E834-3D07-4474-A940-CD8DB7BC186A}" type="pres">
      <dgm:prSet presAssocID="{7ED158B4-2E00-4793-9D32-89EDA935B428}" presName="parentLin" presStyleCnt="0"/>
      <dgm:spPr/>
    </dgm:pt>
    <dgm:pt modelId="{F7FC868B-440A-402D-9947-6A4D1FC8AE54}" type="pres">
      <dgm:prSet presAssocID="{7ED158B4-2E00-4793-9D32-89EDA935B428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4B0637A4-B450-45A8-8636-A50997EEF90F}" type="pres">
      <dgm:prSet presAssocID="{7ED158B4-2E00-4793-9D32-89EDA935B428}" presName="parentText" presStyleLbl="node1" presStyleIdx="0" presStyleCnt="1" custScaleX="15112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796D4-84BD-4395-81E3-C3AE1344C21B}" type="pres">
      <dgm:prSet presAssocID="{7ED158B4-2E00-4793-9D32-89EDA935B428}" presName="negativeSpace" presStyleCnt="0"/>
      <dgm:spPr/>
    </dgm:pt>
    <dgm:pt modelId="{7BCF8128-D031-4199-8A2C-0307192CF482}" type="pres">
      <dgm:prSet presAssocID="{7ED158B4-2E00-4793-9D32-89EDA935B428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A199C4-EC43-4F0F-BDAB-2078EE105FF7}" srcId="{7ED158B4-2E00-4793-9D32-89EDA935B428}" destId="{D3FB8973-351E-43BC-9645-0260B3C30CF9}" srcOrd="1" destOrd="0" parTransId="{3294C120-9087-4C4C-B0E1-46A8EEF4A15C}" sibTransId="{197BAE70-5AEE-4D52-B504-5142EC28DE4A}"/>
    <dgm:cxn modelId="{B78590AE-0BF9-40CA-953D-B372D5BD5A87}" type="presOf" srcId="{D3FB8973-351E-43BC-9645-0260B3C30CF9}" destId="{7BCF8128-D031-4199-8A2C-0307192CF482}" srcOrd="0" destOrd="1" presId="urn:microsoft.com/office/officeart/2005/8/layout/list1"/>
    <dgm:cxn modelId="{A9C47D21-FC3C-4500-8ADB-3BAE1B8B80D4}" type="presOf" srcId="{7601C665-37B0-40CD-BA35-6A27D62700D9}" destId="{FBE445EE-CDE8-4C99-A04D-33FE5BD85C8D}" srcOrd="0" destOrd="0" presId="urn:microsoft.com/office/officeart/2005/8/layout/list1"/>
    <dgm:cxn modelId="{E2C4230F-A713-499B-9A1E-009E95967D9F}" type="presOf" srcId="{0EB1EB4F-813D-49A7-BAD2-7DA670480B62}" destId="{7BCF8128-D031-4199-8A2C-0307192CF482}" srcOrd="0" destOrd="0" presId="urn:microsoft.com/office/officeart/2005/8/layout/list1"/>
    <dgm:cxn modelId="{D1F9FC1D-AF0E-4B8E-9189-BDE480CED4F8}" srcId="{7601C665-37B0-40CD-BA35-6A27D62700D9}" destId="{7ED158B4-2E00-4793-9D32-89EDA935B428}" srcOrd="0" destOrd="0" parTransId="{8537693C-8E04-4746-90FE-9DCAE6F7C0F6}" sibTransId="{EDC811E6-60B5-483E-864E-6B9A3374F5EA}"/>
    <dgm:cxn modelId="{D409C117-7B0E-43AF-83A6-47266D25F73D}" type="presOf" srcId="{7ED158B4-2E00-4793-9D32-89EDA935B428}" destId="{F7FC868B-440A-402D-9947-6A4D1FC8AE54}" srcOrd="0" destOrd="0" presId="urn:microsoft.com/office/officeart/2005/8/layout/list1"/>
    <dgm:cxn modelId="{6EF6A042-0B6D-404D-8F9C-A0FF7C70F1B1}" type="presOf" srcId="{7ED158B4-2E00-4793-9D32-89EDA935B428}" destId="{4B0637A4-B450-45A8-8636-A50997EEF90F}" srcOrd="1" destOrd="0" presId="urn:microsoft.com/office/officeart/2005/8/layout/list1"/>
    <dgm:cxn modelId="{A2A5E6C1-EFE2-4CD4-B7F9-22297F6D9912}" srcId="{7ED158B4-2E00-4793-9D32-89EDA935B428}" destId="{0EB1EB4F-813D-49A7-BAD2-7DA670480B62}" srcOrd="0" destOrd="0" parTransId="{CE0BC612-7AFE-4965-BE06-828EABD4BF9F}" sibTransId="{8E4FF6E6-9BB1-4094-B5CC-575A7EF9642A}"/>
    <dgm:cxn modelId="{2DF8A1AD-D71A-4D47-A639-3DC450C32C80}" type="presParOf" srcId="{FBE445EE-CDE8-4C99-A04D-33FE5BD85C8D}" destId="{DBA9E834-3D07-4474-A940-CD8DB7BC186A}" srcOrd="0" destOrd="0" presId="urn:microsoft.com/office/officeart/2005/8/layout/list1"/>
    <dgm:cxn modelId="{936C30EC-931C-4150-BACA-2F45ABA432D3}" type="presParOf" srcId="{DBA9E834-3D07-4474-A940-CD8DB7BC186A}" destId="{F7FC868B-440A-402D-9947-6A4D1FC8AE54}" srcOrd="0" destOrd="0" presId="urn:microsoft.com/office/officeart/2005/8/layout/list1"/>
    <dgm:cxn modelId="{7BB2A449-72AC-4F38-8147-6166AC3E2234}" type="presParOf" srcId="{DBA9E834-3D07-4474-A940-CD8DB7BC186A}" destId="{4B0637A4-B450-45A8-8636-A50997EEF90F}" srcOrd="1" destOrd="0" presId="urn:microsoft.com/office/officeart/2005/8/layout/list1"/>
    <dgm:cxn modelId="{1F2D1157-D51D-4498-8BDC-948ABE720278}" type="presParOf" srcId="{FBE445EE-CDE8-4C99-A04D-33FE5BD85C8D}" destId="{8A5796D4-84BD-4395-81E3-C3AE1344C21B}" srcOrd="1" destOrd="0" presId="urn:microsoft.com/office/officeart/2005/8/layout/list1"/>
    <dgm:cxn modelId="{41CB3669-6690-431C-A194-E914B3F67715}" type="presParOf" srcId="{FBE445EE-CDE8-4C99-A04D-33FE5BD85C8D}" destId="{7BCF8128-D031-4199-8A2C-0307192CF48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146B34-5094-4A06-AA92-D899DA4C069A}">
      <dgm:prSet phldrT="[文本]" custT="1"/>
      <dgm:spPr/>
      <dgm:t>
        <a:bodyPr/>
        <a:lstStyle/>
        <a:p>
          <a:r>
            <a:rPr lang="en-US" sz="2000" dirty="0" smtClean="0"/>
            <a:t>The UDP datagram will be encapsulated in an IP datagram</a:t>
          </a:r>
          <a:endParaRPr lang="zh-CN" altLang="en-US" sz="2000" dirty="0"/>
        </a:p>
      </dgm:t>
    </dgm:pt>
    <dgm:pt modelId="{375E1463-D867-49EB-B1C4-E9E43B69076F}" type="par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D4FC9916-305B-4F4D-8302-11815723922B}" type="sibTrans" cxnId="{55F6264C-9E60-4518-849E-0574991CFDA6}">
      <dgm:prSet/>
      <dgm:spPr/>
      <dgm:t>
        <a:bodyPr/>
        <a:lstStyle/>
        <a:p>
          <a:endParaRPr lang="zh-CN" altLang="en-US"/>
        </a:p>
      </dgm:t>
    </dgm:pt>
    <dgm:pt modelId="{53BA1D56-0DBD-4A1C-B48F-E62BDEE4ACCD}">
      <dgm:prSet custT="1"/>
      <dgm:spPr/>
      <dgm:t>
        <a:bodyPr/>
        <a:lstStyle/>
        <a:p>
          <a:r>
            <a:rPr lang="en-US" altLang="zh-CN" sz="2000" dirty="0" smtClean="0">
              <a:ea typeface="黑体" pitchFamily="2" charset="-122"/>
            </a:rPr>
            <a:t>IP Maybe perform fragmentation</a:t>
          </a:r>
        </a:p>
      </dgm:t>
    </dgm:pt>
    <dgm:pt modelId="{396CB6E1-3074-418A-8216-FEDC644BA4A5}" type="parTrans" cxnId="{36461E85-2CEC-4B7A-B855-E3239513D6EE}">
      <dgm:prSet/>
      <dgm:spPr/>
      <dgm:t>
        <a:bodyPr/>
        <a:lstStyle/>
        <a:p>
          <a:endParaRPr lang="zh-CN" altLang="en-US"/>
        </a:p>
      </dgm:t>
    </dgm:pt>
    <dgm:pt modelId="{91E932F4-278F-4229-BBFA-23523760AE1B}" type="sibTrans" cxnId="{36461E85-2CEC-4B7A-B855-E3239513D6EE}">
      <dgm:prSet/>
      <dgm:spPr/>
      <dgm:t>
        <a:bodyPr/>
        <a:lstStyle/>
        <a:p>
          <a:endParaRPr lang="zh-CN" altLang="en-US"/>
        </a:p>
      </dgm:t>
    </dgm:pt>
    <dgm:pt modelId="{7DCCC86C-1E6C-492D-AB58-330CEE60B00E}">
      <dgm:prSet phldrT="[文本]" custT="1"/>
      <dgm:spPr/>
      <dgm:t>
        <a:bodyPr/>
        <a:lstStyle/>
        <a:p>
          <a:pPr rtl="0"/>
          <a:r>
            <a:rPr lang="en-US" sz="2000" dirty="0" smtClean="0"/>
            <a:t>Type</a:t>
          </a:r>
          <a:r>
            <a:rPr lang="en-US" altLang="zh-CN" sz="2000" dirty="0" smtClean="0"/>
            <a:t>=17</a:t>
          </a:r>
          <a:endParaRPr lang="zh-CN" altLang="en-US" sz="2000" dirty="0"/>
        </a:p>
      </dgm:t>
    </dgm:pt>
    <dgm:pt modelId="{5CB395E0-1E0C-4715-9CD4-E22E6B3FF177}" type="parTrans" cxnId="{1740517A-F191-4425-B5D7-C23B41477FFD}">
      <dgm:prSet/>
      <dgm:spPr/>
      <dgm:t>
        <a:bodyPr/>
        <a:lstStyle/>
        <a:p>
          <a:endParaRPr lang="zh-CN" altLang="en-US"/>
        </a:p>
      </dgm:t>
    </dgm:pt>
    <dgm:pt modelId="{260DAA5E-DBB7-41A9-ABF8-2D230A745B5F}" type="sibTrans" cxnId="{1740517A-F191-4425-B5D7-C23B41477FFD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12FF6-9A41-4DFF-855E-196545F8A800}" type="pres">
      <dgm:prSet presAssocID="{24146B34-5094-4A06-AA92-D899DA4C069A}" presName="parentLin" presStyleCnt="0"/>
      <dgm:spPr/>
    </dgm:pt>
    <dgm:pt modelId="{1DF3F470-1C5C-450D-A0B1-4F9DEC60CFBD}" type="pres">
      <dgm:prSet presAssocID="{24146B34-5094-4A06-AA92-D899DA4C069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56A8FF-BBD2-4BB5-AC37-D06EC4DA3B6B}" type="pres">
      <dgm:prSet presAssocID="{24146B34-5094-4A06-AA92-D899DA4C069A}" presName="parentText" presStyleLbl="node1" presStyleIdx="0" presStyleCnt="2" custScaleX="131650" custLinFactNeighborX="-4817" custLinFactNeighborY="18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6AB0B-55C4-4B11-8D77-CA25845D7FD9}" type="pres">
      <dgm:prSet presAssocID="{24146B34-5094-4A06-AA92-D899DA4C069A}" presName="negativeSpace" presStyleCnt="0"/>
      <dgm:spPr/>
    </dgm:pt>
    <dgm:pt modelId="{336840BA-A4AD-4331-84BF-4A73CF1F8C79}" type="pres">
      <dgm:prSet presAssocID="{24146B34-5094-4A06-AA92-D899DA4C069A}" presName="childText" presStyleLbl="conFgAcc1" presStyleIdx="0" presStyleCnt="2" custScaleY="61028" custLinFactY="17629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A34A61-6F95-4121-8698-7ECC9D279857}" type="pres">
      <dgm:prSet presAssocID="{D4FC9916-305B-4F4D-8302-11815723922B}" presName="spaceBetweenRectangles" presStyleCnt="0"/>
      <dgm:spPr/>
    </dgm:pt>
    <dgm:pt modelId="{11DE7250-DA76-486B-90C8-43FBF8802680}" type="pres">
      <dgm:prSet presAssocID="{53BA1D56-0DBD-4A1C-B48F-E62BDEE4ACCD}" presName="parentLin" presStyleCnt="0"/>
      <dgm:spPr/>
    </dgm:pt>
    <dgm:pt modelId="{589DA692-C1D2-4BFE-BB35-0E40FF49FEAB}" type="pres">
      <dgm:prSet presAssocID="{53BA1D56-0DBD-4A1C-B48F-E62BDEE4ACCD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5344456-BFEF-4094-806E-B4B95D96B915}" type="pres">
      <dgm:prSet presAssocID="{53BA1D56-0DBD-4A1C-B48F-E62BDEE4ACCD}" presName="parentText" presStyleLbl="node1" presStyleIdx="1" presStyleCnt="2" custLinFactNeighborX="12820" custLinFactNeighborY="3269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40C4E-EEAB-4442-83FA-506A5A4533F9}" type="pres">
      <dgm:prSet presAssocID="{53BA1D56-0DBD-4A1C-B48F-E62BDEE4ACCD}" presName="negativeSpace" presStyleCnt="0"/>
      <dgm:spPr/>
    </dgm:pt>
    <dgm:pt modelId="{E4B85E5B-02EB-40EC-BD0A-319CE7605D32}" type="pres">
      <dgm:prSet presAssocID="{53BA1D56-0DBD-4A1C-B48F-E62BDEE4ACC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5F6264C-9E60-4518-849E-0574991CFDA6}" srcId="{7601C665-37B0-40CD-BA35-6A27D62700D9}" destId="{24146B34-5094-4A06-AA92-D899DA4C069A}" srcOrd="0" destOrd="0" parTransId="{375E1463-D867-49EB-B1C4-E9E43B69076F}" sibTransId="{D4FC9916-305B-4F4D-8302-11815723922B}"/>
    <dgm:cxn modelId="{25F3EB63-5779-4591-B61B-AF0B6632F649}" type="presOf" srcId="{7DCCC86C-1E6C-492D-AB58-330CEE60B00E}" destId="{336840BA-A4AD-4331-84BF-4A73CF1F8C79}" srcOrd="0" destOrd="0" presId="urn:microsoft.com/office/officeart/2005/8/layout/list1"/>
    <dgm:cxn modelId="{36461E85-2CEC-4B7A-B855-E3239513D6EE}" srcId="{7601C665-37B0-40CD-BA35-6A27D62700D9}" destId="{53BA1D56-0DBD-4A1C-B48F-E62BDEE4ACCD}" srcOrd="1" destOrd="0" parTransId="{396CB6E1-3074-418A-8216-FEDC644BA4A5}" sibTransId="{91E932F4-278F-4229-BBFA-23523760AE1B}"/>
    <dgm:cxn modelId="{D1E76461-A486-4859-892E-FB2582EAAE69}" type="presOf" srcId="{7601C665-37B0-40CD-BA35-6A27D62700D9}" destId="{FBE445EE-CDE8-4C99-A04D-33FE5BD85C8D}" srcOrd="0" destOrd="0" presId="urn:microsoft.com/office/officeart/2005/8/layout/list1"/>
    <dgm:cxn modelId="{EC47A994-9C4B-4DD3-A522-D85165B5A29D}" type="presOf" srcId="{24146B34-5094-4A06-AA92-D899DA4C069A}" destId="{1DF3F470-1C5C-450D-A0B1-4F9DEC60CFBD}" srcOrd="0" destOrd="0" presId="urn:microsoft.com/office/officeart/2005/8/layout/list1"/>
    <dgm:cxn modelId="{5F4818EF-27AF-4B23-AF6C-CA460AF9D3A5}" type="presOf" srcId="{24146B34-5094-4A06-AA92-D899DA4C069A}" destId="{7256A8FF-BBD2-4BB5-AC37-D06EC4DA3B6B}" srcOrd="1" destOrd="0" presId="urn:microsoft.com/office/officeart/2005/8/layout/list1"/>
    <dgm:cxn modelId="{1740517A-F191-4425-B5D7-C23B41477FFD}" srcId="{24146B34-5094-4A06-AA92-D899DA4C069A}" destId="{7DCCC86C-1E6C-492D-AB58-330CEE60B00E}" srcOrd="0" destOrd="0" parTransId="{5CB395E0-1E0C-4715-9CD4-E22E6B3FF177}" sibTransId="{260DAA5E-DBB7-41A9-ABF8-2D230A745B5F}"/>
    <dgm:cxn modelId="{6491B96A-3837-4605-AFC9-43D07ECBDE8A}" type="presOf" srcId="{53BA1D56-0DBD-4A1C-B48F-E62BDEE4ACCD}" destId="{75344456-BFEF-4094-806E-B4B95D96B915}" srcOrd="1" destOrd="0" presId="urn:microsoft.com/office/officeart/2005/8/layout/list1"/>
    <dgm:cxn modelId="{5815CC24-8745-453B-B065-358828A07BCA}" type="presOf" srcId="{53BA1D56-0DBD-4A1C-B48F-E62BDEE4ACCD}" destId="{589DA692-C1D2-4BFE-BB35-0E40FF49FEAB}" srcOrd="0" destOrd="0" presId="urn:microsoft.com/office/officeart/2005/8/layout/list1"/>
    <dgm:cxn modelId="{67D76BEA-EC7B-4D3C-9917-EA42B9351FF9}" type="presParOf" srcId="{FBE445EE-CDE8-4C99-A04D-33FE5BD85C8D}" destId="{03212FF6-9A41-4DFF-855E-196545F8A800}" srcOrd="0" destOrd="0" presId="urn:microsoft.com/office/officeart/2005/8/layout/list1"/>
    <dgm:cxn modelId="{A677B6BD-7481-4C58-9DAF-79B407574B02}" type="presParOf" srcId="{03212FF6-9A41-4DFF-855E-196545F8A800}" destId="{1DF3F470-1C5C-450D-A0B1-4F9DEC60CFBD}" srcOrd="0" destOrd="0" presId="urn:microsoft.com/office/officeart/2005/8/layout/list1"/>
    <dgm:cxn modelId="{4DB2E17F-A3B6-46C0-ADB4-BAE2369C085A}" type="presParOf" srcId="{03212FF6-9A41-4DFF-855E-196545F8A800}" destId="{7256A8FF-BBD2-4BB5-AC37-D06EC4DA3B6B}" srcOrd="1" destOrd="0" presId="urn:microsoft.com/office/officeart/2005/8/layout/list1"/>
    <dgm:cxn modelId="{F89E436C-B074-4FF6-84DC-D467B0BC52B4}" type="presParOf" srcId="{FBE445EE-CDE8-4C99-A04D-33FE5BD85C8D}" destId="{E976AB0B-55C4-4B11-8D77-CA25845D7FD9}" srcOrd="1" destOrd="0" presId="urn:microsoft.com/office/officeart/2005/8/layout/list1"/>
    <dgm:cxn modelId="{8CFD8300-A559-49D5-9415-8093E7E8373E}" type="presParOf" srcId="{FBE445EE-CDE8-4C99-A04D-33FE5BD85C8D}" destId="{336840BA-A4AD-4331-84BF-4A73CF1F8C79}" srcOrd="2" destOrd="0" presId="urn:microsoft.com/office/officeart/2005/8/layout/list1"/>
    <dgm:cxn modelId="{1816F042-2867-488C-95EA-B289FD28C182}" type="presParOf" srcId="{FBE445EE-CDE8-4C99-A04D-33FE5BD85C8D}" destId="{37A34A61-6F95-4121-8698-7ECC9D279857}" srcOrd="3" destOrd="0" presId="urn:microsoft.com/office/officeart/2005/8/layout/list1"/>
    <dgm:cxn modelId="{74537D53-FDD4-4550-AAE9-E1C81E612D5F}" type="presParOf" srcId="{FBE445EE-CDE8-4C99-A04D-33FE5BD85C8D}" destId="{11DE7250-DA76-486B-90C8-43FBF8802680}" srcOrd="4" destOrd="0" presId="urn:microsoft.com/office/officeart/2005/8/layout/list1"/>
    <dgm:cxn modelId="{DA9D304F-2556-44F8-917F-593D6E1067EB}" type="presParOf" srcId="{11DE7250-DA76-486B-90C8-43FBF8802680}" destId="{589DA692-C1D2-4BFE-BB35-0E40FF49FEAB}" srcOrd="0" destOrd="0" presId="urn:microsoft.com/office/officeart/2005/8/layout/list1"/>
    <dgm:cxn modelId="{A35835C3-2195-4D36-ACA6-474E32A87416}" type="presParOf" srcId="{11DE7250-DA76-486B-90C8-43FBF8802680}" destId="{75344456-BFEF-4094-806E-B4B95D96B915}" srcOrd="1" destOrd="0" presId="urn:microsoft.com/office/officeart/2005/8/layout/list1"/>
    <dgm:cxn modelId="{E5D3C92A-7CB3-4C1C-822F-6A396AD7892A}" type="presParOf" srcId="{FBE445EE-CDE8-4C99-A04D-33FE5BD85C8D}" destId="{39540C4E-EEAB-4442-83FA-506A5A4533F9}" srcOrd="5" destOrd="0" presId="urn:microsoft.com/office/officeart/2005/8/layout/list1"/>
    <dgm:cxn modelId="{C36D47E2-DCDB-46B1-8299-A35A865D3AB6}" type="presParOf" srcId="{FBE445EE-CDE8-4C99-A04D-33FE5BD85C8D}" destId="{E4B85E5B-02EB-40EC-BD0A-319CE7605D3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9B8132-83B6-4FD6-ADE1-A2C8A61DF881}">
      <dgm:prSet phldrT="[文本]" custT="1"/>
      <dgm:spPr/>
      <dgm:t>
        <a:bodyPr/>
        <a:lstStyle/>
        <a:p>
          <a:r>
            <a:rPr lang="en-US" altLang="zh-CN" sz="2400" b="1" dirty="0" smtClean="0"/>
            <a:t>Control</a:t>
          </a:r>
          <a:endParaRPr lang="zh-CN" altLang="en-US" sz="2400" dirty="0"/>
        </a:p>
      </dgm:t>
    </dgm:pt>
    <dgm:pt modelId="{10D4164D-0869-45B6-A7DB-F2B84B4AA1F2}" type="parTrans" cxnId="{76347202-6ECD-4C42-9F7A-ECF9C2E7B5DF}">
      <dgm:prSet/>
      <dgm:spPr/>
      <dgm:t>
        <a:bodyPr/>
        <a:lstStyle/>
        <a:p>
          <a:endParaRPr lang="zh-CN" altLang="en-US"/>
        </a:p>
      </dgm:t>
    </dgm:pt>
    <dgm:pt modelId="{482E3279-289F-4800-B987-5AEC95C90989}" type="sibTrans" cxnId="{76347202-6ECD-4C42-9F7A-ECF9C2E7B5DF}">
      <dgm:prSet/>
      <dgm:spPr/>
      <dgm:t>
        <a:bodyPr/>
        <a:lstStyle/>
        <a:p>
          <a:endParaRPr lang="zh-CN" altLang="en-US"/>
        </a:p>
      </dgm:t>
    </dgm:pt>
    <dgm:pt modelId="{ADC15292-4AEA-433B-A550-F21C3C059BB8}">
      <dgm:prSet custT="1"/>
      <dgm:spPr/>
      <dgm:t>
        <a:bodyPr/>
        <a:lstStyle/>
        <a:p>
          <a:r>
            <a:rPr lang="en-US" sz="2400" dirty="0" smtClean="0"/>
            <a:t>Datalink layer of IP</a:t>
          </a:r>
          <a:endParaRPr lang="zh-CN" altLang="en-US" sz="2400" dirty="0"/>
        </a:p>
      </dgm:t>
    </dgm:pt>
    <dgm:pt modelId="{83C667EE-D724-49D0-B0EC-9000087659C2}" type="parTrans" cxnId="{1D73CF22-D93F-4CE4-B7F4-BB2956F84FFD}">
      <dgm:prSet/>
      <dgm:spPr/>
      <dgm:t>
        <a:bodyPr/>
        <a:lstStyle/>
        <a:p>
          <a:endParaRPr lang="zh-CN" altLang="en-US"/>
        </a:p>
      </dgm:t>
    </dgm:pt>
    <dgm:pt modelId="{9AFD730D-91EB-45C3-8F8C-F2BF2CB948C9}" type="sibTrans" cxnId="{1D73CF22-D93F-4CE4-B7F4-BB2956F84FFD}">
      <dgm:prSet/>
      <dgm:spPr/>
      <dgm:t>
        <a:bodyPr/>
        <a:lstStyle/>
        <a:p>
          <a:endParaRPr lang="zh-CN" altLang="en-US"/>
        </a:p>
      </dgm:t>
    </dgm:pt>
    <dgm:pt modelId="{AEC17111-291D-47AB-8D69-3490675BBD9F}">
      <dgm:prSet phldrT="[文本]" custT="1"/>
      <dgm:spPr/>
      <dgm:t>
        <a:bodyPr/>
        <a:lstStyle/>
        <a:p>
          <a:r>
            <a:rPr lang="en-US" altLang="zh-CN" sz="2400" b="1" dirty="0" smtClean="0"/>
            <a:t>Transmission</a:t>
          </a:r>
          <a:endParaRPr lang="zh-CN" altLang="en-US" sz="2400" dirty="0"/>
        </a:p>
      </dgm:t>
    </dgm:pt>
    <dgm:pt modelId="{69903BE8-17C9-46F6-BAB9-82E6B17B4218}" type="parTrans" cxnId="{901B8A8E-BCDC-477D-B563-EC4807E6220B}">
      <dgm:prSet/>
      <dgm:spPr/>
      <dgm:t>
        <a:bodyPr/>
        <a:lstStyle/>
        <a:p>
          <a:endParaRPr lang="zh-CN" altLang="en-US"/>
        </a:p>
      </dgm:t>
    </dgm:pt>
    <dgm:pt modelId="{E26A4005-3529-489C-BC9F-DEDFA560A63F}" type="sibTrans" cxnId="{901B8A8E-BCDC-477D-B563-EC4807E6220B}">
      <dgm:prSet/>
      <dgm:spPr/>
      <dgm:t>
        <a:bodyPr/>
        <a:lstStyle/>
        <a:p>
          <a:endParaRPr lang="zh-CN" altLang="en-US"/>
        </a:p>
      </dgm:t>
    </dgm:pt>
    <dgm:pt modelId="{C660ADBB-13F3-4C4B-B7A4-18E39429144D}">
      <dgm:prSet phldrT="[文本]" custT="1"/>
      <dgm:spPr/>
      <dgm:t>
        <a:bodyPr/>
        <a:lstStyle/>
        <a:p>
          <a:r>
            <a:rPr lang="en-US" sz="2400" dirty="0" smtClean="0"/>
            <a:t>Transport layer of OSI model</a:t>
          </a:r>
          <a:endParaRPr lang="zh-CN" altLang="en-US" sz="2400" dirty="0"/>
        </a:p>
      </dgm:t>
    </dgm:pt>
    <dgm:pt modelId="{9169A4AC-BA88-4901-8C04-675D6C3E3DA3}" type="parTrans" cxnId="{A1935B32-6E43-434D-936F-E7BC8B846787}">
      <dgm:prSet/>
      <dgm:spPr/>
      <dgm:t>
        <a:bodyPr/>
        <a:lstStyle/>
        <a:p>
          <a:endParaRPr lang="zh-CN" altLang="en-US"/>
        </a:p>
      </dgm:t>
    </dgm:pt>
    <dgm:pt modelId="{16C40126-1518-4DFB-A8A2-441447E2CA79}" type="sibTrans" cxnId="{A1935B32-6E43-434D-936F-E7BC8B846787}">
      <dgm:prSet/>
      <dgm:spPr/>
      <dgm:t>
        <a:bodyPr/>
        <a:lstStyle/>
        <a:p>
          <a:endParaRPr lang="zh-CN" altLang="en-US"/>
        </a:p>
      </dgm:t>
    </dgm:pt>
    <dgm:pt modelId="{1ECFCCFE-89CB-4532-9863-8F58D7A529DF}">
      <dgm:prSet custT="1"/>
      <dgm:spPr/>
      <dgm:t>
        <a:bodyPr/>
        <a:lstStyle/>
        <a:p>
          <a:r>
            <a:rPr lang="en-US" altLang="zh-CN" sz="2400" b="1" dirty="0" smtClean="0"/>
            <a:t>Reliable Transport</a:t>
          </a:r>
          <a:endParaRPr lang="zh-CN" altLang="en-US" sz="2400" dirty="0"/>
        </a:p>
      </dgm:t>
    </dgm:pt>
    <dgm:pt modelId="{0A3388EB-4BDF-49EE-8B6B-0FA6B63D2AC1}" type="parTrans" cxnId="{D1EE9974-0EB2-40AB-94A0-D48E3D0376F3}">
      <dgm:prSet/>
      <dgm:spPr/>
      <dgm:t>
        <a:bodyPr/>
        <a:lstStyle/>
        <a:p>
          <a:endParaRPr lang="zh-CN" altLang="en-US"/>
        </a:p>
      </dgm:t>
    </dgm:pt>
    <dgm:pt modelId="{149AB5A4-042F-43A1-9F73-027BC0680F28}" type="sibTrans" cxnId="{D1EE9974-0EB2-40AB-94A0-D48E3D0376F3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0E4D6C-D71E-40A2-82E8-93E38D86AEDB}" type="pres">
      <dgm:prSet presAssocID="{AEC17111-291D-47AB-8D69-3490675BBD9F}" presName="parentLin" presStyleCnt="0"/>
      <dgm:spPr/>
    </dgm:pt>
    <dgm:pt modelId="{BDCEC217-26FF-4305-95D3-6EA96E63CD7F}" type="pres">
      <dgm:prSet presAssocID="{AEC17111-291D-47AB-8D69-3490675BBD9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AC4E7AC-9229-4A00-B8B4-0D2B898D78DD}" type="pres">
      <dgm:prSet presAssocID="{AEC17111-291D-47AB-8D69-3490675BBD9F}" presName="parentText" presStyleLbl="node1" presStyleIdx="0" presStyleCnt="2" custScaleY="43632" custLinFactNeighborX="3347" custLinFactNeighborY="-170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99B3A-018C-4987-A5AE-44438FCBEF71}" type="pres">
      <dgm:prSet presAssocID="{AEC17111-291D-47AB-8D69-3490675BBD9F}" presName="negativeSpace" presStyleCnt="0"/>
      <dgm:spPr/>
    </dgm:pt>
    <dgm:pt modelId="{C997646B-1962-440C-BA2B-82F32E78A711}" type="pres">
      <dgm:prSet presAssocID="{AEC17111-291D-47AB-8D69-3490675BBD9F}" presName="childText" presStyleLbl="conFgAcc1" presStyleIdx="0" presStyleCnt="2" custScaleY="91232" custLinFactNeighborX="504" custLinFactNeighborY="561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7678CF-C759-456D-A771-F662CA68E4E4}" type="pres">
      <dgm:prSet presAssocID="{E26A4005-3529-489C-BC9F-DEDFA560A63F}" presName="spaceBetweenRectangles" presStyleCnt="0"/>
      <dgm:spPr/>
    </dgm:pt>
    <dgm:pt modelId="{34FBBA96-62CE-43D1-BBB6-2FF1447A3BDA}" type="pres">
      <dgm:prSet presAssocID="{F29B8132-83B6-4FD6-ADE1-A2C8A61DF881}" presName="parentLin" presStyleCnt="0"/>
      <dgm:spPr/>
    </dgm:pt>
    <dgm:pt modelId="{8450E303-D6EA-409B-BDEA-26ACE5E3EB7B}" type="pres">
      <dgm:prSet presAssocID="{F29B8132-83B6-4FD6-ADE1-A2C8A61DF88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E39D616-5329-4C39-84F6-AB6372CD0AD4}" type="pres">
      <dgm:prSet presAssocID="{F29B8132-83B6-4FD6-ADE1-A2C8A61DF881}" presName="parentText" presStyleLbl="node1" presStyleIdx="1" presStyleCnt="2" custScaleX="104204" custScaleY="43104" custLinFactNeighborX="-19435" custLinFactNeighborY="-3656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A475C3-10EC-45D8-BE32-83D369CC70C3}" type="pres">
      <dgm:prSet presAssocID="{F29B8132-83B6-4FD6-ADE1-A2C8A61DF881}" presName="negativeSpace" presStyleCnt="0"/>
      <dgm:spPr/>
    </dgm:pt>
    <dgm:pt modelId="{2431E956-F7D2-4879-BE69-4D2831E2A91C}" type="pres">
      <dgm:prSet presAssocID="{F29B8132-83B6-4FD6-ADE1-A2C8A61DF881}" presName="childText" presStyleLbl="conFgAcc1" presStyleIdx="1" presStyleCnt="2" custScaleY="611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A160AE-0C43-4B5D-BAC9-1895FCC32974}" type="presOf" srcId="{AEC17111-291D-47AB-8D69-3490675BBD9F}" destId="{DAC4E7AC-9229-4A00-B8B4-0D2B898D78DD}" srcOrd="1" destOrd="0" presId="urn:microsoft.com/office/officeart/2005/8/layout/list1"/>
    <dgm:cxn modelId="{90965148-6965-4C1A-83C4-B55EC30F0C99}" type="presOf" srcId="{ADC15292-4AEA-433B-A550-F21C3C059BB8}" destId="{2431E956-F7D2-4879-BE69-4D2831E2A91C}" srcOrd="0" destOrd="1" presId="urn:microsoft.com/office/officeart/2005/8/layout/list1"/>
    <dgm:cxn modelId="{8981A0E1-7886-4B1A-B713-B587B81C0012}" type="presOf" srcId="{7601C665-37B0-40CD-BA35-6A27D62700D9}" destId="{FBE445EE-CDE8-4C99-A04D-33FE5BD85C8D}" srcOrd="0" destOrd="0" presId="urn:microsoft.com/office/officeart/2005/8/layout/list1"/>
    <dgm:cxn modelId="{1D73CF22-D93F-4CE4-B7F4-BB2956F84FFD}" srcId="{F29B8132-83B6-4FD6-ADE1-A2C8A61DF881}" destId="{ADC15292-4AEA-433B-A550-F21C3C059BB8}" srcOrd="1" destOrd="0" parTransId="{83C667EE-D724-49D0-B0EC-9000087659C2}" sibTransId="{9AFD730D-91EB-45C3-8F8C-F2BF2CB948C9}"/>
    <dgm:cxn modelId="{CB29036F-58B7-4DD3-92F8-0AD5ED339307}" type="presOf" srcId="{F29B8132-83B6-4FD6-ADE1-A2C8A61DF881}" destId="{AE39D616-5329-4C39-84F6-AB6372CD0AD4}" srcOrd="1" destOrd="0" presId="urn:microsoft.com/office/officeart/2005/8/layout/list1"/>
    <dgm:cxn modelId="{901B8A8E-BCDC-477D-B563-EC4807E6220B}" srcId="{7601C665-37B0-40CD-BA35-6A27D62700D9}" destId="{AEC17111-291D-47AB-8D69-3490675BBD9F}" srcOrd="0" destOrd="0" parTransId="{69903BE8-17C9-46F6-BAB9-82E6B17B4218}" sibTransId="{E26A4005-3529-489C-BC9F-DEDFA560A63F}"/>
    <dgm:cxn modelId="{76347202-6ECD-4C42-9F7A-ECF9C2E7B5DF}" srcId="{7601C665-37B0-40CD-BA35-6A27D62700D9}" destId="{F29B8132-83B6-4FD6-ADE1-A2C8A61DF881}" srcOrd="1" destOrd="0" parTransId="{10D4164D-0869-45B6-A7DB-F2B84B4AA1F2}" sibTransId="{482E3279-289F-4800-B987-5AEC95C90989}"/>
    <dgm:cxn modelId="{A1935B32-6E43-434D-936F-E7BC8B846787}" srcId="{AEC17111-291D-47AB-8D69-3490675BBD9F}" destId="{C660ADBB-13F3-4C4B-B7A4-18E39429144D}" srcOrd="0" destOrd="0" parTransId="{9169A4AC-BA88-4901-8C04-675D6C3E3DA3}" sibTransId="{16C40126-1518-4DFB-A8A2-441447E2CA79}"/>
    <dgm:cxn modelId="{140A9161-9345-4CFB-B9B1-530AB8C22459}" type="presOf" srcId="{C660ADBB-13F3-4C4B-B7A4-18E39429144D}" destId="{C997646B-1962-440C-BA2B-82F32E78A711}" srcOrd="0" destOrd="0" presId="urn:microsoft.com/office/officeart/2005/8/layout/list1"/>
    <dgm:cxn modelId="{63467A68-7771-47BD-A3A2-A14A9122155C}" type="presOf" srcId="{F29B8132-83B6-4FD6-ADE1-A2C8A61DF881}" destId="{8450E303-D6EA-409B-BDEA-26ACE5E3EB7B}" srcOrd="0" destOrd="0" presId="urn:microsoft.com/office/officeart/2005/8/layout/list1"/>
    <dgm:cxn modelId="{D1EE9974-0EB2-40AB-94A0-D48E3D0376F3}" srcId="{F29B8132-83B6-4FD6-ADE1-A2C8A61DF881}" destId="{1ECFCCFE-89CB-4532-9863-8F58D7A529DF}" srcOrd="0" destOrd="0" parTransId="{0A3388EB-4BDF-49EE-8B6B-0FA6B63D2AC1}" sibTransId="{149AB5A4-042F-43A1-9F73-027BC0680F28}"/>
    <dgm:cxn modelId="{66177DC4-9098-486E-8373-7415EC50A055}" type="presOf" srcId="{1ECFCCFE-89CB-4532-9863-8F58D7A529DF}" destId="{2431E956-F7D2-4879-BE69-4D2831E2A91C}" srcOrd="0" destOrd="0" presId="urn:microsoft.com/office/officeart/2005/8/layout/list1"/>
    <dgm:cxn modelId="{5CD35A9B-5354-44FF-ADF4-6F27C2268DEE}" type="presOf" srcId="{AEC17111-291D-47AB-8D69-3490675BBD9F}" destId="{BDCEC217-26FF-4305-95D3-6EA96E63CD7F}" srcOrd="0" destOrd="0" presId="urn:microsoft.com/office/officeart/2005/8/layout/list1"/>
    <dgm:cxn modelId="{E299EE8D-7759-4BC6-B790-3A006039D442}" type="presParOf" srcId="{FBE445EE-CDE8-4C99-A04D-33FE5BD85C8D}" destId="{740E4D6C-D71E-40A2-82E8-93E38D86AEDB}" srcOrd="0" destOrd="0" presId="urn:microsoft.com/office/officeart/2005/8/layout/list1"/>
    <dgm:cxn modelId="{FAA3F56C-37C7-4723-A381-16EB7A3EA2B3}" type="presParOf" srcId="{740E4D6C-D71E-40A2-82E8-93E38D86AEDB}" destId="{BDCEC217-26FF-4305-95D3-6EA96E63CD7F}" srcOrd="0" destOrd="0" presId="urn:microsoft.com/office/officeart/2005/8/layout/list1"/>
    <dgm:cxn modelId="{D57E1327-0392-4132-B897-16B8EEA38315}" type="presParOf" srcId="{740E4D6C-D71E-40A2-82E8-93E38D86AEDB}" destId="{DAC4E7AC-9229-4A00-B8B4-0D2B898D78DD}" srcOrd="1" destOrd="0" presId="urn:microsoft.com/office/officeart/2005/8/layout/list1"/>
    <dgm:cxn modelId="{884B2067-D001-47FD-B65F-CC2ED5ABB985}" type="presParOf" srcId="{FBE445EE-CDE8-4C99-A04D-33FE5BD85C8D}" destId="{8AA99B3A-018C-4987-A5AE-44438FCBEF71}" srcOrd="1" destOrd="0" presId="urn:microsoft.com/office/officeart/2005/8/layout/list1"/>
    <dgm:cxn modelId="{95DD6B68-A0EE-439B-829B-BC4373F1CC6A}" type="presParOf" srcId="{FBE445EE-CDE8-4C99-A04D-33FE5BD85C8D}" destId="{C997646B-1962-440C-BA2B-82F32E78A711}" srcOrd="2" destOrd="0" presId="urn:microsoft.com/office/officeart/2005/8/layout/list1"/>
    <dgm:cxn modelId="{6293F9E2-DE26-4C24-B58C-1C48A57F3DA3}" type="presParOf" srcId="{FBE445EE-CDE8-4C99-A04D-33FE5BD85C8D}" destId="{3C7678CF-C759-456D-A771-F662CA68E4E4}" srcOrd="3" destOrd="0" presId="urn:microsoft.com/office/officeart/2005/8/layout/list1"/>
    <dgm:cxn modelId="{DD0D0B55-50A8-4AC8-AE03-E0B48A72AA0C}" type="presParOf" srcId="{FBE445EE-CDE8-4C99-A04D-33FE5BD85C8D}" destId="{34FBBA96-62CE-43D1-BBB6-2FF1447A3BDA}" srcOrd="4" destOrd="0" presId="urn:microsoft.com/office/officeart/2005/8/layout/list1"/>
    <dgm:cxn modelId="{3AC2E8FB-7FBE-4C20-8B0C-685ED3574DB2}" type="presParOf" srcId="{34FBBA96-62CE-43D1-BBB6-2FF1447A3BDA}" destId="{8450E303-D6EA-409B-BDEA-26ACE5E3EB7B}" srcOrd="0" destOrd="0" presId="urn:microsoft.com/office/officeart/2005/8/layout/list1"/>
    <dgm:cxn modelId="{682F8205-AD0E-4181-A9CF-D1E49108FF27}" type="presParOf" srcId="{34FBBA96-62CE-43D1-BBB6-2FF1447A3BDA}" destId="{AE39D616-5329-4C39-84F6-AB6372CD0AD4}" srcOrd="1" destOrd="0" presId="urn:microsoft.com/office/officeart/2005/8/layout/list1"/>
    <dgm:cxn modelId="{CFFA358E-817E-4418-BC46-90C594555C81}" type="presParOf" srcId="{FBE445EE-CDE8-4C99-A04D-33FE5BD85C8D}" destId="{B6A475C3-10EC-45D8-BE32-83D369CC70C3}" srcOrd="5" destOrd="0" presId="urn:microsoft.com/office/officeart/2005/8/layout/list1"/>
    <dgm:cxn modelId="{0272FA82-A17B-4561-9ECE-62D343E29C44}" type="presParOf" srcId="{FBE445EE-CDE8-4C99-A04D-33FE5BD85C8D}" destId="{2431E956-F7D2-4879-BE69-4D2831E2A91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188373"/>
          <a:ext cx="6728931" cy="1219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40" tIns="187452" rIns="52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An individual application program to be  an endpoint of communication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Session layer of OSI model</a:t>
          </a:r>
          <a:endParaRPr lang="zh-CN" altLang="en-US" sz="2000" kern="1200" dirty="0"/>
        </a:p>
      </dsp:txBody>
      <dsp:txXfrm>
        <a:off x="0" y="188373"/>
        <a:ext cx="6728931" cy="1219050"/>
      </dsp:txXfrm>
    </dsp:sp>
    <dsp:sp modelId="{94065E94-3F98-40B3-97E9-617B884C382A}">
      <dsp:nvSpPr>
        <dsp:cNvPr id="0" name=""/>
        <dsp:cNvSpPr/>
      </dsp:nvSpPr>
      <dsp:spPr>
        <a:xfrm>
          <a:off x="336446" y="55533"/>
          <a:ext cx="471025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End</a:t>
          </a:r>
          <a:endParaRPr lang="zh-CN" altLang="en-US" sz="2000" kern="1200" dirty="0"/>
        </a:p>
      </dsp:txBody>
      <dsp:txXfrm>
        <a:off x="349415" y="68502"/>
        <a:ext cx="4684313" cy="239742"/>
      </dsp:txXfrm>
    </dsp:sp>
    <dsp:sp modelId="{88B58651-DBE3-4648-AC2C-4F0597A53425}">
      <dsp:nvSpPr>
        <dsp:cNvPr id="0" name=""/>
        <dsp:cNvSpPr/>
      </dsp:nvSpPr>
      <dsp:spPr>
        <a:xfrm>
          <a:off x="0" y="1588863"/>
          <a:ext cx="6728931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40" tIns="187452" rIns="52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ea typeface="黑体" pitchFamily="2" charset="-122"/>
            </a:rPr>
            <a:t>IP cannot distinguish among multiple application programs running on the same computer</a:t>
          </a:r>
          <a:endParaRPr lang="zh-CN" altLang="en-US" sz="2000" kern="1200" dirty="0"/>
        </a:p>
      </dsp:txBody>
      <dsp:txXfrm>
        <a:off x="0" y="1588863"/>
        <a:ext cx="6728931" cy="893025"/>
      </dsp:txXfrm>
    </dsp:sp>
    <dsp:sp modelId="{8FE7EBB3-5A96-42F5-8822-30CB75085DA4}">
      <dsp:nvSpPr>
        <dsp:cNvPr id="0" name=""/>
        <dsp:cNvSpPr/>
      </dsp:nvSpPr>
      <dsp:spPr>
        <a:xfrm>
          <a:off x="442931" y="1456023"/>
          <a:ext cx="471025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IP treats a computer as an endpoint</a:t>
          </a:r>
          <a:endParaRPr lang="zh-CN" altLang="en-US" sz="2000" kern="1200" dirty="0"/>
        </a:p>
      </dsp:txBody>
      <dsp:txXfrm>
        <a:off x="455900" y="1468992"/>
        <a:ext cx="4684313" cy="239742"/>
      </dsp:txXfrm>
    </dsp:sp>
    <dsp:sp modelId="{2A0E646C-D7F3-47C5-8870-5E20EE8E74AA}">
      <dsp:nvSpPr>
        <dsp:cNvPr id="0" name=""/>
        <dsp:cNvSpPr/>
      </dsp:nvSpPr>
      <dsp:spPr>
        <a:xfrm>
          <a:off x="0" y="2663328"/>
          <a:ext cx="6728931" cy="609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40" tIns="187452" rIns="52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They can identify application program</a:t>
          </a:r>
          <a:endParaRPr lang="zh-CN" altLang="en-US" sz="2000" kern="1200" dirty="0"/>
        </a:p>
      </dsp:txBody>
      <dsp:txXfrm>
        <a:off x="0" y="2663328"/>
        <a:ext cx="6728931" cy="609525"/>
      </dsp:txXfrm>
    </dsp:sp>
    <dsp:sp modelId="{920684C6-4C62-458D-9AC7-43EAD5E8E5FB}">
      <dsp:nvSpPr>
        <dsp:cNvPr id="0" name=""/>
        <dsp:cNvSpPr/>
      </dsp:nvSpPr>
      <dsp:spPr>
        <a:xfrm>
          <a:off x="336446" y="2530488"/>
          <a:ext cx="471025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TCP/IP Transport Protocols</a:t>
          </a:r>
          <a:endParaRPr lang="zh-CN" altLang="en-US" sz="2000" kern="1200" dirty="0"/>
        </a:p>
      </dsp:txBody>
      <dsp:txXfrm>
        <a:off x="349415" y="2543457"/>
        <a:ext cx="4684313" cy="2397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7646B-1962-440C-BA2B-82F32E78A711}">
      <dsp:nvSpPr>
        <dsp:cNvPr id="0" name=""/>
        <dsp:cNvSpPr/>
      </dsp:nvSpPr>
      <dsp:spPr>
        <a:xfrm>
          <a:off x="0" y="35167"/>
          <a:ext cx="7420780" cy="32873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935" tIns="458216" rIns="57593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 data is divided into many packets to be sent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 packets must be delivered in exactly the same order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No loss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No delay</a:t>
          </a:r>
          <a:endParaRPr lang="zh-CN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No duplication</a:t>
          </a:r>
          <a:endParaRPr lang="zh-CN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No out-of-order</a:t>
          </a:r>
          <a:endParaRPr lang="zh-CN" altLang="en-US" sz="2400" kern="1200" dirty="0"/>
        </a:p>
      </dsp:txBody>
      <dsp:txXfrm>
        <a:off x="0" y="35167"/>
        <a:ext cx="7420780" cy="3287314"/>
      </dsp:txXfrm>
    </dsp:sp>
    <dsp:sp modelId="{DAC4E7AC-9229-4A00-B8B4-0D2B898D78DD}">
      <dsp:nvSpPr>
        <dsp:cNvPr id="0" name=""/>
        <dsp:cNvSpPr/>
      </dsp:nvSpPr>
      <dsp:spPr>
        <a:xfrm>
          <a:off x="219981" y="0"/>
          <a:ext cx="5194546" cy="522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341" tIns="0" rIns="19634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Reliable P</a:t>
          </a:r>
          <a:r>
            <a:rPr lang="en-US" sz="2400" kern="1200" dirty="0" smtClean="0"/>
            <a:t>ackets </a:t>
          </a:r>
          <a:r>
            <a:rPr lang="en-US" altLang="zh-CN" sz="2400" b="1" kern="1200" dirty="0" smtClean="0"/>
            <a:t>Transport</a:t>
          </a:r>
          <a:endParaRPr lang="zh-CN" altLang="en-US" sz="2400" kern="1200" dirty="0"/>
        </a:p>
      </dsp:txBody>
      <dsp:txXfrm>
        <a:off x="245478" y="25497"/>
        <a:ext cx="5143552" cy="471319"/>
      </dsp:txXfrm>
    </dsp:sp>
    <dsp:sp modelId="{2431E956-F7D2-4879-BE69-4D2831E2A91C}">
      <dsp:nvSpPr>
        <dsp:cNvPr id="0" name=""/>
        <dsp:cNvSpPr/>
      </dsp:nvSpPr>
      <dsp:spPr>
        <a:xfrm>
          <a:off x="0" y="3561598"/>
          <a:ext cx="7420780" cy="9321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935" tIns="458216" rIns="57593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黑体" pitchFamily="2" charset="-122"/>
            </a:rPr>
            <a:t>Most internet applications are built to use TCP</a:t>
          </a:r>
          <a:endParaRPr lang="zh-CN" altLang="en-US" sz="2400" kern="1200" dirty="0"/>
        </a:p>
      </dsp:txBody>
      <dsp:txXfrm>
        <a:off x="0" y="3561598"/>
        <a:ext cx="7420780" cy="932184"/>
      </dsp:txXfrm>
    </dsp:sp>
    <dsp:sp modelId="{AE39D616-5329-4C39-84F6-AB6372CD0AD4}">
      <dsp:nvSpPr>
        <dsp:cNvPr id="0" name=""/>
        <dsp:cNvSpPr/>
      </dsp:nvSpPr>
      <dsp:spPr>
        <a:xfrm>
          <a:off x="158896" y="3131510"/>
          <a:ext cx="7065677" cy="826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341" tIns="0" rIns="19634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ea typeface="黑体" pitchFamily="2" charset="-122"/>
            </a:rPr>
            <a:t>TCP provides reliable transport service in Internet</a:t>
          </a:r>
          <a:endParaRPr lang="zh-CN" altLang="en-US" sz="2400" kern="1200" dirty="0"/>
        </a:p>
      </dsp:txBody>
      <dsp:txXfrm>
        <a:off x="199224" y="3171838"/>
        <a:ext cx="6985021" cy="7454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1E956-F7D2-4879-BE69-4D2831E2A91C}">
      <dsp:nvSpPr>
        <dsp:cNvPr id="0" name=""/>
        <dsp:cNvSpPr/>
      </dsp:nvSpPr>
      <dsp:spPr>
        <a:xfrm>
          <a:off x="0" y="153917"/>
          <a:ext cx="740419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647" tIns="208280" rIns="57464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Open</a:t>
          </a:r>
          <a:r>
            <a:rPr lang="en-US" sz="2400" kern="1200" dirty="0" smtClean="0"/>
            <a:t> a connection to a destination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Use the connection to transfer data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C</a:t>
          </a:r>
          <a:r>
            <a:rPr lang="en-US" sz="2400" kern="1200" dirty="0" smtClean="0"/>
            <a:t>l</a:t>
          </a:r>
          <a:r>
            <a:rPr lang="en-US" altLang="zh-CN" sz="2400" kern="1200" dirty="0" smtClean="0"/>
            <a:t>ose</a:t>
          </a:r>
          <a:r>
            <a:rPr lang="en-US" sz="2400" kern="1200" dirty="0" smtClean="0"/>
            <a:t> the  connection</a:t>
          </a:r>
          <a:endParaRPr lang="zh-CN" altLang="en-US" sz="2400" kern="1200" dirty="0"/>
        </a:p>
      </dsp:txBody>
      <dsp:txXfrm>
        <a:off x="0" y="153917"/>
        <a:ext cx="7404190" cy="1512000"/>
      </dsp:txXfrm>
    </dsp:sp>
    <dsp:sp modelId="{AE39D616-5329-4C39-84F6-AB6372CD0AD4}">
      <dsp:nvSpPr>
        <dsp:cNvPr id="0" name=""/>
        <dsp:cNvSpPr/>
      </dsp:nvSpPr>
      <dsp:spPr>
        <a:xfrm>
          <a:off x="370209" y="6317"/>
          <a:ext cx="5182933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03" tIns="0" rIns="19590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Connection Orientation</a:t>
          </a:r>
          <a:endParaRPr lang="zh-CN" altLang="en-US" sz="2400" kern="1200" dirty="0"/>
        </a:p>
      </dsp:txBody>
      <dsp:txXfrm>
        <a:off x="384619" y="20727"/>
        <a:ext cx="5154113" cy="266380"/>
      </dsp:txXfrm>
    </dsp:sp>
    <dsp:sp modelId="{512DB381-0D76-419F-99C9-0893D358618F}">
      <dsp:nvSpPr>
        <dsp:cNvPr id="0" name=""/>
        <dsp:cNvSpPr/>
      </dsp:nvSpPr>
      <dsp:spPr>
        <a:xfrm>
          <a:off x="0" y="1867517"/>
          <a:ext cx="740419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647" tIns="208280" rIns="57464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Each TCP connection has exactly two endpoints</a:t>
          </a:r>
          <a:endParaRPr 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No multicast delivery</a:t>
          </a:r>
          <a:endParaRPr lang="zh-CN" sz="2400" kern="1200" dirty="0"/>
        </a:p>
      </dsp:txBody>
      <dsp:txXfrm>
        <a:off x="0" y="1867517"/>
        <a:ext cx="7404190" cy="1134000"/>
      </dsp:txXfrm>
    </dsp:sp>
    <dsp:sp modelId="{7E0EE0A1-8374-47BE-A5AB-032EE03E5CB5}">
      <dsp:nvSpPr>
        <dsp:cNvPr id="0" name=""/>
        <dsp:cNvSpPr/>
      </dsp:nvSpPr>
      <dsp:spPr>
        <a:xfrm>
          <a:off x="370209" y="1719917"/>
          <a:ext cx="5182933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03" tIns="0" rIns="19590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End-To-End Communication</a:t>
          </a:r>
          <a:endParaRPr lang="zh-CN" sz="2400" kern="1200" dirty="0"/>
        </a:p>
      </dsp:txBody>
      <dsp:txXfrm>
        <a:off x="384619" y="1734327"/>
        <a:ext cx="5154113" cy="266380"/>
      </dsp:txXfrm>
    </dsp:sp>
    <dsp:sp modelId="{C4832343-2B8D-409D-A8BD-15040410B34E}">
      <dsp:nvSpPr>
        <dsp:cNvPr id="0" name=""/>
        <dsp:cNvSpPr/>
      </dsp:nvSpPr>
      <dsp:spPr>
        <a:xfrm>
          <a:off x="0" y="3203118"/>
          <a:ext cx="7404190" cy="107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647" tIns="208280" rIns="57464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 data sent across a connection will be delivered exactly as sent, complete and in order</a:t>
          </a:r>
          <a:endParaRPr lang="zh-CN" altLang="en-US" sz="2400" kern="1200" dirty="0"/>
        </a:p>
      </dsp:txBody>
      <dsp:txXfrm>
        <a:off x="0" y="3203118"/>
        <a:ext cx="7404190" cy="1071000"/>
      </dsp:txXfrm>
    </dsp:sp>
    <dsp:sp modelId="{B52DA533-B5C1-4DBA-A0B8-7B68BF7F1BA3}">
      <dsp:nvSpPr>
        <dsp:cNvPr id="0" name=""/>
        <dsp:cNvSpPr/>
      </dsp:nvSpPr>
      <dsp:spPr>
        <a:xfrm>
          <a:off x="370209" y="3055517"/>
          <a:ext cx="5182933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03" tIns="0" rIns="19590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Complete Reliability</a:t>
          </a:r>
          <a:endParaRPr lang="zh-CN" altLang="en-US" sz="2400" kern="1200" dirty="0"/>
        </a:p>
      </dsp:txBody>
      <dsp:txXfrm>
        <a:off x="384619" y="3069927"/>
        <a:ext cx="5154113" cy="2663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1E956-F7D2-4879-BE69-4D2831E2A91C}">
      <dsp:nvSpPr>
        <dsp:cNvPr id="0" name=""/>
        <dsp:cNvSpPr/>
      </dsp:nvSpPr>
      <dsp:spPr>
        <a:xfrm>
          <a:off x="0" y="226854"/>
          <a:ext cx="7116158" cy="16932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293" tIns="208280" rIns="55229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D</a:t>
          </a:r>
          <a:r>
            <a:rPr lang="en-US" sz="2800" kern="1200" dirty="0" smtClean="0"/>
            <a:t>ata to flows in either direction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Application program sends data at any time</a:t>
          </a:r>
          <a:endParaRPr lang="zh-CN" altLang="en-US" sz="2800" kern="1200" dirty="0"/>
        </a:p>
      </dsp:txBody>
      <dsp:txXfrm>
        <a:off x="0" y="226854"/>
        <a:ext cx="7116158" cy="1693210"/>
      </dsp:txXfrm>
    </dsp:sp>
    <dsp:sp modelId="{AE39D616-5329-4C39-84F6-AB6372CD0AD4}">
      <dsp:nvSpPr>
        <dsp:cNvPr id="0" name=""/>
        <dsp:cNvSpPr/>
      </dsp:nvSpPr>
      <dsp:spPr>
        <a:xfrm>
          <a:off x="354765" y="5454"/>
          <a:ext cx="675453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282" tIns="0" rIns="18828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Full Duplex Communication</a:t>
          </a:r>
          <a:endParaRPr lang="zh-CN" altLang="en-US" sz="2800" kern="1200" dirty="0"/>
        </a:p>
      </dsp:txBody>
      <dsp:txXfrm>
        <a:off x="376381" y="27070"/>
        <a:ext cx="6711304" cy="399568"/>
      </dsp:txXfrm>
    </dsp:sp>
    <dsp:sp modelId="{B0AA9C27-F9B8-4E70-8A9E-3FA42C032792}">
      <dsp:nvSpPr>
        <dsp:cNvPr id="0" name=""/>
        <dsp:cNvSpPr/>
      </dsp:nvSpPr>
      <dsp:spPr>
        <a:xfrm>
          <a:off x="0" y="2222465"/>
          <a:ext cx="7116158" cy="20557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293" tIns="208280" rIns="552293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 continuous sequence of octets across a connection</a:t>
          </a: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TCP does not group data into records or messages</a:t>
          </a:r>
          <a:endParaRPr lang="zh-CN" sz="2800" kern="1200" dirty="0"/>
        </a:p>
      </dsp:txBody>
      <dsp:txXfrm>
        <a:off x="0" y="2222465"/>
        <a:ext cx="7116158" cy="2055718"/>
      </dsp:txXfrm>
    </dsp:sp>
    <dsp:sp modelId="{4AA08703-F16A-437D-B121-E396474D0A41}">
      <dsp:nvSpPr>
        <dsp:cNvPr id="0" name=""/>
        <dsp:cNvSpPr/>
      </dsp:nvSpPr>
      <dsp:spPr>
        <a:xfrm>
          <a:off x="354765" y="2001065"/>
          <a:ext cx="675453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282" tIns="0" rIns="188282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Stream Interface</a:t>
          </a:r>
          <a:endParaRPr lang="zh-CN" sz="2800" kern="1200" dirty="0"/>
        </a:p>
      </dsp:txBody>
      <dsp:txXfrm>
        <a:off x="376381" y="2022681"/>
        <a:ext cx="6711304" cy="3995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2F293-4481-4C34-8722-1213664A0BAD}">
      <dsp:nvSpPr>
        <dsp:cNvPr id="0" name=""/>
        <dsp:cNvSpPr/>
      </dsp:nvSpPr>
      <dsp:spPr>
        <a:xfrm>
          <a:off x="0" y="207718"/>
          <a:ext cx="7116158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293" tIns="291592" rIns="552293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Two applications reliably start communication</a:t>
          </a:r>
          <a:endParaRPr lang="zh-CN" sz="2800" kern="1200" dirty="0"/>
        </a:p>
      </dsp:txBody>
      <dsp:txXfrm>
        <a:off x="0" y="207718"/>
        <a:ext cx="7116158" cy="1278900"/>
      </dsp:txXfrm>
    </dsp:sp>
    <dsp:sp modelId="{7CBBCB83-B9F9-4CEB-90A7-5534B6FF4DE6}">
      <dsp:nvSpPr>
        <dsp:cNvPr id="0" name=""/>
        <dsp:cNvSpPr/>
      </dsp:nvSpPr>
      <dsp:spPr>
        <a:xfrm>
          <a:off x="354765" y="1078"/>
          <a:ext cx="675453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282" tIns="0" rIns="188282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Reliable Connection Startup</a:t>
          </a:r>
          <a:endParaRPr lang="zh-CN" sz="2800" kern="1200" dirty="0"/>
        </a:p>
      </dsp:txBody>
      <dsp:txXfrm>
        <a:off x="374940" y="21253"/>
        <a:ext cx="6714186" cy="372930"/>
      </dsp:txXfrm>
    </dsp:sp>
    <dsp:sp modelId="{F1977957-B129-4EE7-804A-78C4CECF528A}">
      <dsp:nvSpPr>
        <dsp:cNvPr id="0" name=""/>
        <dsp:cNvSpPr/>
      </dsp:nvSpPr>
      <dsp:spPr>
        <a:xfrm>
          <a:off x="0" y="1768858"/>
          <a:ext cx="7116158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293" tIns="291592" rIns="55229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Before closing a connection, TCP ensures that all data has been delivered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Both sides have agreed to shut down the connection</a:t>
          </a:r>
          <a:endParaRPr lang="zh-CN" sz="2800" kern="1200" dirty="0"/>
        </a:p>
      </dsp:txBody>
      <dsp:txXfrm>
        <a:off x="0" y="1768858"/>
        <a:ext cx="7116158" cy="2513700"/>
      </dsp:txXfrm>
    </dsp:sp>
    <dsp:sp modelId="{F4704C89-B4BA-42B5-BF19-FC2CF1F4E6C6}">
      <dsp:nvSpPr>
        <dsp:cNvPr id="0" name=""/>
        <dsp:cNvSpPr/>
      </dsp:nvSpPr>
      <dsp:spPr>
        <a:xfrm>
          <a:off x="355807" y="1562218"/>
          <a:ext cx="537104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282" tIns="0" rIns="188282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Graceful Connection  Shutdown</a:t>
          </a:r>
          <a:endParaRPr lang="zh-CN" sz="2800" kern="1200" dirty="0"/>
        </a:p>
      </dsp:txBody>
      <dsp:txXfrm>
        <a:off x="375982" y="1582393"/>
        <a:ext cx="5330698" cy="3729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26EFF-D2D2-4BD1-BA26-EB92E6AC246F}">
      <dsp:nvSpPr>
        <dsp:cNvPr id="0" name=""/>
        <dsp:cNvSpPr/>
      </dsp:nvSpPr>
      <dsp:spPr>
        <a:xfrm rot="21300000">
          <a:off x="14517" y="1232489"/>
          <a:ext cx="6956415" cy="636872"/>
        </a:xfrm>
        <a:prstGeom prst="mathMinus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A6C84A4A-CC7D-4D21-B817-E6971E83DFF1}">
      <dsp:nvSpPr>
        <dsp:cNvPr id="0" name=""/>
        <dsp:cNvSpPr/>
      </dsp:nvSpPr>
      <dsp:spPr>
        <a:xfrm>
          <a:off x="838254" y="155092"/>
          <a:ext cx="2095635" cy="1240740"/>
        </a:xfrm>
        <a:prstGeom prst="downArrow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C38419-745F-4B40-BD22-17C52404EDAF}">
      <dsp:nvSpPr>
        <dsp:cNvPr id="0" name=""/>
        <dsp:cNvSpPr/>
      </dsp:nvSpPr>
      <dsp:spPr>
        <a:xfrm>
          <a:off x="2664295" y="0"/>
          <a:ext cx="4311330" cy="130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Connection-oriented 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TCP</a:t>
          </a:r>
          <a:endParaRPr lang="zh-CN" sz="2600" b="1" kern="1200" dirty="0"/>
        </a:p>
      </dsp:txBody>
      <dsp:txXfrm>
        <a:off x="2664295" y="0"/>
        <a:ext cx="4311330" cy="1302777"/>
      </dsp:txXfrm>
    </dsp:sp>
    <dsp:sp modelId="{A0214131-A9A2-49F8-8122-78CD6C6D9FFD}">
      <dsp:nvSpPr>
        <dsp:cNvPr id="0" name=""/>
        <dsp:cNvSpPr/>
      </dsp:nvSpPr>
      <dsp:spPr>
        <a:xfrm>
          <a:off x="4043807" y="1744158"/>
          <a:ext cx="2095635" cy="1240740"/>
        </a:xfrm>
        <a:prstGeom prst="upArrow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8C78FB-F0C4-4B42-BF7E-46631AD4E752}">
      <dsp:nvSpPr>
        <dsp:cNvPr id="0" name=""/>
        <dsp:cNvSpPr/>
      </dsp:nvSpPr>
      <dsp:spPr>
        <a:xfrm>
          <a:off x="730577" y="1799073"/>
          <a:ext cx="2869824" cy="130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Connectionless IP</a:t>
          </a:r>
          <a:r>
            <a:rPr lang="en-US" sz="1900" b="1" kern="1200" dirty="0" smtClean="0"/>
            <a:t> </a:t>
          </a:r>
          <a:endParaRPr lang="zh-CN" sz="1900" b="1" kern="1200" dirty="0"/>
        </a:p>
      </dsp:txBody>
      <dsp:txXfrm>
        <a:off x="730577" y="1799073"/>
        <a:ext cx="2869824" cy="130277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7D72E-CD07-44D4-B879-5A1981BF91C3}">
      <dsp:nvSpPr>
        <dsp:cNvPr id="0" name=""/>
        <dsp:cNvSpPr/>
      </dsp:nvSpPr>
      <dsp:spPr>
        <a:xfrm>
          <a:off x="0" y="355763"/>
          <a:ext cx="6584915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63" tIns="479044" rIns="51106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communication system provided by IP is connectionless IP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illusion of a connection achieved by software</a:t>
          </a:r>
          <a:endParaRPr lang="zh-CN" altLang="en-US" sz="2000" kern="1200" dirty="0"/>
        </a:p>
      </dsp:txBody>
      <dsp:txXfrm>
        <a:off x="0" y="355763"/>
        <a:ext cx="6584915" cy="1521449"/>
      </dsp:txXfrm>
    </dsp:sp>
    <dsp:sp modelId="{A6A9D065-C73F-400C-8A4B-1B892292E192}">
      <dsp:nvSpPr>
        <dsp:cNvPr id="0" name=""/>
        <dsp:cNvSpPr/>
      </dsp:nvSpPr>
      <dsp:spPr>
        <a:xfrm>
          <a:off x="329245" y="16283"/>
          <a:ext cx="460944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26" tIns="0" rIns="17422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Virtual Connections</a:t>
          </a:r>
          <a:endParaRPr lang="zh-CN" altLang="en-US" sz="2000" kern="1200" dirty="0"/>
        </a:p>
      </dsp:txBody>
      <dsp:txXfrm>
        <a:off x="362389" y="49427"/>
        <a:ext cx="4543152" cy="61267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AC7D5-8E9D-435F-B16C-26D0F116D61A}">
      <dsp:nvSpPr>
        <dsp:cNvPr id="0" name=""/>
        <dsp:cNvSpPr/>
      </dsp:nvSpPr>
      <dsp:spPr>
        <a:xfrm>
          <a:off x="0" y="148729"/>
          <a:ext cx="6810436" cy="1502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566" tIns="187452" rIns="52856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will </a:t>
          </a:r>
          <a:r>
            <a:rPr lang="en-US" sz="2000" kern="1200" dirty="0" smtClean="0">
              <a:solidFill>
                <a:srgbClr val="FF0000"/>
              </a:solidFill>
              <a:ea typeface="黑体" pitchFamily="2" charset="-122"/>
            </a:rPr>
            <a:t>divide </a:t>
          </a:r>
          <a:r>
            <a:rPr lang="en-US" sz="2000" kern="1200" dirty="0" smtClean="0"/>
            <a:t>an application data into </a:t>
          </a:r>
          <a:r>
            <a:rPr lang="en-US" sz="2000" kern="1200" dirty="0" smtClean="0">
              <a:solidFill>
                <a:srgbClr val="FF0000"/>
              </a:solidFill>
              <a:ea typeface="黑体" pitchFamily="2" charset="-122"/>
            </a:rPr>
            <a:t>multiple segments</a:t>
          </a:r>
          <a:endParaRPr lang="zh-CN" altLang="en-US" sz="2000" kern="1200" dirty="0">
            <a:solidFill>
              <a:srgbClr val="FF0000"/>
            </a:solidFill>
            <a:ea typeface="黑体" pitchFamily="2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ea typeface="黑体" pitchFamily="2" charset="-122"/>
            </a:rPr>
            <a:t>IP treats each </a:t>
          </a:r>
          <a:r>
            <a:rPr lang="en-US" sz="2000" kern="1200" dirty="0" smtClean="0">
              <a:solidFill>
                <a:srgbClr val="FF0000"/>
              </a:solidFill>
              <a:ea typeface="黑体" pitchFamily="2" charset="-122"/>
            </a:rPr>
            <a:t>TCP segments </a:t>
          </a:r>
          <a:r>
            <a:rPr lang="en-US" altLang="zh-CN" sz="2000" kern="1200" dirty="0" smtClean="0">
              <a:ea typeface="黑体" pitchFamily="2" charset="-122"/>
            </a:rPr>
            <a:t>as payload to be transferred</a:t>
          </a:r>
        </a:p>
      </dsp:txBody>
      <dsp:txXfrm>
        <a:off x="0" y="148729"/>
        <a:ext cx="6810436" cy="1502550"/>
      </dsp:txXfrm>
    </dsp:sp>
    <dsp:sp modelId="{79CD1766-90D0-42F2-B1B0-8A3C4EE799A8}">
      <dsp:nvSpPr>
        <dsp:cNvPr id="0" name=""/>
        <dsp:cNvSpPr/>
      </dsp:nvSpPr>
      <dsp:spPr>
        <a:xfrm>
          <a:off x="340521" y="15889"/>
          <a:ext cx="4767305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93" tIns="0" rIns="180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Sender’s TCP</a:t>
          </a:r>
          <a:endParaRPr lang="zh-CN" altLang="en-US" sz="2000" kern="1200" dirty="0">
            <a:solidFill>
              <a:srgbClr val="FF0000"/>
            </a:solidFill>
            <a:ea typeface="黑体" pitchFamily="2" charset="-122"/>
          </a:endParaRPr>
        </a:p>
      </dsp:txBody>
      <dsp:txXfrm>
        <a:off x="353490" y="28858"/>
        <a:ext cx="4741367" cy="239742"/>
      </dsp:txXfrm>
    </dsp:sp>
    <dsp:sp modelId="{C1018147-7915-4BB8-8E10-F15074A77E5F}">
      <dsp:nvSpPr>
        <dsp:cNvPr id="0" name=""/>
        <dsp:cNvSpPr/>
      </dsp:nvSpPr>
      <dsp:spPr>
        <a:xfrm>
          <a:off x="0" y="1832720"/>
          <a:ext cx="6810436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566" tIns="187452" rIns="52856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 will </a:t>
          </a:r>
          <a:r>
            <a:rPr lang="en-US" sz="2000" kern="1200" dirty="0" smtClean="0">
              <a:solidFill>
                <a:srgbClr val="FF0000"/>
              </a:solidFill>
              <a:ea typeface="黑体" pitchFamily="2" charset="-122"/>
            </a:rPr>
            <a:t>reassemble </a:t>
          </a:r>
          <a:r>
            <a:rPr lang="en-US" sz="2000" kern="1200" dirty="0" smtClean="0"/>
            <a:t>th</a:t>
          </a:r>
          <a:r>
            <a:rPr lang="en-US" altLang="zh-CN" sz="2000" kern="1200" dirty="0" smtClean="0"/>
            <a:t>ese</a:t>
          </a:r>
          <a:r>
            <a:rPr lang="en-US" sz="2000" kern="1200" dirty="0" smtClean="0"/>
            <a:t> TCP segments into the application message </a:t>
          </a:r>
          <a:r>
            <a:rPr lang="en-US" altLang="zh-CN" sz="2000" kern="1200" dirty="0" smtClean="0">
              <a:ea typeface="黑体" pitchFamily="2" charset="-122"/>
            </a:rPr>
            <a:t>in sequence</a:t>
          </a:r>
        </a:p>
      </dsp:txBody>
      <dsp:txXfrm>
        <a:off x="0" y="1832720"/>
        <a:ext cx="6810436" cy="893025"/>
      </dsp:txXfrm>
    </dsp:sp>
    <dsp:sp modelId="{85EE457B-717D-4AA5-87F7-4D87B094A30D}">
      <dsp:nvSpPr>
        <dsp:cNvPr id="0" name=""/>
        <dsp:cNvSpPr/>
      </dsp:nvSpPr>
      <dsp:spPr>
        <a:xfrm>
          <a:off x="340521" y="1699880"/>
          <a:ext cx="4767305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93" tIns="0" rIns="180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Receiver’s TCP</a:t>
          </a:r>
          <a:endParaRPr lang="en-US" altLang="zh-CN" sz="2000" kern="1200" dirty="0" smtClean="0">
            <a:ea typeface="黑体" pitchFamily="2" charset="-122"/>
          </a:endParaRPr>
        </a:p>
      </dsp:txBody>
      <dsp:txXfrm>
        <a:off x="353490" y="1712849"/>
        <a:ext cx="4741367" cy="2397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1E956-F7D2-4879-BE69-4D2831E2A91C}">
      <dsp:nvSpPr>
        <dsp:cNvPr id="0" name=""/>
        <dsp:cNvSpPr/>
      </dsp:nvSpPr>
      <dsp:spPr>
        <a:xfrm>
          <a:off x="0" y="148776"/>
          <a:ext cx="7116158" cy="195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293" tIns="208280" rIns="552293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Lost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Duplicated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Corrupted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Delayed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Out of order</a:t>
          </a:r>
          <a:endParaRPr lang="zh-CN" sz="2000" kern="1200" dirty="0"/>
        </a:p>
      </dsp:txBody>
      <dsp:txXfrm>
        <a:off x="0" y="148776"/>
        <a:ext cx="7116158" cy="1953000"/>
      </dsp:txXfrm>
    </dsp:sp>
    <dsp:sp modelId="{AE39D616-5329-4C39-84F6-AB6372CD0AD4}">
      <dsp:nvSpPr>
        <dsp:cNvPr id="0" name=""/>
        <dsp:cNvSpPr/>
      </dsp:nvSpPr>
      <dsp:spPr>
        <a:xfrm>
          <a:off x="355807" y="1176"/>
          <a:ext cx="5007014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282" tIns="0" rIns="18828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Unreliable delivery</a:t>
          </a:r>
          <a:endParaRPr lang="zh-CN" altLang="en-US" sz="2000" kern="1200" dirty="0"/>
        </a:p>
      </dsp:txBody>
      <dsp:txXfrm>
        <a:off x="370217" y="15586"/>
        <a:ext cx="4978194" cy="266380"/>
      </dsp:txXfrm>
    </dsp:sp>
    <dsp:sp modelId="{8EB9E6BC-0557-4545-8297-5BFC12545659}">
      <dsp:nvSpPr>
        <dsp:cNvPr id="0" name=""/>
        <dsp:cNvSpPr/>
      </dsp:nvSpPr>
      <dsp:spPr>
        <a:xfrm>
          <a:off x="0" y="2303376"/>
          <a:ext cx="711615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293" tIns="208280" rIns="552293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Replay error</a:t>
          </a:r>
          <a:endParaRPr lang="zh-CN" sz="2000" kern="1200" dirty="0"/>
        </a:p>
      </dsp:txBody>
      <dsp:txXfrm>
        <a:off x="0" y="2303376"/>
        <a:ext cx="7116158" cy="630000"/>
      </dsp:txXfrm>
    </dsp:sp>
    <dsp:sp modelId="{44614A6D-E666-407C-A700-077C43A6B4C0}">
      <dsp:nvSpPr>
        <dsp:cNvPr id="0" name=""/>
        <dsp:cNvSpPr/>
      </dsp:nvSpPr>
      <dsp:spPr>
        <a:xfrm>
          <a:off x="355807" y="2155776"/>
          <a:ext cx="498131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282" tIns="0" rIns="188282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End System Reboot</a:t>
          </a:r>
          <a:endParaRPr lang="zh-CN" sz="2000" kern="1200" dirty="0"/>
        </a:p>
      </dsp:txBody>
      <dsp:txXfrm>
        <a:off x="370217" y="2170186"/>
        <a:ext cx="4952490" cy="266380"/>
      </dsp:txXfrm>
    </dsp:sp>
    <dsp:sp modelId="{226B6297-0E13-4008-9837-94BC97C099B5}">
      <dsp:nvSpPr>
        <dsp:cNvPr id="0" name=""/>
        <dsp:cNvSpPr/>
      </dsp:nvSpPr>
      <dsp:spPr>
        <a:xfrm>
          <a:off x="0" y="3134977"/>
          <a:ext cx="7116158" cy="129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293" tIns="208280" rIns="552293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It happens in host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It happens </a:t>
          </a:r>
          <a:r>
            <a:rPr lang="en-US" sz="2000" kern="1200" dirty="0" smtClean="0"/>
            <a:t>in intermediate switches and routers</a:t>
          </a:r>
          <a:endParaRPr lang="zh-CN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Congestion </a:t>
          </a:r>
          <a:endParaRPr lang="zh-CN" sz="2000" kern="1200" dirty="0"/>
        </a:p>
      </dsp:txBody>
      <dsp:txXfrm>
        <a:off x="0" y="3134977"/>
        <a:ext cx="7116158" cy="1291500"/>
      </dsp:txXfrm>
    </dsp:sp>
    <dsp:sp modelId="{35861191-5927-4861-8D3D-4AF447D6968D}">
      <dsp:nvSpPr>
        <dsp:cNvPr id="0" name=""/>
        <dsp:cNvSpPr/>
      </dsp:nvSpPr>
      <dsp:spPr>
        <a:xfrm>
          <a:off x="355807" y="2987376"/>
          <a:ext cx="498131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282" tIns="0" rIns="188282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Data overrun </a:t>
          </a:r>
          <a:r>
            <a:rPr lang="en-US" sz="2000" kern="1200" dirty="0" smtClean="0"/>
            <a:t>in heterogeneous End systems</a:t>
          </a:r>
          <a:endParaRPr lang="zh-CN" sz="2000" kern="1200" dirty="0"/>
        </a:p>
      </dsp:txBody>
      <dsp:txXfrm>
        <a:off x="370217" y="3001786"/>
        <a:ext cx="4952490" cy="26638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3BA3C-27E0-437D-BAD7-169320B407B2}">
      <dsp:nvSpPr>
        <dsp:cNvPr id="0" name=""/>
        <dsp:cNvSpPr/>
      </dsp:nvSpPr>
      <dsp:spPr>
        <a:xfrm>
          <a:off x="0" y="484871"/>
          <a:ext cx="7116158" cy="338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293" tIns="520700" rIns="55229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Suppose a sequence of </a:t>
          </a:r>
          <a:r>
            <a:rPr lang="en-US" sz="2500" kern="1200" dirty="0" smtClean="0"/>
            <a:t>packet</a:t>
          </a:r>
          <a:r>
            <a:rPr lang="en-US" altLang="zh-CN" sz="2500" kern="1200" dirty="0" smtClean="0"/>
            <a:t>s(</a:t>
          </a:r>
          <a:r>
            <a:rPr lang="zh-CN" altLang="en-US" sz="2500" kern="1200" dirty="0" smtClean="0"/>
            <a:t>分组</a:t>
          </a:r>
          <a:r>
            <a:rPr lang="en-US" altLang="zh-CN" sz="2500" kern="1200" dirty="0" smtClean="0"/>
            <a:t>) are sent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A shorter path becomes available immediately after the </a:t>
          </a:r>
          <a:r>
            <a:rPr lang="en-US" sz="2500" kern="1200" dirty="0" smtClean="0"/>
            <a:t>packet</a:t>
          </a:r>
          <a:r>
            <a:rPr lang="en-US" altLang="zh-CN" sz="2500" kern="1200" dirty="0" smtClean="0"/>
            <a:t> I has been sent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The network sends the </a:t>
          </a:r>
          <a:r>
            <a:rPr lang="en-US" sz="2500" kern="1200" dirty="0" smtClean="0"/>
            <a:t>packet</a:t>
          </a:r>
          <a:r>
            <a:rPr lang="en-US" altLang="zh-CN" sz="2500" kern="1200" dirty="0" smtClean="0"/>
            <a:t> i+1 along the shorter path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Packet</a:t>
          </a:r>
          <a:r>
            <a:rPr lang="en-US" altLang="zh-CN" sz="2500" kern="1200" dirty="0" smtClean="0"/>
            <a:t> i+1 arrives before </a:t>
          </a:r>
          <a:r>
            <a:rPr lang="en-US" sz="2500" kern="1200" dirty="0" smtClean="0"/>
            <a:t>packet</a:t>
          </a:r>
          <a:r>
            <a:rPr lang="en-US" altLang="zh-CN" sz="2500" kern="1200" dirty="0" smtClean="0"/>
            <a:t> i</a:t>
          </a:r>
        </a:p>
      </dsp:txBody>
      <dsp:txXfrm>
        <a:off x="0" y="484871"/>
        <a:ext cx="7116158" cy="3386250"/>
      </dsp:txXfrm>
    </dsp:sp>
    <dsp:sp modelId="{3AEDF194-2607-44E6-B9E8-7942FF57966A}">
      <dsp:nvSpPr>
        <dsp:cNvPr id="0" name=""/>
        <dsp:cNvSpPr/>
      </dsp:nvSpPr>
      <dsp:spPr>
        <a:xfrm>
          <a:off x="355807" y="115871"/>
          <a:ext cx="498131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282" tIns="0" rIns="18828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An Example of Out-of-order Delivery</a:t>
          </a:r>
          <a:endParaRPr lang="en-US" altLang="zh-CN" sz="2000" kern="1200" dirty="0" smtClean="0"/>
        </a:p>
      </dsp:txBody>
      <dsp:txXfrm>
        <a:off x="391833" y="151897"/>
        <a:ext cx="4909258" cy="6659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B2DA3-84DB-44F7-AB87-FF451319303E}">
      <dsp:nvSpPr>
        <dsp:cNvPr id="0" name=""/>
        <dsp:cNvSpPr/>
      </dsp:nvSpPr>
      <dsp:spPr>
        <a:xfrm>
          <a:off x="0" y="362327"/>
          <a:ext cx="6956613" cy="4264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910" tIns="104140" rIns="5399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attaches a sequence number to each packet</a:t>
          </a:r>
          <a:endParaRPr lang="zh-CN" sz="2000" kern="1200" dirty="0"/>
        </a:p>
      </dsp:txBody>
      <dsp:txXfrm>
        <a:off x="0" y="362327"/>
        <a:ext cx="6956613" cy="426467"/>
      </dsp:txXfrm>
    </dsp:sp>
    <dsp:sp modelId="{7F56042E-8D08-45B3-A8C1-FDFEA01748B9}">
      <dsp:nvSpPr>
        <dsp:cNvPr id="0" name=""/>
        <dsp:cNvSpPr/>
      </dsp:nvSpPr>
      <dsp:spPr>
        <a:xfrm>
          <a:off x="18573" y="58165"/>
          <a:ext cx="6506768" cy="389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60" tIns="0" rIns="18406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sender</a:t>
          </a:r>
          <a:endParaRPr lang="zh-CN" sz="2000" kern="1200" dirty="0"/>
        </a:p>
      </dsp:txBody>
      <dsp:txXfrm>
        <a:off x="37593" y="77185"/>
        <a:ext cx="6468728" cy="351582"/>
      </dsp:txXfrm>
    </dsp:sp>
    <dsp:sp modelId="{75011B04-AC23-47D2-B350-CE3F42DF333A}">
      <dsp:nvSpPr>
        <dsp:cNvPr id="0" name=""/>
        <dsp:cNvSpPr/>
      </dsp:nvSpPr>
      <dsp:spPr>
        <a:xfrm>
          <a:off x="0" y="953707"/>
          <a:ext cx="6956613" cy="30357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910" tIns="104140" rIns="5399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It </a:t>
          </a:r>
          <a:r>
            <a:rPr lang="en-US" sz="2000" kern="1200" dirty="0" smtClean="0"/>
            <a:t>process each pocket </a:t>
          </a:r>
          <a:r>
            <a:rPr lang="en-US" altLang="zh-CN" sz="2000" kern="1200" dirty="0" smtClean="0"/>
            <a:t>in sequence</a:t>
          </a:r>
          <a:endParaRPr lang="zh-CN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If it has arrived out of order,  the packet will be added to the list</a:t>
          </a:r>
          <a:endParaRPr lang="zh-CN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If it is the next one expected, the packet  will be delivered to the next highest layer, and then checks its list to see whether additional packets can also be delivered</a:t>
          </a:r>
          <a:endParaRPr lang="zh-CN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If its sequence has already been delivered or the sequence matches one of the packets waiting on the list, the packet will be discarded</a:t>
          </a:r>
          <a:endParaRPr lang="zh-CN" sz="2000" kern="1200" dirty="0"/>
        </a:p>
      </dsp:txBody>
      <dsp:txXfrm>
        <a:off x="0" y="953707"/>
        <a:ext cx="6956613" cy="3035727"/>
      </dsp:txXfrm>
    </dsp:sp>
    <dsp:sp modelId="{340A5F34-74D4-4DC3-9659-8EC64D7E748D}">
      <dsp:nvSpPr>
        <dsp:cNvPr id="0" name=""/>
        <dsp:cNvSpPr/>
      </dsp:nvSpPr>
      <dsp:spPr>
        <a:xfrm>
          <a:off x="18591" y="840225"/>
          <a:ext cx="6513128" cy="211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60" tIns="0" rIns="18406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Receiver</a:t>
          </a:r>
          <a:endParaRPr lang="zh-CN" sz="2000" kern="1200" dirty="0"/>
        </a:p>
      </dsp:txBody>
      <dsp:txXfrm>
        <a:off x="28924" y="850558"/>
        <a:ext cx="6492462" cy="191000"/>
      </dsp:txXfrm>
    </dsp:sp>
    <dsp:sp modelId="{D2E96C36-1241-4EE3-97F1-9296A901D239}">
      <dsp:nvSpPr>
        <dsp:cNvPr id="0" name=""/>
        <dsp:cNvSpPr/>
      </dsp:nvSpPr>
      <dsp:spPr>
        <a:xfrm>
          <a:off x="0" y="4268457"/>
          <a:ext cx="6956613" cy="6617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910" tIns="104140" rIns="5399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Out-Of-Order Delivery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Duplicate segment</a:t>
          </a:r>
          <a:endParaRPr lang="zh-CN" sz="2000" kern="1200" dirty="0"/>
        </a:p>
      </dsp:txBody>
      <dsp:txXfrm>
        <a:off x="0" y="4268457"/>
        <a:ext cx="6956613" cy="661705"/>
      </dsp:txXfrm>
    </dsp:sp>
    <dsp:sp modelId="{83AA5CA6-9410-491A-8C87-F5EEC437B1B0}">
      <dsp:nvSpPr>
        <dsp:cNvPr id="0" name=""/>
        <dsp:cNvSpPr/>
      </dsp:nvSpPr>
      <dsp:spPr>
        <a:xfrm>
          <a:off x="70286" y="4013376"/>
          <a:ext cx="5786239" cy="2793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60" tIns="0" rIns="18406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Problems Solved</a:t>
          </a:r>
          <a:endParaRPr lang="zh-CN" altLang="en-US" sz="2000" kern="1200" dirty="0"/>
        </a:p>
      </dsp:txBody>
      <dsp:txXfrm>
        <a:off x="83922" y="4027012"/>
        <a:ext cx="5758967" cy="252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208707"/>
          <a:ext cx="6828126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938" tIns="270764" rIns="52993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黑体" pitchFamily="2" charset="-122"/>
            </a:rPr>
            <a:t>UDP is a connectionless transport protocol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黑体" pitchFamily="2" charset="-122"/>
            </a:rPr>
            <a:t>UDP provides a way for applications to send data without having to establish a connection</a:t>
          </a:r>
        </a:p>
      </dsp:txBody>
      <dsp:txXfrm>
        <a:off x="0" y="208707"/>
        <a:ext cx="6828126" cy="1842750"/>
      </dsp:txXfrm>
    </dsp:sp>
    <dsp:sp modelId="{7256A8FF-BBD2-4BB5-AC37-D06EC4DA3B6B}">
      <dsp:nvSpPr>
        <dsp:cNvPr id="0" name=""/>
        <dsp:cNvSpPr/>
      </dsp:nvSpPr>
      <dsp:spPr>
        <a:xfrm>
          <a:off x="341406" y="16827"/>
          <a:ext cx="629245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661" tIns="0" rIns="18066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Datagram Protocol</a:t>
          </a:r>
          <a:endParaRPr lang="zh-CN" altLang="en-US" sz="2400" kern="1200" dirty="0"/>
        </a:p>
      </dsp:txBody>
      <dsp:txXfrm>
        <a:off x="360140" y="35561"/>
        <a:ext cx="6254991" cy="346292"/>
      </dsp:txXfrm>
    </dsp:sp>
    <dsp:sp modelId="{3CE09D2C-2D70-414E-A0AF-131F3E201C79}">
      <dsp:nvSpPr>
        <dsp:cNvPr id="0" name=""/>
        <dsp:cNvSpPr/>
      </dsp:nvSpPr>
      <dsp:spPr>
        <a:xfrm>
          <a:off x="0" y="2313537"/>
          <a:ext cx="6828126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938" tIns="270764" rIns="52993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黑体" pitchFamily="2" charset="-122"/>
            </a:rPr>
            <a:t>TCP is a connected transport protocol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a typeface="黑体" pitchFamily="2" charset="-122"/>
            </a:rPr>
            <a:t>TCP provides a way for applications to send data after having to establish a connection</a:t>
          </a:r>
        </a:p>
      </dsp:txBody>
      <dsp:txXfrm>
        <a:off x="0" y="2313537"/>
        <a:ext cx="6828126" cy="1515150"/>
      </dsp:txXfrm>
    </dsp:sp>
    <dsp:sp modelId="{25B741D6-A3EA-45FF-AB20-6A03CF43CF03}">
      <dsp:nvSpPr>
        <dsp:cNvPr id="0" name=""/>
        <dsp:cNvSpPr/>
      </dsp:nvSpPr>
      <dsp:spPr>
        <a:xfrm>
          <a:off x="341406" y="2121658"/>
          <a:ext cx="477968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661" tIns="0" rIns="18066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Transmission Control Protocol</a:t>
          </a:r>
          <a:endParaRPr lang="zh-CN" altLang="en-US" sz="2400" kern="1200" dirty="0"/>
        </a:p>
      </dsp:txBody>
      <dsp:txXfrm>
        <a:off x="360140" y="2140392"/>
        <a:ext cx="4742220" cy="34629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D5948-8492-41BD-BF4E-E70111118E05}">
      <dsp:nvSpPr>
        <dsp:cNvPr id="0" name=""/>
        <dsp:cNvSpPr/>
      </dsp:nvSpPr>
      <dsp:spPr>
        <a:xfrm>
          <a:off x="0" y="263984"/>
          <a:ext cx="7217232" cy="1125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137" tIns="124968" rIns="56013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</dsp:txBody>
      <dsp:txXfrm>
        <a:off x="0" y="263984"/>
        <a:ext cx="7217232" cy="112573"/>
      </dsp:txXfrm>
    </dsp:sp>
    <dsp:sp modelId="{DBE53760-1A28-4218-BABD-FEDF2D1FCF6F}">
      <dsp:nvSpPr>
        <dsp:cNvPr id="0" name=""/>
        <dsp:cNvSpPr/>
      </dsp:nvSpPr>
      <dsp:spPr>
        <a:xfrm>
          <a:off x="360861" y="96670"/>
          <a:ext cx="6323565" cy="255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56" tIns="0" rIns="19095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/>
            <a:t>An Automatic Repeat Request(ARQ) Mechanism</a:t>
          </a:r>
          <a:endParaRPr lang="zh-CN" altLang="en-US" sz="2000" b="0" kern="1200" dirty="0"/>
        </a:p>
      </dsp:txBody>
      <dsp:txXfrm>
        <a:off x="373347" y="109156"/>
        <a:ext cx="6298593" cy="230815"/>
      </dsp:txXfrm>
    </dsp:sp>
    <dsp:sp modelId="{E64FCA78-AD0D-4B6E-9956-74A06FE3586F}">
      <dsp:nvSpPr>
        <dsp:cNvPr id="0" name=""/>
        <dsp:cNvSpPr/>
      </dsp:nvSpPr>
      <dsp:spPr>
        <a:xfrm>
          <a:off x="0" y="591450"/>
          <a:ext cx="7217232" cy="2274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137" tIns="124968" rIns="56013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Whenever it sends a packet</a:t>
          </a:r>
          <a:r>
            <a:rPr lang="zh-CN" altLang="en-US" sz="2000" kern="1200" dirty="0" smtClean="0"/>
            <a:t>，</a:t>
          </a:r>
          <a:r>
            <a:rPr lang="en-US" altLang="zh-CN" sz="2000" kern="1200" dirty="0" smtClean="0"/>
            <a:t>the sending protocol software starts a timer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If an acknowledgement(ACK) arrives before the timer expires</a:t>
          </a:r>
          <a:r>
            <a:rPr lang="zh-CN" altLang="en-US" sz="2000" kern="1200" dirty="0" smtClean="0"/>
            <a:t>，</a:t>
          </a:r>
          <a:r>
            <a:rPr lang="en-US" altLang="zh-CN" sz="2000" kern="1200" dirty="0" smtClean="0"/>
            <a:t>the sending cancels the timer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If the timer expires before an ACK arrives</a:t>
          </a:r>
          <a:r>
            <a:rPr lang="zh-CN" altLang="en-US" sz="2000" kern="1200" dirty="0" smtClean="0"/>
            <a:t>，</a:t>
          </a:r>
          <a:r>
            <a:rPr lang="en-US" altLang="zh-CN" sz="2000" kern="1200" dirty="0" smtClean="0"/>
            <a:t>the sending sends the another copy of the packet and starts the timer again</a:t>
          </a:r>
        </a:p>
      </dsp:txBody>
      <dsp:txXfrm>
        <a:off x="0" y="591450"/>
        <a:ext cx="7217232" cy="2274276"/>
      </dsp:txXfrm>
    </dsp:sp>
    <dsp:sp modelId="{CE13568B-0A96-45B5-9559-6CEE3AC1F359}">
      <dsp:nvSpPr>
        <dsp:cNvPr id="0" name=""/>
        <dsp:cNvSpPr/>
      </dsp:nvSpPr>
      <dsp:spPr>
        <a:xfrm>
          <a:off x="360861" y="408925"/>
          <a:ext cx="6400457" cy="270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56" tIns="0" rIns="19095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Sender takes responsibility for packet loss</a:t>
          </a:r>
          <a:endParaRPr lang="zh-CN" altLang="en-US" sz="2000" kern="1200" dirty="0"/>
        </a:p>
      </dsp:txBody>
      <dsp:txXfrm>
        <a:off x="374090" y="422154"/>
        <a:ext cx="6373999" cy="244539"/>
      </dsp:txXfrm>
    </dsp:sp>
    <dsp:sp modelId="{81FE53BF-0FA5-4BBA-9791-5714E2338E71}">
      <dsp:nvSpPr>
        <dsp:cNvPr id="0" name=""/>
        <dsp:cNvSpPr/>
      </dsp:nvSpPr>
      <dsp:spPr>
        <a:xfrm>
          <a:off x="0" y="3100939"/>
          <a:ext cx="7217232" cy="849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137" tIns="124968" rIns="56013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Whenever a packet arrives intact</a:t>
          </a:r>
          <a:r>
            <a:rPr lang="zh-CN" altLang="en-US" sz="2000" kern="1200" dirty="0" smtClean="0"/>
            <a:t>，</a:t>
          </a:r>
          <a:r>
            <a:rPr lang="en-US" altLang="zh-CN" sz="2000" kern="1200" dirty="0" smtClean="0"/>
            <a:t>the receiving protocol software sends acknowledgement(ACK) back</a:t>
          </a:r>
        </a:p>
      </dsp:txBody>
      <dsp:txXfrm>
        <a:off x="0" y="3100939"/>
        <a:ext cx="7217232" cy="849669"/>
      </dsp:txXfrm>
    </dsp:sp>
    <dsp:sp modelId="{FD82869D-D1D4-4D30-B7DD-9BF517E5617D}">
      <dsp:nvSpPr>
        <dsp:cNvPr id="0" name=""/>
        <dsp:cNvSpPr/>
      </dsp:nvSpPr>
      <dsp:spPr>
        <a:xfrm>
          <a:off x="490757" y="2898094"/>
          <a:ext cx="5052062" cy="291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56" tIns="0" rIns="19095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Receiver</a:t>
          </a:r>
        </a:p>
      </dsp:txBody>
      <dsp:txXfrm>
        <a:off x="504978" y="2912315"/>
        <a:ext cx="5023620" cy="262876"/>
      </dsp:txXfrm>
    </dsp:sp>
    <dsp:sp modelId="{5C7C5B02-F896-4E17-8734-7AB5044B40E4}">
      <dsp:nvSpPr>
        <dsp:cNvPr id="0" name=""/>
        <dsp:cNvSpPr/>
      </dsp:nvSpPr>
      <dsp:spPr>
        <a:xfrm>
          <a:off x="0" y="4071451"/>
          <a:ext cx="7217232" cy="5475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137" tIns="124968" rIns="56013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Lost Packets</a:t>
          </a:r>
          <a:endParaRPr lang="zh-CN" altLang="en-US" sz="2000" kern="1200" dirty="0"/>
        </a:p>
      </dsp:txBody>
      <dsp:txXfrm>
        <a:off x="0" y="4071451"/>
        <a:ext cx="7217232" cy="547564"/>
      </dsp:txXfrm>
    </dsp:sp>
    <dsp:sp modelId="{BCA0EA35-2A93-4158-97B6-57E36853DEC4}">
      <dsp:nvSpPr>
        <dsp:cNvPr id="0" name=""/>
        <dsp:cNvSpPr/>
      </dsp:nvSpPr>
      <dsp:spPr>
        <a:xfrm>
          <a:off x="360861" y="3982977"/>
          <a:ext cx="5052062" cy="176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56" tIns="0" rIns="19095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Problem Solved</a:t>
          </a:r>
          <a:endParaRPr lang="en-US" altLang="zh-CN" sz="2000" kern="1200" dirty="0" smtClean="0"/>
        </a:p>
      </dsp:txBody>
      <dsp:txXfrm>
        <a:off x="369499" y="3991615"/>
        <a:ext cx="5034786" cy="15967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363952"/>
          <a:ext cx="7453135" cy="780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446" tIns="249936" rIns="5784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Caused by long delay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sequence number will be reused</a:t>
          </a:r>
          <a:endParaRPr lang="en-US" altLang="zh-CN" sz="2000" kern="1200" dirty="0" smtClean="0"/>
        </a:p>
      </dsp:txBody>
      <dsp:txXfrm>
        <a:off x="0" y="363952"/>
        <a:ext cx="7453135" cy="780542"/>
      </dsp:txXfrm>
    </dsp:sp>
    <dsp:sp modelId="{04AE21AA-901D-4BB1-9796-F90BE88D2DB9}">
      <dsp:nvSpPr>
        <dsp:cNvPr id="0" name=""/>
        <dsp:cNvSpPr/>
      </dsp:nvSpPr>
      <dsp:spPr>
        <a:xfrm>
          <a:off x="368653" y="3065"/>
          <a:ext cx="7083266" cy="5378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198" tIns="0" rIns="19719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 packet from an old conversation might be accepted in a later conversation and the correct packet discarded as a duplicate</a:t>
          </a:r>
        </a:p>
      </dsp:txBody>
      <dsp:txXfrm>
        <a:off x="394908" y="29320"/>
        <a:ext cx="7030756" cy="485324"/>
      </dsp:txXfrm>
    </dsp:sp>
    <dsp:sp modelId="{2A516FFD-5162-4E06-843D-AD9CD637EB2F}">
      <dsp:nvSpPr>
        <dsp:cNvPr id="0" name=""/>
        <dsp:cNvSpPr/>
      </dsp:nvSpPr>
      <dsp:spPr>
        <a:xfrm>
          <a:off x="0" y="1386179"/>
          <a:ext cx="7453135" cy="3021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ED3B7-80A1-400F-B22A-BE70915589B6}">
      <dsp:nvSpPr>
        <dsp:cNvPr id="0" name=""/>
        <dsp:cNvSpPr/>
      </dsp:nvSpPr>
      <dsp:spPr>
        <a:xfrm>
          <a:off x="372656" y="1209232"/>
          <a:ext cx="5217194" cy="35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198" tIns="0" rIns="19719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solidFill>
                <a:schemeClr val="bg1"/>
              </a:solidFill>
            </a:rPr>
            <a:t>An Example Of Replay Error</a:t>
          </a:r>
        </a:p>
      </dsp:txBody>
      <dsp:txXfrm>
        <a:off x="389932" y="1226508"/>
        <a:ext cx="5182642" cy="31934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FCA78-AD0D-4B6E-9956-74A06FE3586F}">
      <dsp:nvSpPr>
        <dsp:cNvPr id="0" name=""/>
        <dsp:cNvSpPr/>
      </dsp:nvSpPr>
      <dsp:spPr>
        <a:xfrm>
          <a:off x="0" y="793858"/>
          <a:ext cx="7217232" cy="171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137" tIns="874776" rIns="56013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It must not be reused until a reasonable time has passed</a:t>
          </a:r>
        </a:p>
      </dsp:txBody>
      <dsp:txXfrm>
        <a:off x="0" y="793858"/>
        <a:ext cx="7217232" cy="1719900"/>
      </dsp:txXfrm>
    </dsp:sp>
    <dsp:sp modelId="{CE13568B-0A96-45B5-9559-6CEE3AC1F359}">
      <dsp:nvSpPr>
        <dsp:cNvPr id="0" name=""/>
        <dsp:cNvSpPr/>
      </dsp:nvSpPr>
      <dsp:spPr>
        <a:xfrm>
          <a:off x="411346" y="0"/>
          <a:ext cx="6400457" cy="1010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56" tIns="0" rIns="19095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Unique Sequence Number </a:t>
          </a:r>
          <a:endParaRPr lang="zh-CN" altLang="en-US" sz="2400" kern="1200" dirty="0"/>
        </a:p>
      </dsp:txBody>
      <dsp:txXfrm>
        <a:off x="460696" y="49350"/>
        <a:ext cx="6301757" cy="912240"/>
      </dsp:txXfrm>
    </dsp:sp>
    <dsp:sp modelId="{A1ED5948-8492-41BD-BF4E-E70111118E05}">
      <dsp:nvSpPr>
        <dsp:cNvPr id="0" name=""/>
        <dsp:cNvSpPr/>
      </dsp:nvSpPr>
      <dsp:spPr>
        <a:xfrm>
          <a:off x="0" y="3008211"/>
          <a:ext cx="7217232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137" tIns="874776" rIns="56013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Reply Error</a:t>
          </a:r>
          <a:endParaRPr lang="zh-CN" altLang="en-US" sz="2400" kern="1200" dirty="0"/>
        </a:p>
      </dsp:txBody>
      <dsp:txXfrm>
        <a:off x="0" y="3008211"/>
        <a:ext cx="7217232" cy="1389150"/>
      </dsp:txXfrm>
    </dsp:sp>
    <dsp:sp modelId="{DBE53760-1A28-4218-BABD-FEDF2D1FCF6F}">
      <dsp:nvSpPr>
        <dsp:cNvPr id="0" name=""/>
        <dsp:cNvSpPr/>
      </dsp:nvSpPr>
      <dsp:spPr>
        <a:xfrm>
          <a:off x="360861" y="2388291"/>
          <a:ext cx="5052062" cy="1239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56" tIns="0" rIns="19095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Problem Solved</a:t>
          </a:r>
          <a:endParaRPr lang="zh-CN" altLang="en-US" sz="2400" kern="1200" dirty="0"/>
        </a:p>
      </dsp:txBody>
      <dsp:txXfrm>
        <a:off x="421385" y="2448815"/>
        <a:ext cx="4931014" cy="111879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F8277-E300-42A3-AB7D-AAF87A9974BF}">
      <dsp:nvSpPr>
        <dsp:cNvPr id="0" name=""/>
        <dsp:cNvSpPr/>
      </dsp:nvSpPr>
      <dsp:spPr>
        <a:xfrm>
          <a:off x="0" y="161070"/>
          <a:ext cx="7217232" cy="8506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137" tIns="166624" rIns="56013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The maximum amount of packets that can be sent before an ACK arrives</a:t>
          </a:r>
          <a:endParaRPr lang="zh-CN" altLang="en-US" sz="2400" kern="1200" dirty="0"/>
        </a:p>
      </dsp:txBody>
      <dsp:txXfrm>
        <a:off x="0" y="161070"/>
        <a:ext cx="7217232" cy="850605"/>
      </dsp:txXfrm>
    </dsp:sp>
    <dsp:sp modelId="{3E492A84-5495-4AC0-92F4-D37D0FB6A894}">
      <dsp:nvSpPr>
        <dsp:cNvPr id="0" name=""/>
        <dsp:cNvSpPr/>
      </dsp:nvSpPr>
      <dsp:spPr>
        <a:xfrm>
          <a:off x="360861" y="43105"/>
          <a:ext cx="5052062" cy="235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56" tIns="0" rIns="19095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Flow Control</a:t>
          </a:r>
          <a:endParaRPr lang="zh-CN" altLang="en-US" sz="2400" kern="1200" dirty="0"/>
        </a:p>
      </dsp:txBody>
      <dsp:txXfrm>
        <a:off x="372378" y="54622"/>
        <a:ext cx="5029028" cy="212895"/>
      </dsp:txXfrm>
    </dsp:sp>
    <dsp:sp modelId="{A1ED5948-8492-41BD-BF4E-E70111118E05}">
      <dsp:nvSpPr>
        <dsp:cNvPr id="0" name=""/>
        <dsp:cNvSpPr/>
      </dsp:nvSpPr>
      <dsp:spPr>
        <a:xfrm>
          <a:off x="0" y="1172799"/>
          <a:ext cx="7182011" cy="8211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137" tIns="166624" rIns="56013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Data Overrun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Congestion</a:t>
          </a:r>
          <a:endParaRPr lang="zh-CN" altLang="en-US" sz="2400" kern="1200" dirty="0"/>
        </a:p>
      </dsp:txBody>
      <dsp:txXfrm>
        <a:off x="0" y="1172799"/>
        <a:ext cx="7182011" cy="821194"/>
      </dsp:txXfrm>
    </dsp:sp>
    <dsp:sp modelId="{DBE53760-1A28-4218-BABD-FEDF2D1FCF6F}">
      <dsp:nvSpPr>
        <dsp:cNvPr id="0" name=""/>
        <dsp:cNvSpPr/>
      </dsp:nvSpPr>
      <dsp:spPr>
        <a:xfrm>
          <a:off x="360861" y="1054834"/>
          <a:ext cx="6348219" cy="235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56" tIns="0" rIns="19095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Problems Solved</a:t>
          </a:r>
          <a:endParaRPr lang="zh-CN" altLang="en-US" sz="2400" kern="1200" dirty="0"/>
        </a:p>
      </dsp:txBody>
      <dsp:txXfrm>
        <a:off x="372378" y="1066351"/>
        <a:ext cx="6325185" cy="212895"/>
      </dsp:txXfrm>
    </dsp:sp>
    <dsp:sp modelId="{BB5091F7-80D4-4EAE-8DD1-FDA507852EB6}">
      <dsp:nvSpPr>
        <dsp:cNvPr id="0" name=""/>
        <dsp:cNvSpPr/>
      </dsp:nvSpPr>
      <dsp:spPr>
        <a:xfrm>
          <a:off x="0" y="2155116"/>
          <a:ext cx="7182011" cy="841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137" tIns="166624" rIns="56013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TCP Layer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Data Link Layer for multi-hop network</a:t>
          </a:r>
          <a:endParaRPr lang="zh-CN" altLang="en-US" sz="2400" kern="1200" dirty="0"/>
        </a:p>
      </dsp:txBody>
      <dsp:txXfrm>
        <a:off x="0" y="2155116"/>
        <a:ext cx="7182011" cy="841849"/>
      </dsp:txXfrm>
    </dsp:sp>
    <dsp:sp modelId="{189F0373-8CB1-4902-9994-7E78E11C92C9}">
      <dsp:nvSpPr>
        <dsp:cNvPr id="0" name=""/>
        <dsp:cNvSpPr/>
      </dsp:nvSpPr>
      <dsp:spPr>
        <a:xfrm>
          <a:off x="360861" y="2037151"/>
          <a:ext cx="5052062" cy="235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56" tIns="0" rIns="19095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Layers</a:t>
          </a:r>
          <a:endParaRPr lang="zh-CN" altLang="en-US" sz="2400" kern="1200" dirty="0"/>
        </a:p>
      </dsp:txBody>
      <dsp:txXfrm>
        <a:off x="372378" y="2048668"/>
        <a:ext cx="5029028" cy="212895"/>
      </dsp:txXfrm>
    </dsp:sp>
    <dsp:sp modelId="{E64FCA78-AD0D-4B6E-9956-74A06FE3586F}">
      <dsp:nvSpPr>
        <dsp:cNvPr id="0" name=""/>
        <dsp:cNvSpPr/>
      </dsp:nvSpPr>
      <dsp:spPr>
        <a:xfrm>
          <a:off x="0" y="3286126"/>
          <a:ext cx="7182011" cy="13136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137" tIns="166624" rIns="56013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Stop-and-go Protocols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Stop-and-wait Protocols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Sliding Window Protocols</a:t>
          </a:r>
        </a:p>
      </dsp:txBody>
      <dsp:txXfrm>
        <a:off x="0" y="3286126"/>
        <a:ext cx="7182011" cy="1313629"/>
      </dsp:txXfrm>
    </dsp:sp>
    <dsp:sp modelId="{CE13568B-0A96-45B5-9559-6CEE3AC1F359}">
      <dsp:nvSpPr>
        <dsp:cNvPr id="0" name=""/>
        <dsp:cNvSpPr/>
      </dsp:nvSpPr>
      <dsp:spPr>
        <a:xfrm>
          <a:off x="360861" y="3040123"/>
          <a:ext cx="6369236" cy="320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56" tIns="0" rIns="19095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Types Of Flow Control Techniques</a:t>
          </a:r>
          <a:endParaRPr lang="zh-CN" altLang="en-US" sz="2400" kern="1200" dirty="0"/>
        </a:p>
      </dsp:txBody>
      <dsp:txXfrm>
        <a:off x="376524" y="3055786"/>
        <a:ext cx="6337910" cy="28953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BE5BF-A920-446C-81A0-8AA97D5B2312}">
      <dsp:nvSpPr>
        <dsp:cNvPr id="0" name=""/>
        <dsp:cNvSpPr/>
      </dsp:nvSpPr>
      <dsp:spPr>
        <a:xfrm>
          <a:off x="0" y="227465"/>
          <a:ext cx="7287687" cy="12510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605" tIns="499872" rIns="56560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does not handle either flow control or error correction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No sequence numbers or acknowledgements are used</a:t>
          </a:r>
          <a:endParaRPr lang="en-US" altLang="zh-CN" sz="2000" kern="1200" dirty="0" smtClean="0"/>
        </a:p>
      </dsp:txBody>
      <dsp:txXfrm>
        <a:off x="0" y="227465"/>
        <a:ext cx="7287687" cy="1251006"/>
      </dsp:txXfrm>
    </dsp:sp>
    <dsp:sp modelId="{14EFCEA2-4ACB-4A44-8DC4-A39725F58692}">
      <dsp:nvSpPr>
        <dsp:cNvPr id="0" name=""/>
        <dsp:cNvSpPr/>
      </dsp:nvSpPr>
      <dsp:spPr>
        <a:xfrm>
          <a:off x="363672" y="12234"/>
          <a:ext cx="6918472" cy="69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820" tIns="0" rIns="19282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 Utopian Simplex Protocol</a:t>
          </a:r>
          <a:endParaRPr lang="en-US" altLang="zh-CN" sz="2000" kern="1200" dirty="0" smtClean="0"/>
        </a:p>
      </dsp:txBody>
      <dsp:txXfrm>
        <a:off x="397690" y="46252"/>
        <a:ext cx="6850436" cy="628819"/>
      </dsp:txXfrm>
    </dsp:sp>
    <dsp:sp modelId="{95A6F7E2-B601-4BC2-B4BC-9563D47892BD}">
      <dsp:nvSpPr>
        <dsp:cNvPr id="0" name=""/>
        <dsp:cNvSpPr/>
      </dsp:nvSpPr>
      <dsp:spPr>
        <a:xfrm>
          <a:off x="0" y="1535632"/>
          <a:ext cx="7287687" cy="32750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605" tIns="499872" rIns="56560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prevents the sender from flooding the receiver with frames faster than the latter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 sender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It waits after transmitting each packet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It can transmit the next packet after receiving the ACK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The receiver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It must respond an ACK message after receiving a packet</a:t>
          </a:r>
        </a:p>
      </dsp:txBody>
      <dsp:txXfrm>
        <a:off x="0" y="1535632"/>
        <a:ext cx="7287687" cy="3275057"/>
      </dsp:txXfrm>
    </dsp:sp>
    <dsp:sp modelId="{62EE6BF8-DB79-4D29-9839-FD157B26CEAF}">
      <dsp:nvSpPr>
        <dsp:cNvPr id="0" name=""/>
        <dsp:cNvSpPr/>
      </dsp:nvSpPr>
      <dsp:spPr>
        <a:xfrm>
          <a:off x="359875" y="1289639"/>
          <a:ext cx="6927811" cy="7091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820" tIns="0" rIns="19282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 Simplex Stop-and-wait Protocol </a:t>
          </a:r>
          <a:r>
            <a:rPr lang="en-US" altLang="zh-CN" sz="2000" b="1" kern="1200" dirty="0" smtClean="0"/>
            <a:t>for a Noisy Channel</a:t>
          </a:r>
          <a:endParaRPr lang="en-US" altLang="zh-CN" sz="2000" kern="1200" dirty="0" smtClean="0"/>
        </a:p>
      </dsp:txBody>
      <dsp:txXfrm>
        <a:off x="394494" y="1324258"/>
        <a:ext cx="6858573" cy="63993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4AF56-1A1B-4995-AF3E-C286B077CDFF}">
      <dsp:nvSpPr>
        <dsp:cNvPr id="0" name=""/>
        <dsp:cNvSpPr/>
      </dsp:nvSpPr>
      <dsp:spPr>
        <a:xfrm>
          <a:off x="0" y="302804"/>
          <a:ext cx="7344816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039" tIns="416560" rIns="5700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bound the maximum number of retransmissions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can introduce duplicate packets if packet are delayed</a:t>
          </a:r>
          <a:endParaRPr lang="en-US" altLang="zh-CN" sz="2000" kern="1200" dirty="0" smtClean="0"/>
        </a:p>
      </dsp:txBody>
      <dsp:txXfrm>
        <a:off x="0" y="302804"/>
        <a:ext cx="7344816" cy="1165500"/>
      </dsp:txXfrm>
    </dsp:sp>
    <dsp:sp modelId="{2FDACBA9-E99D-4D87-AC68-8B7BB9D761AA}">
      <dsp:nvSpPr>
        <dsp:cNvPr id="0" name=""/>
        <dsp:cNvSpPr/>
      </dsp:nvSpPr>
      <dsp:spPr>
        <a:xfrm>
          <a:off x="0" y="1210"/>
          <a:ext cx="5417771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/>
            <a:t>Retransmission with Positive Acknowledgement</a:t>
          </a:r>
        </a:p>
      </dsp:txBody>
      <dsp:txXfrm>
        <a:off x="28821" y="30031"/>
        <a:ext cx="5360129" cy="532758"/>
      </dsp:txXfrm>
    </dsp:sp>
    <dsp:sp modelId="{9AABDED5-4AF2-485F-824E-B9A4DEC5C12F}">
      <dsp:nvSpPr>
        <dsp:cNvPr id="0" name=""/>
        <dsp:cNvSpPr/>
      </dsp:nvSpPr>
      <dsp:spPr>
        <a:xfrm>
          <a:off x="0" y="1871505"/>
          <a:ext cx="7344816" cy="252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039" tIns="416560" rIns="5700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Extremely inefficient use of network capacity</a:t>
          </a:r>
          <a:endParaRPr lang="en-US" altLang="zh-CN" sz="2000" b="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The  packet size is 1000octets</a:t>
          </a:r>
          <a:endParaRPr lang="en-US" altLang="zh-CN" sz="2000" b="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smtClean="0"/>
            <a:t>The throughput capacity is 2Mbps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The delay is 50milliseconds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smtClean="0"/>
            <a:t>The current throughput =1000*8/(50ms+50ms)=80Kbps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The current utilization=80Kbps/2*1000*Kbps=4%</a:t>
          </a:r>
        </a:p>
      </dsp:txBody>
      <dsp:txXfrm>
        <a:off x="0" y="1871505"/>
        <a:ext cx="7344816" cy="2520000"/>
      </dsp:txXfrm>
    </dsp:sp>
    <dsp:sp modelId="{E1FBB7C6-AB39-4191-8F92-4A634761F415}">
      <dsp:nvSpPr>
        <dsp:cNvPr id="0" name=""/>
        <dsp:cNvSpPr/>
      </dsp:nvSpPr>
      <dsp:spPr>
        <a:xfrm>
          <a:off x="0" y="1590799"/>
          <a:ext cx="537180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The Disadvantage</a:t>
          </a:r>
          <a:endParaRPr lang="en-US" altLang="zh-CN" sz="2000" b="0" kern="1200" dirty="0" smtClean="0"/>
        </a:p>
      </dsp:txBody>
      <dsp:txXfrm>
        <a:off x="28821" y="1619620"/>
        <a:ext cx="5314165" cy="53275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313041"/>
          <a:ext cx="7453135" cy="233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446" tIns="416560" rIns="5784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The sender maintains a set of sequence numbers corresponding to packets it is permitted to send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The sequence numbers within the sender’s window represent packets sent but as yet not acknowledged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Fixed window size is the maximum amount of packets that can be sent before an acknowledgement arrives</a:t>
          </a:r>
        </a:p>
      </dsp:txBody>
      <dsp:txXfrm>
        <a:off x="0" y="313041"/>
        <a:ext cx="7453135" cy="2331000"/>
      </dsp:txXfrm>
    </dsp:sp>
    <dsp:sp modelId="{04AE21AA-901D-4BB1-9796-F90BE88D2DB9}">
      <dsp:nvSpPr>
        <dsp:cNvPr id="0" name=""/>
        <dsp:cNvSpPr/>
      </dsp:nvSpPr>
      <dsp:spPr>
        <a:xfrm>
          <a:off x="368653" y="17841"/>
          <a:ext cx="7083266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198" tIns="0" rIns="19719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Sending window</a:t>
          </a:r>
        </a:p>
      </dsp:txBody>
      <dsp:txXfrm>
        <a:off x="397474" y="46662"/>
        <a:ext cx="7025624" cy="532758"/>
      </dsp:txXfrm>
    </dsp:sp>
    <dsp:sp modelId="{4AB7F37A-F756-495B-8CFA-74DF611931D8}">
      <dsp:nvSpPr>
        <dsp:cNvPr id="0" name=""/>
        <dsp:cNvSpPr/>
      </dsp:nvSpPr>
      <dsp:spPr>
        <a:xfrm>
          <a:off x="0" y="3047242"/>
          <a:ext cx="7453135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446" tIns="416560" rIns="5784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The receiver maintains a set of sequence numbers corresponding to packets it is permitted to be accept</a:t>
          </a:r>
        </a:p>
      </dsp:txBody>
      <dsp:txXfrm>
        <a:off x="0" y="3047242"/>
        <a:ext cx="7453135" cy="1134000"/>
      </dsp:txXfrm>
    </dsp:sp>
    <dsp:sp modelId="{EC328E82-452A-4569-8CCD-D63276B340B0}">
      <dsp:nvSpPr>
        <dsp:cNvPr id="0" name=""/>
        <dsp:cNvSpPr/>
      </dsp:nvSpPr>
      <dsp:spPr>
        <a:xfrm>
          <a:off x="372656" y="2752041"/>
          <a:ext cx="521719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198" tIns="0" rIns="19719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Receiving window</a:t>
          </a:r>
        </a:p>
      </dsp:txBody>
      <dsp:txXfrm>
        <a:off x="401477" y="2780862"/>
        <a:ext cx="5159552" cy="53275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76900"/>
          <a:ext cx="3603262" cy="48548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839" tIns="416560" rIns="29083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Whenever a new packet arrives from the higher  layer, the sender is given the next highest sequence number, the upper edge of the window is advanced by one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When an acknowledgement comes in, the lower edge is advanced by one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If the window ever grows to its maximum size, the sender must stop to send packet</a:t>
          </a:r>
        </a:p>
      </dsp:txBody>
      <dsp:txXfrm>
        <a:off x="0" y="76900"/>
        <a:ext cx="3603262" cy="4854809"/>
      </dsp:txXfrm>
    </dsp:sp>
    <dsp:sp modelId="{04AE21AA-901D-4BB1-9796-F90BE88D2DB9}">
      <dsp:nvSpPr>
        <dsp:cNvPr id="0" name=""/>
        <dsp:cNvSpPr/>
      </dsp:nvSpPr>
      <dsp:spPr>
        <a:xfrm>
          <a:off x="1" y="0"/>
          <a:ext cx="3569810" cy="4308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150" tIns="0" rIns="991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Sending window</a:t>
          </a:r>
        </a:p>
      </dsp:txBody>
      <dsp:txXfrm>
        <a:off x="21035" y="21034"/>
        <a:ext cx="3527742" cy="38882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402425"/>
          <a:ext cx="4805625" cy="40972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888" tIns="437388" rIns="38788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Any packet falling within the window is put in its buffer</a:t>
          </a:r>
          <a:endParaRPr lang="en-US" altLang="zh-CN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When a frame whose number is equal to the lower edge of the window is received</a:t>
          </a:r>
          <a:r>
            <a:rPr lang="zh-CN" altLang="en-US" sz="2100" kern="1200" dirty="0" smtClean="0"/>
            <a:t>，</a:t>
          </a:r>
          <a:r>
            <a:rPr lang="en-US" altLang="zh-CN" sz="2100" kern="1200" dirty="0" smtClean="0"/>
            <a:t>it is passed to the network layer, an acknowledgement is generated, and the window is rotated by one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The receiver’s window always remained at its initial size</a:t>
          </a:r>
        </a:p>
      </dsp:txBody>
      <dsp:txXfrm>
        <a:off x="0" y="402425"/>
        <a:ext cx="4805625" cy="4097236"/>
      </dsp:txXfrm>
    </dsp:sp>
    <dsp:sp modelId="{04AE21AA-901D-4BB1-9796-F90BE88D2DB9}">
      <dsp:nvSpPr>
        <dsp:cNvPr id="0" name=""/>
        <dsp:cNvSpPr/>
      </dsp:nvSpPr>
      <dsp:spPr>
        <a:xfrm>
          <a:off x="0" y="0"/>
          <a:ext cx="476101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35" tIns="0" rIns="13223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Receiving window</a:t>
          </a:r>
          <a:endParaRPr lang="en-US" altLang="zh-CN" sz="2000" kern="1200" dirty="0" smtClean="0"/>
        </a:p>
      </dsp:txBody>
      <dsp:txXfrm>
        <a:off x="36026" y="36026"/>
        <a:ext cx="4688959" cy="66594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89C57-C5F5-4FC2-8BFA-8AE5D7FE0E72}">
      <dsp:nvSpPr>
        <dsp:cNvPr id="0" name=""/>
        <dsp:cNvSpPr/>
      </dsp:nvSpPr>
      <dsp:spPr>
        <a:xfrm>
          <a:off x="0" y="479317"/>
          <a:ext cx="609600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58216" rIns="47311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smtClean="0"/>
            <a:t>Frame</a:t>
          </a:r>
          <a:endParaRPr lang="zh-C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Mac Sublayer</a:t>
          </a:r>
          <a:endParaRPr lang="zh-C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LLC Sublayer</a:t>
          </a:r>
          <a:endParaRPr lang="zh-CN" sz="2200" kern="1200"/>
        </a:p>
      </dsp:txBody>
      <dsp:txXfrm>
        <a:off x="0" y="479317"/>
        <a:ext cx="6096000" cy="1663200"/>
      </dsp:txXfrm>
    </dsp:sp>
    <dsp:sp modelId="{DC8BD194-B38E-4F69-8F97-7758B33FBB68}">
      <dsp:nvSpPr>
        <dsp:cNvPr id="0" name=""/>
        <dsp:cNvSpPr/>
      </dsp:nvSpPr>
      <dsp:spPr>
        <a:xfrm>
          <a:off x="304800" y="154597"/>
          <a:ext cx="42672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Fram</a:t>
          </a:r>
          <a:r>
            <a:rPr lang="en-US" altLang="zh-CN" sz="2200" kern="1200" dirty="0" smtClean="0"/>
            <a:t>ing</a:t>
          </a:r>
          <a:endParaRPr lang="zh-CN" altLang="en-US" sz="2200" kern="1200" dirty="0"/>
        </a:p>
      </dsp:txBody>
      <dsp:txXfrm>
        <a:off x="336503" y="186300"/>
        <a:ext cx="4203794" cy="586034"/>
      </dsp:txXfrm>
    </dsp:sp>
    <dsp:sp modelId="{4E7D0629-8348-43CE-91B5-7491AB7FDF19}">
      <dsp:nvSpPr>
        <dsp:cNvPr id="0" name=""/>
        <dsp:cNvSpPr/>
      </dsp:nvSpPr>
      <dsp:spPr>
        <a:xfrm>
          <a:off x="0" y="2586038"/>
          <a:ext cx="6096000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58216" rIns="47311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Forward Error Correction(FEC) Mechanisms</a:t>
          </a:r>
          <a:endParaRPr lang="zh-CN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Cyclic Redundancy Checks(CRC)</a:t>
          </a:r>
          <a:endParaRPr lang="zh-C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Automatic Repeat Request(ARQ) Mechanisms</a:t>
          </a:r>
          <a:endParaRPr lang="zh-CN" sz="2200" kern="1200" dirty="0"/>
        </a:p>
      </dsp:txBody>
      <dsp:txXfrm>
        <a:off x="0" y="2586038"/>
        <a:ext cx="6096000" cy="1975050"/>
      </dsp:txXfrm>
    </dsp:sp>
    <dsp:sp modelId="{7166594B-18E2-4D65-B075-5F1F08FA6B07}">
      <dsp:nvSpPr>
        <dsp:cNvPr id="0" name=""/>
        <dsp:cNvSpPr/>
      </dsp:nvSpPr>
      <dsp:spPr>
        <a:xfrm>
          <a:off x="304800" y="2261318"/>
          <a:ext cx="42672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Error  Control</a:t>
          </a:r>
          <a:endParaRPr lang="zh-CN" sz="2200" kern="1200"/>
        </a:p>
      </dsp:txBody>
      <dsp:txXfrm>
        <a:off x="336503" y="2293021"/>
        <a:ext cx="420379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ACA38-1A8D-42B1-A0EE-122D16578855}">
      <dsp:nvSpPr>
        <dsp:cNvPr id="0" name=""/>
        <dsp:cNvSpPr/>
      </dsp:nvSpPr>
      <dsp:spPr>
        <a:xfrm>
          <a:off x="0" y="259814"/>
          <a:ext cx="6941332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724" tIns="270764" rIns="538724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can distinguish among multiple application programs running on the same computer</a:t>
          </a:r>
          <a:endParaRPr lang="zh-CN" sz="2000" kern="1200" dirty="0"/>
        </a:p>
      </dsp:txBody>
      <dsp:txXfrm>
        <a:off x="0" y="259814"/>
        <a:ext cx="6941332" cy="982800"/>
      </dsp:txXfrm>
    </dsp:sp>
    <dsp:sp modelId="{127EA776-620A-4E98-8F4E-00B8CF622C96}">
      <dsp:nvSpPr>
        <dsp:cNvPr id="0" name=""/>
        <dsp:cNvSpPr/>
      </dsp:nvSpPr>
      <dsp:spPr>
        <a:xfrm>
          <a:off x="319915" y="58640"/>
          <a:ext cx="48589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56" tIns="0" rIns="18365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End-to-end</a:t>
          </a:r>
          <a:endParaRPr lang="zh-CN" sz="2000" kern="1200" dirty="0"/>
        </a:p>
      </dsp:txBody>
      <dsp:txXfrm>
        <a:off x="338649" y="77374"/>
        <a:ext cx="4821464" cy="346292"/>
      </dsp:txXfrm>
    </dsp:sp>
    <dsp:sp modelId="{11A13F47-EC41-422D-898C-26C6CF5D24E1}">
      <dsp:nvSpPr>
        <dsp:cNvPr id="0" name=""/>
        <dsp:cNvSpPr/>
      </dsp:nvSpPr>
      <dsp:spPr>
        <a:xfrm>
          <a:off x="0" y="1504695"/>
          <a:ext cx="6941332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724" tIns="270764" rIns="53872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ea typeface="黑体" pitchFamily="2" charset="-122"/>
            </a:rPr>
            <a:t>UDP allows an application to delay an arbitrarily long time between the transmission of two messages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UDP does not maintain state</a:t>
          </a:r>
          <a:endParaRPr lang="en-US" altLang="zh-CN" sz="2000" kern="1200" dirty="0" smtClean="0">
            <a:ea typeface="黑体" pitchFamily="2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ea typeface="黑体" pitchFamily="2" charset="-122"/>
            </a:rPr>
            <a:t>UDP does not use any control messages</a:t>
          </a:r>
        </a:p>
      </dsp:txBody>
      <dsp:txXfrm>
        <a:off x="0" y="1504695"/>
        <a:ext cx="6941332" cy="1638000"/>
      </dsp:txXfrm>
    </dsp:sp>
    <dsp:sp modelId="{6CD15737-9A7B-4B9E-B3F8-FA954C840937}">
      <dsp:nvSpPr>
        <dsp:cNvPr id="0" name=""/>
        <dsp:cNvSpPr/>
      </dsp:nvSpPr>
      <dsp:spPr>
        <a:xfrm>
          <a:off x="347066" y="1312814"/>
          <a:ext cx="48589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56" tIns="0" rIns="183656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Connectionless Paradigm</a:t>
          </a:r>
          <a:endParaRPr lang="zh-CN" sz="2000" kern="1200" dirty="0"/>
        </a:p>
      </dsp:txBody>
      <dsp:txXfrm>
        <a:off x="365800" y="1331548"/>
        <a:ext cx="4821464" cy="346292"/>
      </dsp:txXfrm>
    </dsp:sp>
    <dsp:sp modelId="{43E68795-7A6A-4274-8EA4-FDEB7C4CDE20}">
      <dsp:nvSpPr>
        <dsp:cNvPr id="0" name=""/>
        <dsp:cNvSpPr/>
      </dsp:nvSpPr>
      <dsp:spPr>
        <a:xfrm>
          <a:off x="0" y="3404775"/>
          <a:ext cx="6941332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724" tIns="270764" rIns="538724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UDP does not divide a message into multiple packets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Each UDP message must fit into a single IP datagram</a:t>
          </a:r>
          <a:endParaRPr lang="zh-CN" altLang="en-US" sz="2000" kern="1200" dirty="0"/>
        </a:p>
      </dsp:txBody>
      <dsp:txXfrm>
        <a:off x="0" y="3404775"/>
        <a:ext cx="6941332" cy="1023750"/>
      </dsp:txXfrm>
    </dsp:sp>
    <dsp:sp modelId="{AD876BF0-21C4-4BB2-A5E5-5179723A0B6A}">
      <dsp:nvSpPr>
        <dsp:cNvPr id="0" name=""/>
        <dsp:cNvSpPr/>
      </dsp:nvSpPr>
      <dsp:spPr>
        <a:xfrm>
          <a:off x="347066" y="3212895"/>
          <a:ext cx="48589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56" tIns="0" rIns="183656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Message-oriented Interface</a:t>
          </a:r>
          <a:endParaRPr lang="zh-CN" sz="2000" kern="1200" dirty="0"/>
        </a:p>
      </dsp:txBody>
      <dsp:txXfrm>
        <a:off x="365800" y="3231629"/>
        <a:ext cx="4821464" cy="34629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861DB-1330-4739-A1B0-B71B2413FBB4}">
      <dsp:nvSpPr>
        <dsp:cNvPr id="0" name=""/>
        <dsp:cNvSpPr/>
      </dsp:nvSpPr>
      <dsp:spPr>
        <a:xfrm>
          <a:off x="0" y="297238"/>
          <a:ext cx="7116158" cy="212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293" tIns="104140" rIns="5522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AAL5 data is a block of data(up to 64kbytes)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On the sending side</a:t>
          </a:r>
          <a:endParaRPr lang="en-US" altLang="zh-CN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divides the block into ATM cells and transfers them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On the receiving side</a:t>
          </a:r>
          <a:endParaRPr lang="en-US" altLang="zh-CN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accepts the ATM cells and reassemble them into the data block in sequence</a:t>
          </a:r>
          <a:endParaRPr lang="en-US" altLang="zh-CN" sz="2000" kern="1200" dirty="0" smtClean="0"/>
        </a:p>
      </dsp:txBody>
      <dsp:txXfrm>
        <a:off x="0" y="297238"/>
        <a:ext cx="7116158" cy="2127400"/>
      </dsp:txXfrm>
    </dsp:sp>
    <dsp:sp modelId="{59B96FF9-84CC-461A-8AD3-F4E4C15A86A9}">
      <dsp:nvSpPr>
        <dsp:cNvPr id="0" name=""/>
        <dsp:cNvSpPr/>
      </dsp:nvSpPr>
      <dsp:spPr>
        <a:xfrm>
          <a:off x="69998" y="31384"/>
          <a:ext cx="4981310" cy="40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282" tIns="0" rIns="18828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ATM Adaptation Protocols</a:t>
          </a:r>
          <a:endParaRPr lang="en-US" altLang="zh-CN" sz="2000" kern="1200" dirty="0" smtClean="0"/>
        </a:p>
      </dsp:txBody>
      <dsp:txXfrm>
        <a:off x="89614" y="51000"/>
        <a:ext cx="4942078" cy="362598"/>
      </dsp:txXfrm>
    </dsp:sp>
    <dsp:sp modelId="{8280E9DF-6EDA-4E60-9D70-5DE480BF8798}">
      <dsp:nvSpPr>
        <dsp:cNvPr id="0" name=""/>
        <dsp:cNvSpPr/>
      </dsp:nvSpPr>
      <dsp:spPr>
        <a:xfrm>
          <a:off x="0" y="2449207"/>
          <a:ext cx="7116158" cy="878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293" tIns="104140" rIns="5522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Sliding Window Protocol Using Go-Back-N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Sliding Window Protocol Using Selective Repeat</a:t>
          </a:r>
          <a:endParaRPr lang="zh-CN" sz="2000" kern="1200" dirty="0"/>
        </a:p>
      </dsp:txBody>
      <dsp:txXfrm>
        <a:off x="0" y="2449207"/>
        <a:ext cx="7116158" cy="878112"/>
      </dsp:txXfrm>
    </dsp:sp>
    <dsp:sp modelId="{F56AEEB4-8576-41DC-A7FE-A3527768A203}">
      <dsp:nvSpPr>
        <dsp:cNvPr id="0" name=""/>
        <dsp:cNvSpPr/>
      </dsp:nvSpPr>
      <dsp:spPr>
        <a:xfrm>
          <a:off x="26593" y="2219329"/>
          <a:ext cx="4981310" cy="327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282" tIns="0" rIns="18828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Flow controls in Data link layer</a:t>
          </a:r>
          <a:endParaRPr lang="en-US" altLang="zh-CN" sz="2000" kern="1200" dirty="0" smtClean="0"/>
        </a:p>
      </dsp:txBody>
      <dsp:txXfrm>
        <a:off x="42581" y="2235317"/>
        <a:ext cx="4949334" cy="29553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235588"/>
          <a:ext cx="3427819" cy="2661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037" tIns="479044" rIns="26603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discards all subsequent frames and sends no acknowledgements when a frame is damaged or lost</a:t>
          </a:r>
          <a:endParaRPr lang="en-US" altLang="zh-CN" sz="2400" kern="1200" dirty="0" smtClean="0"/>
        </a:p>
      </dsp:txBody>
      <dsp:txXfrm>
        <a:off x="0" y="235588"/>
        <a:ext cx="3427819" cy="2661064"/>
      </dsp:txXfrm>
    </dsp:sp>
    <dsp:sp modelId="{04AE21AA-901D-4BB1-9796-F90BE88D2DB9}">
      <dsp:nvSpPr>
        <dsp:cNvPr id="0" name=""/>
        <dsp:cNvSpPr/>
      </dsp:nvSpPr>
      <dsp:spPr>
        <a:xfrm>
          <a:off x="73282" y="0"/>
          <a:ext cx="3257710" cy="416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94" tIns="0" rIns="9069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receiver</a:t>
          </a:r>
          <a:endParaRPr lang="en-US" altLang="zh-CN" sz="2400" kern="1200" dirty="0" smtClean="0"/>
        </a:p>
      </dsp:txBody>
      <dsp:txXfrm>
        <a:off x="93627" y="20345"/>
        <a:ext cx="3217020" cy="376085"/>
      </dsp:txXfrm>
    </dsp:sp>
    <dsp:sp modelId="{F384773F-FE19-455D-BD98-D9C0A5B30FF9}">
      <dsp:nvSpPr>
        <dsp:cNvPr id="0" name=""/>
        <dsp:cNvSpPr/>
      </dsp:nvSpPr>
      <dsp:spPr>
        <a:xfrm>
          <a:off x="0" y="3241861"/>
          <a:ext cx="3427819" cy="16178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037" tIns="479044" rIns="26603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retransmits all unacknowledged frames after time out</a:t>
          </a:r>
          <a:endParaRPr lang="en-US" altLang="zh-CN" sz="2400" kern="1200" dirty="0" smtClean="0"/>
        </a:p>
      </dsp:txBody>
      <dsp:txXfrm>
        <a:off x="0" y="3241861"/>
        <a:ext cx="3427819" cy="1617840"/>
      </dsp:txXfrm>
    </dsp:sp>
    <dsp:sp modelId="{888FB8E0-8AC8-4F81-948D-ED10AF87585D}">
      <dsp:nvSpPr>
        <dsp:cNvPr id="0" name=""/>
        <dsp:cNvSpPr/>
      </dsp:nvSpPr>
      <dsp:spPr>
        <a:xfrm>
          <a:off x="95661" y="2908025"/>
          <a:ext cx="2399473" cy="444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94" tIns="0" rIns="9069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Sender</a:t>
          </a:r>
          <a:endParaRPr lang="en-US" altLang="zh-CN" sz="2400" kern="1200" dirty="0" smtClean="0"/>
        </a:p>
      </dsp:txBody>
      <dsp:txXfrm>
        <a:off x="117367" y="2929731"/>
        <a:ext cx="2356061" cy="40123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6708F-B587-4FB6-BE53-D2DDB4866AAB}">
      <dsp:nvSpPr>
        <dsp:cNvPr id="0" name=""/>
        <dsp:cNvSpPr/>
      </dsp:nvSpPr>
      <dsp:spPr>
        <a:xfrm>
          <a:off x="0" y="518062"/>
          <a:ext cx="6096000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54076" rIns="4731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It send a negative acknowledgement(NAK) and buffers all subsequent frames when a frame is damaged or lost</a:t>
          </a:r>
          <a:endParaRPr lang="zh-C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It send a cumulative acknowledgement when a frame is received</a:t>
          </a:r>
          <a:endParaRPr lang="zh-CN" sz="1700" kern="1200"/>
        </a:p>
      </dsp:txBody>
      <dsp:txXfrm>
        <a:off x="0" y="518062"/>
        <a:ext cx="6096000" cy="1472625"/>
      </dsp:txXfrm>
    </dsp:sp>
    <dsp:sp modelId="{3A07D1BB-78EC-4664-9C1C-FE4E38065539}">
      <dsp:nvSpPr>
        <dsp:cNvPr id="0" name=""/>
        <dsp:cNvSpPr/>
      </dsp:nvSpPr>
      <dsp:spPr>
        <a:xfrm>
          <a:off x="304800" y="267142"/>
          <a:ext cx="42672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The receiver</a:t>
          </a:r>
          <a:endParaRPr lang="zh-CN" altLang="en-US" sz="1700" kern="1200" dirty="0"/>
        </a:p>
      </dsp:txBody>
      <dsp:txXfrm>
        <a:off x="329298" y="291640"/>
        <a:ext cx="4218204" cy="452844"/>
      </dsp:txXfrm>
    </dsp:sp>
    <dsp:sp modelId="{04AB8978-9A48-49DB-B228-BA50ECDE144F}">
      <dsp:nvSpPr>
        <dsp:cNvPr id="0" name=""/>
        <dsp:cNvSpPr/>
      </dsp:nvSpPr>
      <dsp:spPr>
        <a:xfrm>
          <a:off x="0" y="2333407"/>
          <a:ext cx="609600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54076" rIns="4731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When an acknowledgement comes in for frame n, frame n-1,n-2 and so on are also automatically acknowledged</a:t>
          </a:r>
          <a:endParaRPr lang="zh-C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Only the oldest unacknowledged frame is retransmitted</a:t>
          </a:r>
          <a:endParaRPr lang="zh-CN" altLang="en-US" sz="1700" kern="1200" dirty="0"/>
        </a:p>
      </dsp:txBody>
      <dsp:txXfrm>
        <a:off x="0" y="2333407"/>
        <a:ext cx="6096000" cy="1231650"/>
      </dsp:txXfrm>
    </dsp:sp>
    <dsp:sp modelId="{AFB53107-7BBC-45AF-9D49-0B45B70865B4}">
      <dsp:nvSpPr>
        <dsp:cNvPr id="0" name=""/>
        <dsp:cNvSpPr/>
      </dsp:nvSpPr>
      <dsp:spPr>
        <a:xfrm>
          <a:off x="304800" y="2082487"/>
          <a:ext cx="42672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The Sender</a:t>
          </a:r>
          <a:endParaRPr lang="zh-CN" sz="1700" kern="1200"/>
        </a:p>
      </dsp:txBody>
      <dsp:txXfrm>
        <a:off x="329298" y="2106985"/>
        <a:ext cx="4218204" cy="45284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141739"/>
          <a:ext cx="7453135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446" tIns="270764" rIns="57844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 represents the delay on one trip through network</a:t>
          </a:r>
          <a:endParaRPr lang="en-US" altLang="zh-CN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Stop-and-go : 4*</a:t>
          </a:r>
          <a:r>
            <a:rPr lang="zh-CN" altLang="en-US" sz="1800" kern="1200" dirty="0" smtClean="0"/>
            <a:t>（</a:t>
          </a:r>
          <a:r>
            <a:rPr lang="en-US" altLang="zh-CN" sz="1800" kern="1200" dirty="0" smtClean="0"/>
            <a:t>N+N</a:t>
          </a:r>
          <a:r>
            <a:rPr lang="zh-CN" altLang="en-US" sz="1800" kern="1200" dirty="0" smtClean="0"/>
            <a:t>）</a:t>
          </a:r>
          <a:r>
            <a:rPr lang="en-US" altLang="zh-CN" sz="1800" kern="1200" dirty="0" smtClean="0"/>
            <a:t>=8N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Sliding window</a:t>
          </a:r>
          <a:r>
            <a:rPr lang="zh-CN" altLang="en-US" sz="1800" kern="1200" dirty="0" smtClean="0"/>
            <a:t>：</a:t>
          </a:r>
          <a:r>
            <a:rPr lang="en-US" altLang="zh-CN" sz="1800" kern="1200" dirty="0" err="1" smtClean="0"/>
            <a:t>N+N+ε</a:t>
          </a:r>
          <a:r>
            <a:rPr lang="en-US" altLang="zh-CN" sz="1800" kern="1200" dirty="0" smtClean="0"/>
            <a:t>=2N+ε</a:t>
          </a:r>
        </a:p>
      </dsp:txBody>
      <dsp:txXfrm>
        <a:off x="0" y="141739"/>
        <a:ext cx="7453135" cy="1289925"/>
      </dsp:txXfrm>
    </dsp:sp>
    <dsp:sp modelId="{04AE21AA-901D-4BB1-9796-F90BE88D2DB9}">
      <dsp:nvSpPr>
        <dsp:cNvPr id="0" name=""/>
        <dsp:cNvSpPr/>
      </dsp:nvSpPr>
      <dsp:spPr>
        <a:xfrm>
          <a:off x="288032" y="0"/>
          <a:ext cx="7083266" cy="34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198" tIns="0" rIns="19719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 Comparison </a:t>
          </a:r>
          <a:r>
            <a:rPr lang="en-US" sz="1800" b="1" kern="1200" dirty="0" smtClean="0"/>
            <a:t>for 4-packet Communication</a:t>
          </a:r>
          <a:endParaRPr lang="en-US" altLang="zh-CN" sz="1800" kern="1200" dirty="0" smtClean="0"/>
        </a:p>
      </dsp:txBody>
      <dsp:txXfrm>
        <a:off x="304961" y="16929"/>
        <a:ext cx="7049408" cy="31294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352979"/>
          <a:ext cx="6552729" cy="2390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565" tIns="479044" rIns="50856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Tw donates the throughput that can be achieved with a sliding window protocol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err="1" smtClean="0"/>
            <a:t>Tg</a:t>
          </a:r>
          <a:r>
            <a:rPr lang="en-US" altLang="zh-CN" sz="2300" kern="1200" dirty="0" smtClean="0"/>
            <a:t> donates the throughput that can be achieved with a stop-and-go protocol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W donates the window size</a:t>
          </a:r>
        </a:p>
      </dsp:txBody>
      <dsp:txXfrm>
        <a:off x="0" y="352979"/>
        <a:ext cx="6552729" cy="2390849"/>
      </dsp:txXfrm>
    </dsp:sp>
    <dsp:sp modelId="{04AE21AA-901D-4BB1-9796-F90BE88D2DB9}">
      <dsp:nvSpPr>
        <dsp:cNvPr id="0" name=""/>
        <dsp:cNvSpPr/>
      </dsp:nvSpPr>
      <dsp:spPr>
        <a:xfrm>
          <a:off x="324116" y="13499"/>
          <a:ext cx="6227543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74" tIns="0" rIns="17337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Tw=Tg*W</a:t>
          </a:r>
          <a:endParaRPr lang="en-US" altLang="zh-CN" sz="2000" kern="1200" dirty="0" smtClean="0"/>
        </a:p>
      </dsp:txBody>
      <dsp:txXfrm>
        <a:off x="357260" y="46643"/>
        <a:ext cx="6161255" cy="612672"/>
      </dsp:txXfrm>
    </dsp:sp>
    <dsp:sp modelId="{F3751784-9ADD-4CD7-B895-C3ADEFEE95EF}">
      <dsp:nvSpPr>
        <dsp:cNvPr id="0" name=""/>
        <dsp:cNvSpPr/>
      </dsp:nvSpPr>
      <dsp:spPr>
        <a:xfrm>
          <a:off x="0" y="3207509"/>
          <a:ext cx="6552729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565" tIns="479044" rIns="50856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B is the underlying hardware bandwidth</a:t>
          </a:r>
        </a:p>
      </dsp:txBody>
      <dsp:txXfrm>
        <a:off x="0" y="3207509"/>
        <a:ext cx="6552729" cy="978075"/>
      </dsp:txXfrm>
    </dsp:sp>
    <dsp:sp modelId="{606C86EF-50F8-4336-8B8D-38F124B98E4A}">
      <dsp:nvSpPr>
        <dsp:cNvPr id="0" name=""/>
        <dsp:cNvSpPr/>
      </dsp:nvSpPr>
      <dsp:spPr>
        <a:xfrm>
          <a:off x="327636" y="2868029"/>
          <a:ext cx="458691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74" tIns="0" rIns="173374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Tw=min(</a:t>
          </a:r>
          <a:r>
            <a:rPr lang="en-US" altLang="zh-CN" sz="2300" kern="1200" dirty="0" err="1" smtClean="0"/>
            <a:t>B,Tg</a:t>
          </a:r>
          <a:r>
            <a:rPr lang="en-US" altLang="zh-CN" sz="2300" kern="1200" dirty="0" smtClean="0"/>
            <a:t>*W)</a:t>
          </a:r>
        </a:p>
      </dsp:txBody>
      <dsp:txXfrm>
        <a:off x="360780" y="2901173"/>
        <a:ext cx="4520622" cy="61267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183872"/>
          <a:ext cx="6552729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E21AA-901D-4BB1-9796-F90BE88D2DB9}">
      <dsp:nvSpPr>
        <dsp:cNvPr id="0" name=""/>
        <dsp:cNvSpPr/>
      </dsp:nvSpPr>
      <dsp:spPr>
        <a:xfrm>
          <a:off x="324116" y="65792"/>
          <a:ext cx="6227543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74" tIns="0" rIns="17337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The data overrun happens at packet switch and router</a:t>
          </a:r>
        </a:p>
      </dsp:txBody>
      <dsp:txXfrm>
        <a:off x="335644" y="77320"/>
        <a:ext cx="6204487" cy="213104"/>
      </dsp:txXfrm>
    </dsp:sp>
    <dsp:sp modelId="{4B1D0AD5-BBD0-49F6-A5DC-798F20B4F211}">
      <dsp:nvSpPr>
        <dsp:cNvPr id="0" name=""/>
        <dsp:cNvSpPr/>
      </dsp:nvSpPr>
      <dsp:spPr>
        <a:xfrm>
          <a:off x="0" y="546752"/>
          <a:ext cx="6552729" cy="252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565" tIns="166624" rIns="50856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Each connection has a bandwidth of 1.5Mbps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Node 1 sends a sequence of packets to node 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node 2 sends a sequence of packets to node 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Node3 places incoming packets from node 1 and 2 in a queue until they can be sent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The queue grows and the effective delay increases </a:t>
          </a:r>
          <a:r>
            <a:rPr lang="en-US" sz="1800" kern="1200" dirty="0" smtClean="0"/>
            <a:t>until </a:t>
          </a:r>
          <a:r>
            <a:rPr lang="en-US" sz="1800" b="1" kern="1200" dirty="0" smtClean="0"/>
            <a:t>Congestion collapse</a:t>
          </a:r>
          <a:r>
            <a:rPr lang="en-US" altLang="zh-CN" sz="1800" kern="1200" dirty="0" smtClean="0"/>
            <a:t>  occurs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 entire network can become unusable</a:t>
          </a:r>
          <a:endParaRPr lang="en-US" altLang="zh-CN" sz="1800" kern="1200" dirty="0" smtClean="0"/>
        </a:p>
      </dsp:txBody>
      <dsp:txXfrm>
        <a:off x="0" y="546752"/>
        <a:ext cx="6552729" cy="2520000"/>
      </dsp:txXfrm>
    </dsp:sp>
    <dsp:sp modelId="{03F04028-3FF3-41F6-A65A-D7A32A619E99}">
      <dsp:nvSpPr>
        <dsp:cNvPr id="0" name=""/>
        <dsp:cNvSpPr/>
      </dsp:nvSpPr>
      <dsp:spPr>
        <a:xfrm>
          <a:off x="351852" y="428672"/>
          <a:ext cx="458691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74" tIns="0" rIns="17337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An Example of the Congestion</a:t>
          </a:r>
        </a:p>
      </dsp:txBody>
      <dsp:txXfrm>
        <a:off x="363380" y="440200"/>
        <a:ext cx="4563854" cy="213104"/>
      </dsp:txXfrm>
    </dsp:sp>
    <dsp:sp modelId="{CA8A6224-1DB6-49CA-ADA1-D808EA88E58C}">
      <dsp:nvSpPr>
        <dsp:cNvPr id="0" name=""/>
        <dsp:cNvSpPr/>
      </dsp:nvSpPr>
      <dsp:spPr>
        <a:xfrm>
          <a:off x="0" y="3438743"/>
          <a:ext cx="6552729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DFB46-C9DD-4D3E-899A-A08FD86FDDCB}">
      <dsp:nvSpPr>
        <dsp:cNvPr id="0" name=""/>
        <dsp:cNvSpPr/>
      </dsp:nvSpPr>
      <dsp:spPr>
        <a:xfrm>
          <a:off x="355410" y="3109952"/>
          <a:ext cx="4586910" cy="446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74" tIns="0" rIns="17337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All node’s throughputs must be decreased by reducing their sliding window size</a:t>
          </a:r>
          <a:endParaRPr lang="en-US" altLang="zh-CN" sz="1800" kern="1200" dirty="0" smtClean="0"/>
        </a:p>
      </dsp:txBody>
      <dsp:txXfrm>
        <a:off x="377224" y="3131766"/>
        <a:ext cx="4543282" cy="403243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D5664-3902-4EAE-B3AD-D70F3B433588}">
      <dsp:nvSpPr>
        <dsp:cNvPr id="0" name=""/>
        <dsp:cNvSpPr/>
      </dsp:nvSpPr>
      <dsp:spPr>
        <a:xfrm>
          <a:off x="0" y="135284"/>
          <a:ext cx="7128793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274" tIns="187452" rIns="5532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Arrange for </a:t>
          </a:r>
          <a:r>
            <a:rPr lang="en-US" sz="2400" kern="1200" dirty="0" smtClean="0"/>
            <a:t>Intermediate System</a:t>
          </a:r>
          <a:r>
            <a:rPr lang="en-US" altLang="zh-CN" sz="2400" kern="1200" dirty="0" smtClean="0"/>
            <a:t> to inform senders when congestion occurs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Switch or Router sends a special message to the source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Switch or Router sets a bit in the header of each packet that experiences delay</a:t>
          </a:r>
        </a:p>
      </dsp:txBody>
      <dsp:txXfrm>
        <a:off x="0" y="135284"/>
        <a:ext cx="7128793" cy="2494800"/>
      </dsp:txXfrm>
    </dsp:sp>
    <dsp:sp modelId="{D389C65C-73DE-467C-B532-2D0E760021AF}">
      <dsp:nvSpPr>
        <dsp:cNvPr id="0" name=""/>
        <dsp:cNvSpPr/>
      </dsp:nvSpPr>
      <dsp:spPr>
        <a:xfrm>
          <a:off x="356439" y="2444"/>
          <a:ext cx="4990155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16" tIns="0" rIns="1886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Information Approaches</a:t>
          </a:r>
          <a:endParaRPr lang="en-US" altLang="zh-CN" sz="2400" b="0" kern="1200" dirty="0" smtClean="0"/>
        </a:p>
      </dsp:txBody>
      <dsp:txXfrm>
        <a:off x="369408" y="15413"/>
        <a:ext cx="4964217" cy="239742"/>
      </dsp:txXfrm>
    </dsp:sp>
    <dsp:sp modelId="{A41CEE20-9DFC-4D50-B7F0-F3FC3C9D5707}">
      <dsp:nvSpPr>
        <dsp:cNvPr id="0" name=""/>
        <dsp:cNvSpPr/>
      </dsp:nvSpPr>
      <dsp:spPr>
        <a:xfrm>
          <a:off x="0" y="2811525"/>
          <a:ext cx="7128793" cy="1757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274" tIns="187452" rIns="5532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All senders use their packet loss as an estimate of congestion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In modern network, </a:t>
          </a:r>
          <a:r>
            <a:rPr lang="en-US" altLang="zh-CN" sz="2400" b="1" kern="1200" dirty="0" smtClean="0">
              <a:solidFill>
                <a:srgbClr val="FF0000"/>
              </a:solidFill>
            </a:rPr>
            <a:t>most packet loss results from congestion</a:t>
          </a:r>
          <a:r>
            <a:rPr lang="en-US" altLang="zh-CN" sz="2400" kern="1200" dirty="0" smtClean="0"/>
            <a:t>, not hardware failure</a:t>
          </a:r>
        </a:p>
      </dsp:txBody>
      <dsp:txXfrm>
        <a:off x="0" y="2811525"/>
        <a:ext cx="7128793" cy="1757700"/>
      </dsp:txXfrm>
    </dsp:sp>
    <dsp:sp modelId="{1C6A888B-5BC2-4EF6-81F9-317E168C86C1}">
      <dsp:nvSpPr>
        <dsp:cNvPr id="0" name=""/>
        <dsp:cNvSpPr/>
      </dsp:nvSpPr>
      <dsp:spPr>
        <a:xfrm>
          <a:off x="356439" y="2678685"/>
          <a:ext cx="4990155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16" tIns="0" rIns="1886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Estimation Approach</a:t>
          </a:r>
          <a:endParaRPr lang="en-US" altLang="zh-CN" sz="2400" kern="1200" dirty="0" smtClean="0"/>
        </a:p>
      </dsp:txBody>
      <dsp:txXfrm>
        <a:off x="369408" y="2691654"/>
        <a:ext cx="4964217" cy="23974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1094804"/>
          <a:ext cx="6840761" cy="296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919" tIns="1353820" rIns="53091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The flow control mechanism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Sliding window protocols can achieve the same effect by temporarily reducing the window size</a:t>
          </a:r>
        </a:p>
      </dsp:txBody>
      <dsp:txXfrm>
        <a:off x="0" y="1094804"/>
        <a:ext cx="6840761" cy="2968875"/>
      </dsp:txXfrm>
    </dsp:sp>
    <dsp:sp modelId="{04AE21AA-901D-4BB1-9796-F90BE88D2DB9}">
      <dsp:nvSpPr>
        <dsp:cNvPr id="0" name=""/>
        <dsp:cNvSpPr/>
      </dsp:nvSpPr>
      <dsp:spPr>
        <a:xfrm>
          <a:off x="338363" y="135404"/>
          <a:ext cx="6501281" cy="191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95" tIns="0" rIns="18099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The sender reduces the packet rate temporarily when congestion occurs</a:t>
          </a:r>
        </a:p>
      </dsp:txBody>
      <dsp:txXfrm>
        <a:off x="432031" y="229072"/>
        <a:ext cx="6313945" cy="1731464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518664"/>
          <a:ext cx="6624738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E21AA-901D-4BB1-9796-F90BE88D2DB9}">
      <dsp:nvSpPr>
        <dsp:cNvPr id="0" name=""/>
        <dsp:cNvSpPr/>
      </dsp:nvSpPr>
      <dsp:spPr>
        <a:xfrm>
          <a:off x="327678" y="67813"/>
          <a:ext cx="6295979" cy="598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80" tIns="0" rIns="1752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Small design errors can result in incorrect operation, unnecessary packets, or delays</a:t>
          </a:r>
        </a:p>
      </dsp:txBody>
      <dsp:txXfrm>
        <a:off x="356892" y="97027"/>
        <a:ext cx="6237551" cy="540022"/>
      </dsp:txXfrm>
    </dsp:sp>
    <dsp:sp modelId="{37ADEA89-C56B-4334-BA9F-8BCA7E1EFD02}">
      <dsp:nvSpPr>
        <dsp:cNvPr id="0" name=""/>
        <dsp:cNvSpPr/>
      </dsp:nvSpPr>
      <dsp:spPr>
        <a:xfrm>
          <a:off x="0" y="972264"/>
          <a:ext cx="6624738" cy="157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153" tIns="208280" rIns="5141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Dynamic Balance in Flow Control</a:t>
          </a:r>
          <a:endParaRPr lang="en-US" altLang="zh-CN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Aggressive flow control can cause congestion</a:t>
          </a:r>
          <a:endParaRPr lang="en-US" altLang="zh-CN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Conservative flow control can lower the thought more than necessary</a:t>
          </a:r>
          <a:endParaRPr lang="en-US" altLang="zh-CN" sz="2000" kern="1200" dirty="0" smtClean="0"/>
        </a:p>
      </dsp:txBody>
      <dsp:txXfrm>
        <a:off x="0" y="972264"/>
        <a:ext cx="6624738" cy="1575000"/>
      </dsp:txXfrm>
    </dsp:sp>
    <dsp:sp modelId="{FD93B8E3-F1EF-4B74-BF43-10C01F69A252}">
      <dsp:nvSpPr>
        <dsp:cNvPr id="0" name=""/>
        <dsp:cNvSpPr/>
      </dsp:nvSpPr>
      <dsp:spPr>
        <a:xfrm>
          <a:off x="262051" y="846426"/>
          <a:ext cx="6153487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80" tIns="0" rIns="1752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Protocol mechanisms can interact in unexpected ways</a:t>
          </a:r>
        </a:p>
      </dsp:txBody>
      <dsp:txXfrm>
        <a:off x="276461" y="860836"/>
        <a:ext cx="6124667" cy="266380"/>
      </dsp:txXfrm>
    </dsp:sp>
    <dsp:sp modelId="{F458B631-2FAA-43B6-AFEA-EE35D0868A32}">
      <dsp:nvSpPr>
        <dsp:cNvPr id="0" name=""/>
        <dsp:cNvSpPr/>
      </dsp:nvSpPr>
      <dsp:spPr>
        <a:xfrm>
          <a:off x="0" y="2748864"/>
          <a:ext cx="6624738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153" tIns="208280" rIns="5141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Sliding Window slowly increase their use of bandwidth until the network begins to experience congestion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Sliding Window decrease use until the network becomes stable</a:t>
          </a:r>
          <a:r>
            <a:rPr lang="zh-CN" altLang="en-US" sz="2000" kern="1200" dirty="0" smtClean="0"/>
            <a:t>，</a:t>
          </a:r>
          <a:r>
            <a:rPr lang="en-US" altLang="zh-CN" sz="2000" kern="1200" dirty="0" smtClean="0"/>
            <a:t>and then begin to increase again</a:t>
          </a:r>
        </a:p>
      </dsp:txBody>
      <dsp:txXfrm>
        <a:off x="0" y="2748864"/>
        <a:ext cx="6624738" cy="1827000"/>
      </dsp:txXfrm>
    </dsp:sp>
    <dsp:sp modelId="{4486C5DD-ED46-434A-BF8F-98482AAE799F}">
      <dsp:nvSpPr>
        <dsp:cNvPr id="0" name=""/>
        <dsp:cNvSpPr/>
      </dsp:nvSpPr>
      <dsp:spPr>
        <a:xfrm>
          <a:off x="323473" y="2601264"/>
          <a:ext cx="6299233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80" tIns="0" rIns="1752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Dynamic Control of Sliding Window Size</a:t>
          </a:r>
        </a:p>
      </dsp:txBody>
      <dsp:txXfrm>
        <a:off x="337883" y="2615674"/>
        <a:ext cx="6270413" cy="266380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223998"/>
          <a:ext cx="7082381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671" tIns="312420" rIns="54967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depends on the </a:t>
          </a:r>
          <a:r>
            <a:rPr lang="en-US" sz="2400" b="1" kern="1200" dirty="0" smtClean="0">
              <a:solidFill>
                <a:srgbClr val="FF0000"/>
              </a:solidFill>
            </a:rPr>
            <a:t>RTT(Round-trip time)</a:t>
          </a:r>
          <a:endParaRPr lang="en-US" altLang="zh-CN" sz="2400" b="1" kern="1200" dirty="0" smtClean="0">
            <a:solidFill>
              <a:srgbClr val="FF000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fixed timeout would not operate well for an internet because </a:t>
          </a:r>
          <a:r>
            <a:rPr lang="en-US" sz="2400" b="1" kern="1200" dirty="0" smtClean="0">
              <a:solidFill>
                <a:srgbClr val="FF0000"/>
              </a:solidFill>
            </a:rPr>
            <a:t>RTT</a:t>
          </a:r>
          <a:r>
            <a:rPr lang="en-US" sz="2400" kern="1200" dirty="0" smtClean="0"/>
            <a:t> always change rapidly</a:t>
          </a:r>
          <a:endParaRPr lang="en-US" altLang="zh-CN" sz="2400" kern="1200" dirty="0" smtClean="0"/>
        </a:p>
      </dsp:txBody>
      <dsp:txXfrm>
        <a:off x="0" y="223998"/>
        <a:ext cx="7082381" cy="1559250"/>
      </dsp:txXfrm>
    </dsp:sp>
    <dsp:sp modelId="{04AE21AA-901D-4BB1-9796-F90BE88D2DB9}">
      <dsp:nvSpPr>
        <dsp:cNvPr id="0" name=""/>
        <dsp:cNvSpPr/>
      </dsp:nvSpPr>
      <dsp:spPr>
        <a:xfrm>
          <a:off x="350315" y="2598"/>
          <a:ext cx="6730911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388" tIns="0" rIns="18738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+mj-lt"/>
            </a:rPr>
            <a:t>Retransmission Timeout(</a:t>
          </a:r>
          <a:r>
            <a:rPr lang="en-US" altLang="zh-CN" sz="2400" b="1" kern="1200" dirty="0" smtClean="0">
              <a:solidFill>
                <a:srgbClr val="FF0000"/>
              </a:solidFill>
              <a:latin typeface="+mj-lt"/>
            </a:rPr>
            <a:t>RTO</a:t>
          </a:r>
          <a:r>
            <a:rPr lang="en-US" altLang="zh-CN" sz="2400" kern="1200" dirty="0" smtClean="0">
              <a:latin typeface="+mj-lt"/>
            </a:rPr>
            <a:t>)</a:t>
          </a:r>
          <a:endParaRPr lang="en-US" altLang="zh-CN" sz="2400" kern="1200" dirty="0" smtClean="0"/>
        </a:p>
      </dsp:txBody>
      <dsp:txXfrm>
        <a:off x="371931" y="24214"/>
        <a:ext cx="6687679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09D2C-2D70-414E-A0AF-131F3E201C79}">
      <dsp:nvSpPr>
        <dsp:cNvPr id="0" name=""/>
        <dsp:cNvSpPr/>
      </dsp:nvSpPr>
      <dsp:spPr>
        <a:xfrm>
          <a:off x="0" y="374769"/>
          <a:ext cx="6869324" cy="2209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136" tIns="479044" rIns="53313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High performance</a:t>
          </a:r>
          <a:endParaRPr lang="zh-CN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does not detect or correct delivery problems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Unreliable application</a:t>
          </a:r>
          <a:endParaRPr lang="zh-CN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can tolerate delivery errors</a:t>
          </a:r>
          <a:endParaRPr lang="zh-CN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Voice or Video</a:t>
          </a:r>
          <a:endParaRPr lang="zh-CN" sz="2000" kern="1200" dirty="0"/>
        </a:p>
      </dsp:txBody>
      <dsp:txXfrm>
        <a:off x="0" y="374769"/>
        <a:ext cx="6869324" cy="2209725"/>
      </dsp:txXfrm>
    </dsp:sp>
    <dsp:sp modelId="{25B741D6-A3EA-45FF-AB20-6A03CF43CF03}">
      <dsp:nvSpPr>
        <dsp:cNvPr id="0" name=""/>
        <dsp:cNvSpPr/>
      </dsp:nvSpPr>
      <dsp:spPr>
        <a:xfrm>
          <a:off x="316596" y="18845"/>
          <a:ext cx="480852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751" tIns="0" rIns="18175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Best-effort delivery</a:t>
          </a:r>
          <a:endParaRPr lang="zh-CN" altLang="en-US" sz="2000" kern="1200" dirty="0"/>
        </a:p>
      </dsp:txBody>
      <dsp:txXfrm>
        <a:off x="349740" y="51989"/>
        <a:ext cx="4742238" cy="612672"/>
      </dsp:txXfrm>
    </dsp:sp>
    <dsp:sp modelId="{5BA799A3-6BF0-48C9-9584-98B389B3BEDD}">
      <dsp:nvSpPr>
        <dsp:cNvPr id="0" name=""/>
        <dsp:cNvSpPr/>
      </dsp:nvSpPr>
      <dsp:spPr>
        <a:xfrm>
          <a:off x="0" y="3048175"/>
          <a:ext cx="6869324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136" tIns="479044" rIns="53313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1-to-many v</a:t>
          </a:r>
          <a:r>
            <a:rPr lang="en-US" altLang="zh-CN" sz="2300" kern="1200" dirty="0" smtClean="0"/>
            <a:t>ia IP multicast or broadcast</a:t>
          </a:r>
          <a:endParaRPr lang="zh-CN" altLang="en-US" sz="2300" b="0" kern="1200" dirty="0"/>
        </a:p>
      </dsp:txBody>
      <dsp:txXfrm>
        <a:off x="0" y="3048175"/>
        <a:ext cx="6869324" cy="978075"/>
      </dsp:txXfrm>
    </dsp:sp>
    <dsp:sp modelId="{F9518F87-F44C-418E-B3D2-D87A038A8C1B}">
      <dsp:nvSpPr>
        <dsp:cNvPr id="0" name=""/>
        <dsp:cNvSpPr/>
      </dsp:nvSpPr>
      <dsp:spPr>
        <a:xfrm>
          <a:off x="343466" y="2708695"/>
          <a:ext cx="480852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751" tIns="0" rIns="18175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/>
            <a:t>Models Of UDP Interaction</a:t>
          </a:r>
          <a:endParaRPr lang="zh-CN" sz="2000" kern="1200" dirty="0"/>
        </a:p>
      </dsp:txBody>
      <dsp:txXfrm>
        <a:off x="376610" y="2741839"/>
        <a:ext cx="4742238" cy="612672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324485"/>
          <a:ext cx="730148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676" tIns="374904" rIns="56667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One application can send data across a </a:t>
          </a:r>
          <a:r>
            <a:rPr lang="en-US" altLang="zh-CN" sz="2000" kern="1200" dirty="0" smtClean="0">
              <a:solidFill>
                <a:srgbClr val="FF0000"/>
              </a:solidFill>
            </a:rPr>
            <a:t>satellite channel </a:t>
          </a:r>
          <a:r>
            <a:rPr lang="en-US" altLang="zh-CN" sz="2000" kern="1200" dirty="0" smtClean="0"/>
            <a:t>to a computer in another country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Another application sends data across a </a:t>
          </a:r>
          <a:r>
            <a:rPr lang="en-US" altLang="zh-CN" sz="2000" kern="1200" dirty="0" smtClean="0">
              <a:solidFill>
                <a:srgbClr val="FF0000"/>
              </a:solidFill>
            </a:rPr>
            <a:t>LAN</a:t>
          </a:r>
          <a:r>
            <a:rPr lang="en-US" altLang="zh-CN" sz="2000" kern="1200" dirty="0" smtClean="0"/>
            <a:t> to a computer in the next room</a:t>
          </a:r>
        </a:p>
      </dsp:txBody>
      <dsp:txXfrm>
        <a:off x="0" y="324485"/>
        <a:ext cx="7301485" cy="1701000"/>
      </dsp:txXfrm>
    </dsp:sp>
    <dsp:sp modelId="{04AE21AA-901D-4BB1-9796-F90BE88D2DB9}">
      <dsp:nvSpPr>
        <dsp:cNvPr id="0" name=""/>
        <dsp:cNvSpPr/>
      </dsp:nvSpPr>
      <dsp:spPr>
        <a:xfrm>
          <a:off x="361152" y="58805"/>
          <a:ext cx="693914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185" tIns="0" rIns="19318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Two programs on same computer communicates concurrently</a:t>
          </a:r>
        </a:p>
      </dsp:txBody>
      <dsp:txXfrm>
        <a:off x="387091" y="84744"/>
        <a:ext cx="6887263" cy="479482"/>
      </dsp:txXfrm>
    </dsp:sp>
    <dsp:sp modelId="{C381D719-BFF9-4781-84BC-6C9AA6305D14}">
      <dsp:nvSpPr>
        <dsp:cNvPr id="0" name=""/>
        <dsp:cNvSpPr/>
      </dsp:nvSpPr>
      <dsp:spPr>
        <a:xfrm>
          <a:off x="0" y="2388366"/>
          <a:ext cx="730148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8CFC7-AE0D-48EC-8831-8B67CAF50D6E}">
      <dsp:nvSpPr>
        <dsp:cNvPr id="0" name=""/>
        <dsp:cNvSpPr/>
      </dsp:nvSpPr>
      <dsp:spPr>
        <a:xfrm>
          <a:off x="354735" y="2122685"/>
          <a:ext cx="694670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185" tIns="0" rIns="19318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</a:t>
          </a:r>
          <a:r>
            <a:rPr lang="en-US" altLang="zh-CN" sz="2000" kern="1200" dirty="0" smtClean="0">
              <a:solidFill>
                <a:srgbClr val="FF0000"/>
              </a:solidFill>
            </a:rPr>
            <a:t> short </a:t>
          </a:r>
          <a:r>
            <a:rPr lang="en-US" altLang="zh-CN" sz="2000" kern="1200" dirty="0" smtClean="0"/>
            <a:t>retransmission timeout</a:t>
          </a:r>
          <a:r>
            <a:rPr lang="en-US" altLang="zh-CN" sz="2000" kern="1200" dirty="0" smtClean="0">
              <a:solidFill>
                <a:srgbClr val="FF0000"/>
              </a:solidFill>
            </a:rPr>
            <a:t> </a:t>
          </a:r>
          <a:r>
            <a:rPr lang="en-US" altLang="zh-CN" sz="2000" kern="1200" dirty="0" smtClean="0"/>
            <a:t>is suitable for a </a:t>
          </a:r>
          <a:r>
            <a:rPr lang="en-US" altLang="zh-CN" sz="2000" kern="1200" dirty="0" smtClean="0">
              <a:solidFill>
                <a:srgbClr val="FF0000"/>
              </a:solidFill>
            </a:rPr>
            <a:t>LAN</a:t>
          </a:r>
          <a:r>
            <a:rPr lang="en-US" altLang="zh-CN" sz="2000" kern="1200" dirty="0" smtClean="0"/>
            <a:t> but not for a long-distance satellite</a:t>
          </a:r>
        </a:p>
      </dsp:txBody>
      <dsp:txXfrm>
        <a:off x="380674" y="2148624"/>
        <a:ext cx="6894824" cy="479482"/>
      </dsp:txXfrm>
    </dsp:sp>
    <dsp:sp modelId="{7684F517-9EE9-4173-A2D8-7E9EB9F19922}">
      <dsp:nvSpPr>
        <dsp:cNvPr id="0" name=""/>
        <dsp:cNvSpPr/>
      </dsp:nvSpPr>
      <dsp:spPr>
        <a:xfrm>
          <a:off x="0" y="3204846"/>
          <a:ext cx="730148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B2BF7-7B28-4402-B38B-A5BD3EA290D4}">
      <dsp:nvSpPr>
        <dsp:cNvPr id="0" name=""/>
        <dsp:cNvSpPr/>
      </dsp:nvSpPr>
      <dsp:spPr>
        <a:xfrm>
          <a:off x="361865" y="2939166"/>
          <a:ext cx="693374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185" tIns="0" rIns="19318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</a:t>
          </a:r>
          <a:r>
            <a:rPr lang="en-US" altLang="zh-CN" sz="2000" kern="1200" dirty="0" smtClean="0">
              <a:solidFill>
                <a:srgbClr val="FF0000"/>
              </a:solidFill>
            </a:rPr>
            <a:t> long </a:t>
          </a:r>
          <a:r>
            <a:rPr lang="en-US" altLang="zh-CN" sz="2000" kern="1200" dirty="0" smtClean="0"/>
            <a:t>retransmission</a:t>
          </a:r>
          <a:r>
            <a:rPr lang="en-US" altLang="zh-CN" sz="2000" kern="1200" dirty="0" smtClean="0">
              <a:solidFill>
                <a:srgbClr val="FF0000"/>
              </a:solidFill>
            </a:rPr>
            <a:t> </a:t>
          </a:r>
          <a:r>
            <a:rPr lang="en-US" altLang="zh-CN" sz="2000" kern="1200" dirty="0" smtClean="0"/>
            <a:t>timeout is suitable for a </a:t>
          </a:r>
          <a:r>
            <a:rPr lang="en-US" altLang="zh-CN" sz="2000" kern="1200" dirty="0" smtClean="0">
              <a:solidFill>
                <a:srgbClr val="FF0000"/>
              </a:solidFill>
            </a:rPr>
            <a:t>long-distance satellite </a:t>
          </a:r>
          <a:r>
            <a:rPr lang="en-US" altLang="zh-CN" sz="2000" kern="1200" dirty="0" smtClean="0"/>
            <a:t>but not for a LAN </a:t>
          </a:r>
        </a:p>
      </dsp:txBody>
      <dsp:txXfrm>
        <a:off x="387804" y="2965105"/>
        <a:ext cx="6881864" cy="479482"/>
      </dsp:txXfrm>
    </dsp:sp>
    <dsp:sp modelId="{E2BF8FD5-7556-4249-ADFB-D3CB8CCD3F40}">
      <dsp:nvSpPr>
        <dsp:cNvPr id="0" name=""/>
        <dsp:cNvSpPr/>
      </dsp:nvSpPr>
      <dsp:spPr>
        <a:xfrm>
          <a:off x="0" y="4021326"/>
          <a:ext cx="730148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A0989-6D1B-431A-BA28-7C4D1E28F936}">
      <dsp:nvSpPr>
        <dsp:cNvPr id="0" name=""/>
        <dsp:cNvSpPr/>
      </dsp:nvSpPr>
      <dsp:spPr>
        <a:xfrm>
          <a:off x="355091" y="3755646"/>
          <a:ext cx="694349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185" tIns="0" rIns="19318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The transmission delays along a given path to change rapidly</a:t>
          </a:r>
          <a:endParaRPr lang="zh-CN" altLang="en-US" sz="2000" kern="1200" dirty="0"/>
        </a:p>
      </dsp:txBody>
      <dsp:txXfrm>
        <a:off x="381030" y="3781585"/>
        <a:ext cx="6891614" cy="479482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279627"/>
          <a:ext cx="7272807" cy="406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451" tIns="354076" rIns="56445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TCP </a:t>
          </a:r>
          <a:r>
            <a:rPr lang="en-US" altLang="zh-CN" sz="2400" kern="1200" dirty="0" smtClean="0">
              <a:solidFill>
                <a:srgbClr val="FF0000"/>
              </a:solidFill>
            </a:rPr>
            <a:t>estimates</a:t>
          </a:r>
          <a:r>
            <a:rPr lang="en-US" altLang="zh-CN" sz="2400" kern="1200" dirty="0" smtClean="0"/>
            <a:t> RTT(</a:t>
          </a:r>
          <a:r>
            <a:rPr lang="en-US" sz="2400" kern="1200" dirty="0" smtClean="0"/>
            <a:t>Round-trip time)</a:t>
          </a:r>
          <a:r>
            <a:rPr lang="en-US" altLang="zh-CN" sz="2400" kern="1200" dirty="0" smtClean="0"/>
            <a:t> for each active connection by measuring the time needed to receive a response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TCP </a:t>
          </a:r>
          <a:r>
            <a:rPr lang="en-US" altLang="zh-CN" sz="2400" kern="1200" dirty="0" smtClean="0">
              <a:solidFill>
                <a:srgbClr val="FF0000"/>
              </a:solidFill>
            </a:rPr>
            <a:t>generates</a:t>
          </a:r>
          <a:r>
            <a:rPr lang="en-US" altLang="zh-CN" sz="2400" kern="1200" dirty="0" smtClean="0"/>
            <a:t> a sequence of RTT estimates and uses a statistical function to produce a weighted average</a:t>
          </a:r>
          <a:endParaRPr 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TCP </a:t>
          </a:r>
          <a:r>
            <a:rPr lang="en-US" altLang="zh-CN" sz="2400" kern="1200" dirty="0" smtClean="0">
              <a:solidFill>
                <a:srgbClr val="FF0000"/>
              </a:solidFill>
            </a:rPr>
            <a:t>keeps</a:t>
          </a:r>
          <a:r>
            <a:rPr lang="en-US" altLang="zh-CN" sz="2400" kern="1200" dirty="0" smtClean="0"/>
            <a:t> an estimate of the variance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At last</a:t>
          </a:r>
          <a:r>
            <a:rPr lang="zh-CN" altLang="en-US" sz="2400" kern="1200" dirty="0" smtClean="0"/>
            <a:t>，</a:t>
          </a:r>
          <a:r>
            <a:rPr lang="en-US" altLang="zh-CN" sz="2400" kern="1200" dirty="0" smtClean="0"/>
            <a:t>TCP </a:t>
          </a:r>
          <a:r>
            <a:rPr lang="en-US" altLang="zh-CN" sz="2400" kern="1200" dirty="0" smtClean="0">
              <a:solidFill>
                <a:srgbClr val="FF0000"/>
              </a:solidFill>
            </a:rPr>
            <a:t>uses</a:t>
          </a:r>
          <a:r>
            <a:rPr lang="en-US" altLang="zh-CN" sz="2400" kern="1200" dirty="0" smtClean="0"/>
            <a:t> a linear combination of estimated mean and variance as a value for retransmission</a:t>
          </a:r>
          <a:endParaRPr lang="zh-CN" altLang="en-US" sz="2400" kern="1200" dirty="0"/>
        </a:p>
      </dsp:txBody>
      <dsp:txXfrm>
        <a:off x="0" y="279627"/>
        <a:ext cx="7272807" cy="4069800"/>
      </dsp:txXfrm>
    </dsp:sp>
    <dsp:sp modelId="{04AE21AA-901D-4BB1-9796-F90BE88D2DB9}">
      <dsp:nvSpPr>
        <dsp:cNvPr id="0" name=""/>
        <dsp:cNvSpPr/>
      </dsp:nvSpPr>
      <dsp:spPr>
        <a:xfrm>
          <a:off x="359734" y="28707"/>
          <a:ext cx="691188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426" tIns="0" rIns="19242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TCP monitors current RTT on each connection</a:t>
          </a:r>
          <a:endParaRPr lang="en-US" altLang="zh-CN" sz="2400" kern="1200" dirty="0" smtClean="0"/>
        </a:p>
      </dsp:txBody>
      <dsp:txXfrm>
        <a:off x="384232" y="53205"/>
        <a:ext cx="6862891" cy="45284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408661"/>
          <a:ext cx="7272807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451" tIns="562356" rIns="56445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ea typeface="黑体" pitchFamily="2" charset="-122"/>
            </a:rPr>
            <a:t>Using the </a:t>
          </a:r>
          <a:r>
            <a:rPr lang="en-US" altLang="zh-CN" sz="2000" kern="1200" dirty="0" smtClean="0">
              <a:solidFill>
                <a:srgbClr val="FF0000"/>
              </a:solidFill>
              <a:ea typeface="黑体" pitchFamily="2" charset="-122"/>
            </a:rPr>
            <a:t>variance</a:t>
          </a:r>
          <a:r>
            <a:rPr lang="en-US" altLang="zh-CN" sz="2000" kern="1200" dirty="0" smtClean="0">
              <a:ea typeface="黑体" pitchFamily="2" charset="-122"/>
            </a:rPr>
            <a:t> helps TCP react quickly when RTT increases following a burst of packets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ea typeface="黑体" pitchFamily="2" charset="-122"/>
            </a:rPr>
            <a:t>Using a </a:t>
          </a:r>
          <a:r>
            <a:rPr lang="en-US" altLang="zh-CN" sz="2000" kern="1200" dirty="0" smtClean="0">
              <a:solidFill>
                <a:srgbClr val="FF0000"/>
              </a:solidFill>
              <a:ea typeface="黑体" pitchFamily="2" charset="-122"/>
            </a:rPr>
            <a:t>weighted average </a:t>
          </a:r>
          <a:r>
            <a:rPr lang="en-US" altLang="zh-CN" sz="2000" kern="1200" dirty="0" smtClean="0">
              <a:ea typeface="黑体" pitchFamily="2" charset="-122"/>
            </a:rPr>
            <a:t>helps TCP reset the RTO if the delay returns to a lower value after a temporary burst</a:t>
          </a:r>
        </a:p>
      </dsp:txBody>
      <dsp:txXfrm>
        <a:off x="0" y="408661"/>
        <a:ext cx="7272807" cy="1871100"/>
      </dsp:txXfrm>
    </dsp:sp>
    <dsp:sp modelId="{04AE21AA-901D-4BB1-9796-F90BE88D2DB9}">
      <dsp:nvSpPr>
        <dsp:cNvPr id="0" name=""/>
        <dsp:cNvSpPr/>
      </dsp:nvSpPr>
      <dsp:spPr>
        <a:xfrm>
          <a:off x="359734" y="10141"/>
          <a:ext cx="6911887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426" tIns="0" rIns="19242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+mj-lt"/>
              <a:ea typeface="黑体" pitchFamily="2" charset="-122"/>
              <a:cs typeface="Arial" charset="0"/>
            </a:rPr>
            <a:t>TCP Adapting Retransmission Timeout(RTO)</a:t>
          </a:r>
          <a:endParaRPr lang="en-US" altLang="zh-CN" sz="2000" kern="1200" dirty="0" smtClean="0"/>
        </a:p>
      </dsp:txBody>
      <dsp:txXfrm>
        <a:off x="398642" y="49049"/>
        <a:ext cx="6834071" cy="719224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E3F2D-8873-4F46-AE70-61DCF2CBA800}">
      <dsp:nvSpPr>
        <dsp:cNvPr id="0" name=""/>
        <dsp:cNvSpPr/>
      </dsp:nvSpPr>
      <dsp:spPr>
        <a:xfrm>
          <a:off x="-2507443" y="-389346"/>
          <a:ext cx="3010941" cy="3010941"/>
        </a:xfrm>
        <a:prstGeom prst="blockArc">
          <a:avLst>
            <a:gd name="adj1" fmla="val 18900000"/>
            <a:gd name="adj2" fmla="val 2700000"/>
            <a:gd name="adj3" fmla="val 717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75B9A-EF62-471C-B185-0252ED148287}">
      <dsp:nvSpPr>
        <dsp:cNvPr id="0" name=""/>
        <dsp:cNvSpPr/>
      </dsp:nvSpPr>
      <dsp:spPr>
        <a:xfrm>
          <a:off x="410342" y="318898"/>
          <a:ext cx="6864126" cy="6377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6181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When the RTT remains constant</a:t>
          </a:r>
          <a:r>
            <a:rPr lang="zh-CN" sz="1800" kern="1200" dirty="0" smtClean="0"/>
            <a:t>，</a:t>
          </a:r>
          <a:r>
            <a:rPr lang="en-US" sz="1800" kern="1200" dirty="0" smtClean="0"/>
            <a:t>TCP adjusts the RTO slightly above mean RTT</a:t>
          </a:r>
          <a:endParaRPr lang="zh-CN" sz="1800" kern="1200" dirty="0"/>
        </a:p>
      </dsp:txBody>
      <dsp:txXfrm>
        <a:off x="410342" y="318898"/>
        <a:ext cx="6864126" cy="637708"/>
      </dsp:txXfrm>
    </dsp:sp>
    <dsp:sp modelId="{96E6446E-296F-4857-856F-23E7A0F7BD4D}">
      <dsp:nvSpPr>
        <dsp:cNvPr id="0" name=""/>
        <dsp:cNvSpPr/>
      </dsp:nvSpPr>
      <dsp:spPr>
        <a:xfrm>
          <a:off x="11775" y="239185"/>
          <a:ext cx="797135" cy="7971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DFF860F-8775-45D6-A2E2-93CD018EE3AA}">
      <dsp:nvSpPr>
        <dsp:cNvPr id="0" name=""/>
        <dsp:cNvSpPr/>
      </dsp:nvSpPr>
      <dsp:spPr>
        <a:xfrm>
          <a:off x="410342" y="1275640"/>
          <a:ext cx="6864126" cy="637708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6181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When the RTT start to vary</a:t>
          </a:r>
          <a:r>
            <a:rPr lang="zh-CN" sz="1800" kern="1200" dirty="0" smtClean="0"/>
            <a:t>，</a:t>
          </a:r>
          <a:r>
            <a:rPr lang="en-US" sz="1800" kern="1200" dirty="0" smtClean="0"/>
            <a:t>TCP adjusts the RTO to mean  to accommodate peaks</a:t>
          </a:r>
          <a:endParaRPr lang="zh-CN" sz="1800" kern="1200" dirty="0"/>
        </a:p>
      </dsp:txBody>
      <dsp:txXfrm>
        <a:off x="410342" y="1275640"/>
        <a:ext cx="6864126" cy="637708"/>
      </dsp:txXfrm>
    </dsp:sp>
    <dsp:sp modelId="{B47F61EF-2AF2-4AE2-9C5C-EF7BEDCD74E1}">
      <dsp:nvSpPr>
        <dsp:cNvPr id="0" name=""/>
        <dsp:cNvSpPr/>
      </dsp:nvSpPr>
      <dsp:spPr>
        <a:xfrm>
          <a:off x="11775" y="1195926"/>
          <a:ext cx="797135" cy="7971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360998"/>
          <a:ext cx="7813174" cy="996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389" tIns="479044" rIns="60638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 Measured in bytes</a:t>
          </a:r>
        </a:p>
      </dsp:txBody>
      <dsp:txXfrm>
        <a:off x="0" y="360998"/>
        <a:ext cx="7813174" cy="996187"/>
      </dsp:txXfrm>
    </dsp:sp>
    <dsp:sp modelId="{04AE21AA-901D-4BB1-9796-F90BE88D2DB9}">
      <dsp:nvSpPr>
        <dsp:cNvPr id="0" name=""/>
        <dsp:cNvSpPr/>
      </dsp:nvSpPr>
      <dsp:spPr>
        <a:xfrm>
          <a:off x="386462" y="21518"/>
          <a:ext cx="7425437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24" tIns="0" rIns="20672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Window Size</a:t>
          </a:r>
        </a:p>
      </dsp:txBody>
      <dsp:txXfrm>
        <a:off x="419606" y="54662"/>
        <a:ext cx="7359149" cy="612672"/>
      </dsp:txXfrm>
    </dsp:sp>
    <dsp:sp modelId="{912CDD35-FBDA-4713-9037-B0254BE33E58}">
      <dsp:nvSpPr>
        <dsp:cNvPr id="0" name=""/>
        <dsp:cNvSpPr/>
      </dsp:nvSpPr>
      <dsp:spPr>
        <a:xfrm>
          <a:off x="0" y="1820866"/>
          <a:ext cx="7813174" cy="253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389" tIns="479044" rIns="60638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 A notification sent by receiver that specifies the remaining buffer size of window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Positive window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Zero window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becomes sender’s window</a:t>
          </a:r>
          <a:endParaRPr lang="en-US" altLang="zh-CN" sz="2400" kern="1200" dirty="0" smtClean="0"/>
        </a:p>
      </dsp:txBody>
      <dsp:txXfrm>
        <a:off x="0" y="1820866"/>
        <a:ext cx="7813174" cy="2535750"/>
      </dsp:txXfrm>
    </dsp:sp>
    <dsp:sp modelId="{E060A060-0554-49F2-8CB3-2895DB62D8B7}">
      <dsp:nvSpPr>
        <dsp:cNvPr id="0" name=""/>
        <dsp:cNvSpPr/>
      </dsp:nvSpPr>
      <dsp:spPr>
        <a:xfrm>
          <a:off x="390658" y="1481386"/>
          <a:ext cx="728697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24" tIns="0" rIns="20672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Window Advertisement</a:t>
          </a:r>
        </a:p>
      </dsp:txBody>
      <dsp:txXfrm>
        <a:off x="423802" y="1514530"/>
        <a:ext cx="7220684" cy="612672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160422"/>
          <a:ext cx="7200799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62" tIns="187452" rIns="55886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Each end of the connection allocates a buffer to hold incoming data</a:t>
          </a:r>
          <a:r>
            <a:rPr lang="zh-CN" altLang="en-US" sz="2400" kern="1200" dirty="0" smtClean="0"/>
            <a:t>，</a:t>
          </a:r>
          <a:r>
            <a:rPr lang="en-US" altLang="zh-CN" sz="2400" kern="1200" dirty="0" smtClean="0"/>
            <a:t>and sends the size of the buffer to the other end</a:t>
          </a:r>
        </a:p>
      </dsp:txBody>
      <dsp:txXfrm>
        <a:off x="0" y="160422"/>
        <a:ext cx="7200799" cy="1389150"/>
      </dsp:txXfrm>
    </dsp:sp>
    <dsp:sp modelId="{04AE21AA-901D-4BB1-9796-F90BE88D2DB9}">
      <dsp:nvSpPr>
        <dsp:cNvPr id="0" name=""/>
        <dsp:cNvSpPr/>
      </dsp:nvSpPr>
      <dsp:spPr>
        <a:xfrm>
          <a:off x="356172" y="27582"/>
          <a:ext cx="6843452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21" tIns="0" rIns="19052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When a connection is established</a:t>
          </a:r>
        </a:p>
      </dsp:txBody>
      <dsp:txXfrm>
        <a:off x="369141" y="40551"/>
        <a:ext cx="6817514" cy="239742"/>
      </dsp:txXfrm>
    </dsp:sp>
    <dsp:sp modelId="{AB987BA1-959A-4BE8-B3B5-8E42224410EE}">
      <dsp:nvSpPr>
        <dsp:cNvPr id="0" name=""/>
        <dsp:cNvSpPr/>
      </dsp:nvSpPr>
      <dsp:spPr>
        <a:xfrm>
          <a:off x="0" y="1731012"/>
          <a:ext cx="7200799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62" tIns="187452" rIns="55886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It will sends a positive Window Advertisement along with each acknowledgement after receiving a data </a:t>
          </a:r>
        </a:p>
      </dsp:txBody>
      <dsp:txXfrm>
        <a:off x="0" y="1731012"/>
        <a:ext cx="7200799" cy="1389150"/>
      </dsp:txXfrm>
    </dsp:sp>
    <dsp:sp modelId="{AB4AB261-46C5-4670-9D2C-BA1AD976D08B}">
      <dsp:nvSpPr>
        <dsp:cNvPr id="0" name=""/>
        <dsp:cNvSpPr/>
      </dsp:nvSpPr>
      <dsp:spPr>
        <a:xfrm>
          <a:off x="359336" y="1598172"/>
          <a:ext cx="6835181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21" tIns="0" rIns="19052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The receiver</a:t>
          </a:r>
        </a:p>
      </dsp:txBody>
      <dsp:txXfrm>
        <a:off x="372305" y="1611141"/>
        <a:ext cx="6809243" cy="239742"/>
      </dsp:txXfrm>
    </dsp:sp>
    <dsp:sp modelId="{3B5FAC5A-D8D0-4F12-A0CA-30BE82F9C831}">
      <dsp:nvSpPr>
        <dsp:cNvPr id="0" name=""/>
        <dsp:cNvSpPr/>
      </dsp:nvSpPr>
      <dsp:spPr>
        <a:xfrm>
          <a:off x="0" y="3301602"/>
          <a:ext cx="7200799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62" tIns="187452" rIns="55886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will </a:t>
          </a:r>
          <a:r>
            <a:rPr lang="en-US" sz="2400" kern="1200" dirty="0" err="1" smtClean="0"/>
            <a:t>immedially</a:t>
          </a:r>
          <a:r>
            <a:rPr lang="en-US" sz="2400" kern="1200" dirty="0" smtClean="0"/>
            <a:t> transmit data until its window reaches zero</a:t>
          </a:r>
          <a:endParaRPr lang="en-US" altLang="zh-CN" sz="2400" kern="1200" dirty="0" smtClean="0"/>
        </a:p>
      </dsp:txBody>
      <dsp:txXfrm>
        <a:off x="0" y="3301602"/>
        <a:ext cx="7200799" cy="1048950"/>
      </dsp:txXfrm>
    </dsp:sp>
    <dsp:sp modelId="{1FEAB08C-B7B4-49CC-8021-3B534F277587}">
      <dsp:nvSpPr>
        <dsp:cNvPr id="0" name=""/>
        <dsp:cNvSpPr/>
      </dsp:nvSpPr>
      <dsp:spPr>
        <a:xfrm>
          <a:off x="360039" y="3168762"/>
          <a:ext cx="6715839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21" tIns="0" rIns="19052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The sender</a:t>
          </a:r>
        </a:p>
      </dsp:txBody>
      <dsp:txXfrm>
        <a:off x="373008" y="3181731"/>
        <a:ext cx="6689901" cy="239742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53856-4358-4378-BA61-681D627E3FFE}">
      <dsp:nvSpPr>
        <dsp:cNvPr id="0" name=""/>
        <dsp:cNvSpPr/>
      </dsp:nvSpPr>
      <dsp:spPr>
        <a:xfrm>
          <a:off x="0" y="302378"/>
          <a:ext cx="609600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If  Host 2 send ACK and close the connection, what happens?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Host 1 send ACK and close the connection after the second handshake</a:t>
          </a:r>
          <a:endParaRPr lang="zh-CN" altLang="en-US" sz="1800" kern="1200" dirty="0"/>
        </a:p>
      </dsp:txBody>
      <dsp:txXfrm>
        <a:off x="0" y="302378"/>
        <a:ext cx="6096000" cy="1559250"/>
      </dsp:txXfrm>
    </dsp:sp>
    <dsp:sp modelId="{1A60900C-7560-4FDB-906D-A5040BACFD54}">
      <dsp:nvSpPr>
        <dsp:cNvPr id="0" name=""/>
        <dsp:cNvSpPr/>
      </dsp:nvSpPr>
      <dsp:spPr>
        <a:xfrm>
          <a:off x="304800" y="36698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j-lt"/>
            </a:rPr>
            <a:t>Using Three-Way-Handshake </a:t>
          </a:r>
          <a:endParaRPr lang="zh-CN" altLang="en-US" sz="1800" kern="1200" dirty="0"/>
        </a:p>
      </dsp:txBody>
      <dsp:txXfrm>
        <a:off x="330739" y="62637"/>
        <a:ext cx="4215322" cy="479482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53856-4358-4378-BA61-681D627E3FFE}">
      <dsp:nvSpPr>
        <dsp:cNvPr id="0" name=""/>
        <dsp:cNvSpPr/>
      </dsp:nvSpPr>
      <dsp:spPr>
        <a:xfrm>
          <a:off x="0" y="519437"/>
          <a:ext cx="7214739" cy="16513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944" tIns="374904" rIns="5599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Each end generates a random 32-bit sequence number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If an application attempts to establish a new TCP connection after a computer reboots</a:t>
          </a:r>
          <a:r>
            <a:rPr lang="zh-CN" altLang="en-US" sz="1800" kern="1200" dirty="0" smtClean="0"/>
            <a:t>，</a:t>
          </a:r>
          <a:r>
            <a:rPr lang="en-US" altLang="zh-CN" sz="1800" kern="1200" dirty="0" smtClean="0"/>
            <a:t>TCP chooses a new random number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The pair of application programs can use TCP to communicate</a:t>
          </a:r>
          <a:endParaRPr lang="zh-CN" altLang="en-US" sz="1800" kern="1200" dirty="0"/>
        </a:p>
      </dsp:txBody>
      <dsp:txXfrm>
        <a:off x="0" y="519437"/>
        <a:ext cx="7214739" cy="1651371"/>
      </dsp:txXfrm>
    </dsp:sp>
    <dsp:sp modelId="{1A60900C-7560-4FDB-906D-A5040BACFD54}">
      <dsp:nvSpPr>
        <dsp:cNvPr id="0" name=""/>
        <dsp:cNvSpPr/>
      </dsp:nvSpPr>
      <dsp:spPr>
        <a:xfrm>
          <a:off x="360736" y="253757"/>
          <a:ext cx="505031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890" tIns="0" rIns="1908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j-lt"/>
            </a:rPr>
            <a:t>Using Three-Way-Handshake</a:t>
          </a:r>
          <a:endParaRPr lang="zh-CN" altLang="en-US" sz="1800" kern="1200" dirty="0"/>
        </a:p>
      </dsp:txBody>
      <dsp:txXfrm>
        <a:off x="386675" y="279696"/>
        <a:ext cx="4998439" cy="479482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53856-4358-4378-BA61-681D627E3FFE}">
      <dsp:nvSpPr>
        <dsp:cNvPr id="0" name=""/>
        <dsp:cNvSpPr/>
      </dsp:nvSpPr>
      <dsp:spPr>
        <a:xfrm>
          <a:off x="0" y="302645"/>
          <a:ext cx="7564779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111" tIns="374904" rIns="58711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TCP uses packet loss as a measure of congestion</a:t>
          </a:r>
          <a:endParaRPr lang="en-US" altLang="zh-CN" sz="2800" kern="1200" dirty="0" smtClean="0">
            <a:ea typeface="黑体" pitchFamily="2" charset="-122"/>
          </a:endParaRPr>
        </a:p>
      </dsp:txBody>
      <dsp:txXfrm>
        <a:off x="0" y="302645"/>
        <a:ext cx="7564779" cy="1360800"/>
      </dsp:txXfrm>
    </dsp:sp>
    <dsp:sp modelId="{1A60900C-7560-4FDB-906D-A5040BACFD54}">
      <dsp:nvSpPr>
        <dsp:cNvPr id="0" name=""/>
        <dsp:cNvSpPr/>
      </dsp:nvSpPr>
      <dsp:spPr>
        <a:xfrm>
          <a:off x="370883" y="20780"/>
          <a:ext cx="719389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151" tIns="0" rIns="20015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ea typeface="黑体" pitchFamily="2" charset="-122"/>
            </a:rPr>
            <a:t>When congestion occurs</a:t>
          </a:r>
          <a:endParaRPr lang="zh-CN" altLang="en-US" sz="2800" kern="1200" dirty="0"/>
        </a:p>
      </dsp:txBody>
      <dsp:txXfrm>
        <a:off x="396822" y="46719"/>
        <a:ext cx="7142017" cy="479482"/>
      </dsp:txXfrm>
    </dsp:sp>
    <dsp:sp modelId="{8955F2E4-8505-4838-9840-BF1D73C4981C}">
      <dsp:nvSpPr>
        <dsp:cNvPr id="0" name=""/>
        <dsp:cNvSpPr/>
      </dsp:nvSpPr>
      <dsp:spPr>
        <a:xfrm>
          <a:off x="0" y="2026326"/>
          <a:ext cx="7564779" cy="221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111" tIns="374904" rIns="58711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TCP does not compute a data rate</a:t>
          </a:r>
          <a:endParaRPr lang="en-US" altLang="zh-CN" sz="2800" kern="1200" dirty="0" smtClean="0">
            <a:ea typeface="黑体" pitchFamily="2" charset="-122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TCP can achieve a reduction in data rate by temporarily reducing the </a:t>
          </a:r>
          <a:r>
            <a:rPr lang="en-US" sz="2800" b="1" kern="1200" dirty="0" smtClean="0">
              <a:solidFill>
                <a:srgbClr val="FF0000"/>
              </a:solidFill>
            </a:rPr>
            <a:t>Congestion Window</a:t>
          </a:r>
          <a:r>
            <a:rPr lang="en-US" sz="2800" kern="1200" dirty="0" smtClean="0"/>
            <a:t> (</a:t>
          </a:r>
          <a:r>
            <a:rPr lang="en-US" sz="2800" b="1" kern="1200" dirty="0" err="1" smtClean="0">
              <a:solidFill>
                <a:srgbClr val="FF0000"/>
              </a:solidFill>
            </a:rPr>
            <a:t>cwnd</a:t>
          </a:r>
          <a:r>
            <a:rPr lang="en-US" sz="2800" kern="1200" dirty="0" smtClean="0"/>
            <a:t>) </a:t>
          </a:r>
          <a:endParaRPr lang="en-US" altLang="zh-CN" sz="2800" kern="1200" dirty="0" smtClean="0">
            <a:ea typeface="黑体" pitchFamily="2" charset="-122"/>
          </a:endParaRPr>
        </a:p>
      </dsp:txBody>
      <dsp:txXfrm>
        <a:off x="0" y="2026326"/>
        <a:ext cx="7564779" cy="2211300"/>
      </dsp:txXfrm>
    </dsp:sp>
    <dsp:sp modelId="{834F8806-D0C2-4A83-82C1-D3CF036DC31F}">
      <dsp:nvSpPr>
        <dsp:cNvPr id="0" name=""/>
        <dsp:cNvSpPr/>
      </dsp:nvSpPr>
      <dsp:spPr>
        <a:xfrm>
          <a:off x="378238" y="1760646"/>
          <a:ext cx="529534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151" tIns="0" rIns="20015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TCP reduces the data rate</a:t>
          </a:r>
          <a:endParaRPr lang="en-US" altLang="zh-CN" sz="2800" kern="1200" dirty="0" smtClean="0">
            <a:ea typeface="黑体" pitchFamily="2" charset="-122"/>
          </a:endParaRPr>
        </a:p>
      </dsp:txBody>
      <dsp:txXfrm>
        <a:off x="404177" y="1786585"/>
        <a:ext cx="5243467" cy="47948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53856-4358-4378-BA61-681D627E3FFE}">
      <dsp:nvSpPr>
        <dsp:cNvPr id="0" name=""/>
        <dsp:cNvSpPr/>
      </dsp:nvSpPr>
      <dsp:spPr>
        <a:xfrm>
          <a:off x="0" y="263527"/>
          <a:ext cx="7056783" cy="65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685" tIns="229108" rIns="5476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first version created by Van Jacobson in 1988</a:t>
          </a:r>
          <a:endParaRPr lang="en-US" altLang="zh-CN" sz="2000" kern="1200" dirty="0" smtClean="0">
            <a:ea typeface="黑体" pitchFamily="2" charset="-122"/>
          </a:endParaRPr>
        </a:p>
      </dsp:txBody>
      <dsp:txXfrm>
        <a:off x="0" y="263527"/>
        <a:ext cx="7056783" cy="658349"/>
      </dsp:txXfrm>
    </dsp:sp>
    <dsp:sp modelId="{1A60900C-7560-4FDB-906D-A5040BACFD54}">
      <dsp:nvSpPr>
        <dsp:cNvPr id="0" name=""/>
        <dsp:cNvSpPr/>
      </dsp:nvSpPr>
      <dsp:spPr>
        <a:xfrm>
          <a:off x="352839" y="101167"/>
          <a:ext cx="4939748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1" tIns="0" rIns="18671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TCP Tahoe version</a:t>
          </a:r>
          <a:endParaRPr lang="zh-CN" altLang="en-US" sz="2000" kern="1200" dirty="0"/>
        </a:p>
      </dsp:txBody>
      <dsp:txXfrm>
        <a:off x="368691" y="117019"/>
        <a:ext cx="4908044" cy="293016"/>
      </dsp:txXfrm>
    </dsp:sp>
    <dsp:sp modelId="{BACC6D5E-2B88-4091-93B4-41BF3DB89883}">
      <dsp:nvSpPr>
        <dsp:cNvPr id="0" name=""/>
        <dsp:cNvSpPr/>
      </dsp:nvSpPr>
      <dsp:spPr>
        <a:xfrm>
          <a:off x="0" y="1143637"/>
          <a:ext cx="7056783" cy="65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685" tIns="229108" rIns="5476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second version published in 1990</a:t>
          </a:r>
          <a:endParaRPr lang="en-US" altLang="zh-CN" sz="2000" kern="1200" dirty="0" smtClean="0">
            <a:ea typeface="黑体" pitchFamily="2" charset="-122"/>
          </a:endParaRPr>
        </a:p>
      </dsp:txBody>
      <dsp:txXfrm>
        <a:off x="0" y="1143637"/>
        <a:ext cx="7056783" cy="658349"/>
      </dsp:txXfrm>
    </dsp:sp>
    <dsp:sp modelId="{8BD5B586-77F2-4E42-89B8-B761F0C00E56}">
      <dsp:nvSpPr>
        <dsp:cNvPr id="0" name=""/>
        <dsp:cNvSpPr/>
      </dsp:nvSpPr>
      <dsp:spPr>
        <a:xfrm>
          <a:off x="352839" y="981277"/>
          <a:ext cx="4939748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1" tIns="0" rIns="18671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TCP Reno Version</a:t>
          </a:r>
          <a:endParaRPr lang="en-US" altLang="zh-CN" sz="2000" kern="1200" dirty="0" smtClean="0">
            <a:ea typeface="黑体" pitchFamily="2" charset="-122"/>
          </a:endParaRPr>
        </a:p>
      </dsp:txBody>
      <dsp:txXfrm>
        <a:off x="368691" y="997129"/>
        <a:ext cx="4908044" cy="293016"/>
      </dsp:txXfrm>
    </dsp:sp>
    <dsp:sp modelId="{EC586979-7A14-4A66-899B-11058895B65B}">
      <dsp:nvSpPr>
        <dsp:cNvPr id="0" name=""/>
        <dsp:cNvSpPr/>
      </dsp:nvSpPr>
      <dsp:spPr>
        <a:xfrm>
          <a:off x="0" y="2023747"/>
          <a:ext cx="7056783" cy="65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685" tIns="229108" rIns="5476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third version</a:t>
          </a:r>
          <a:endParaRPr lang="en-US" altLang="zh-CN" sz="2000" kern="1200" dirty="0" smtClean="0">
            <a:ea typeface="黑体" pitchFamily="2" charset="-122"/>
          </a:endParaRPr>
        </a:p>
      </dsp:txBody>
      <dsp:txXfrm>
        <a:off x="0" y="2023747"/>
        <a:ext cx="7056783" cy="658349"/>
      </dsp:txXfrm>
    </dsp:sp>
    <dsp:sp modelId="{1FC02502-5F25-4457-981F-DA4FA23FDA78}">
      <dsp:nvSpPr>
        <dsp:cNvPr id="0" name=""/>
        <dsp:cNvSpPr/>
      </dsp:nvSpPr>
      <dsp:spPr>
        <a:xfrm>
          <a:off x="352839" y="1861387"/>
          <a:ext cx="4939748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1" tIns="0" rIns="18671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TCP Vegas Version</a:t>
          </a:r>
          <a:endParaRPr lang="en-US" altLang="zh-CN" sz="2000" kern="1200" dirty="0" smtClean="0">
            <a:ea typeface="黑体" pitchFamily="2" charset="-122"/>
          </a:endParaRPr>
        </a:p>
      </dsp:txBody>
      <dsp:txXfrm>
        <a:off x="368691" y="1877239"/>
        <a:ext cx="4908044" cy="293016"/>
      </dsp:txXfrm>
    </dsp:sp>
    <dsp:sp modelId="{BBB1BD2C-744A-4F89-8383-5CEEAAFE2C88}">
      <dsp:nvSpPr>
        <dsp:cNvPr id="0" name=""/>
        <dsp:cNvSpPr/>
      </dsp:nvSpPr>
      <dsp:spPr>
        <a:xfrm>
          <a:off x="0" y="2903857"/>
          <a:ext cx="7056783" cy="65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685" tIns="229108" rIns="5476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Adopted by the most operating systems now</a:t>
          </a:r>
          <a:endParaRPr lang="en-US" altLang="zh-CN" sz="2000" kern="1200" dirty="0" smtClean="0">
            <a:ea typeface="黑体" pitchFamily="2" charset="-122"/>
          </a:endParaRPr>
        </a:p>
      </dsp:txBody>
      <dsp:txXfrm>
        <a:off x="0" y="2903857"/>
        <a:ext cx="7056783" cy="658349"/>
      </dsp:txXfrm>
    </dsp:sp>
    <dsp:sp modelId="{D3DE4171-ED56-4CE8-A1E8-7D2A7095C425}">
      <dsp:nvSpPr>
        <dsp:cNvPr id="0" name=""/>
        <dsp:cNvSpPr/>
      </dsp:nvSpPr>
      <dsp:spPr>
        <a:xfrm>
          <a:off x="352839" y="2741497"/>
          <a:ext cx="4939748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1" tIns="0" rIns="18671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TCP </a:t>
          </a:r>
          <a:r>
            <a:rPr lang="en-US" sz="2000" kern="1200" dirty="0" err="1" smtClean="0"/>
            <a:t>NewReno</a:t>
          </a:r>
          <a:r>
            <a:rPr lang="en-US" sz="2000" kern="1200" dirty="0" smtClean="0"/>
            <a:t> version</a:t>
          </a:r>
          <a:endParaRPr lang="en-US" altLang="zh-CN" sz="2000" kern="1200" dirty="0" smtClean="0">
            <a:ea typeface="黑体" pitchFamily="2" charset="-122"/>
          </a:endParaRPr>
        </a:p>
      </dsp:txBody>
      <dsp:txXfrm>
        <a:off x="368691" y="2757349"/>
        <a:ext cx="4908044" cy="293016"/>
      </dsp:txXfrm>
    </dsp:sp>
    <dsp:sp modelId="{906D1193-5139-47F8-B423-FFF16355D00B}">
      <dsp:nvSpPr>
        <dsp:cNvPr id="0" name=""/>
        <dsp:cNvSpPr/>
      </dsp:nvSpPr>
      <dsp:spPr>
        <a:xfrm>
          <a:off x="0" y="4055931"/>
          <a:ext cx="7056783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22726-13C1-4788-B46F-092CEA3574D4}">
      <dsp:nvSpPr>
        <dsp:cNvPr id="0" name=""/>
        <dsp:cNvSpPr/>
      </dsp:nvSpPr>
      <dsp:spPr>
        <a:xfrm>
          <a:off x="352839" y="3621607"/>
          <a:ext cx="6557614" cy="554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1" tIns="0" rIns="18671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ea typeface="黑体" pitchFamily="2" charset="-122"/>
            </a:rPr>
            <a:t>New algorithms have always been the focus of research</a:t>
          </a:r>
        </a:p>
      </dsp:txBody>
      <dsp:txXfrm>
        <a:off x="379910" y="3648678"/>
        <a:ext cx="6503472" cy="500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F8128-D031-4199-8A2C-0307192CF482}">
      <dsp:nvSpPr>
        <dsp:cNvPr id="0" name=""/>
        <dsp:cNvSpPr/>
      </dsp:nvSpPr>
      <dsp:spPr>
        <a:xfrm>
          <a:off x="0" y="819490"/>
          <a:ext cx="7394083" cy="337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863" tIns="1145540" rIns="573863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ea typeface="黑体" pitchFamily="2" charset="-122"/>
            </a:rPr>
            <a:t>They are independent of the underlying operating system</a:t>
          </a: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ea typeface="黑体" pitchFamily="2" charset="-122"/>
            </a:rPr>
            <a:t>The mapping between protocol port number and the process identifiers provided by OS </a:t>
          </a:r>
        </a:p>
      </dsp:txBody>
      <dsp:txXfrm>
        <a:off x="0" y="819490"/>
        <a:ext cx="7394083" cy="3378375"/>
      </dsp:txXfrm>
    </dsp:sp>
    <dsp:sp modelId="{4B0637A4-B450-45A8-8636-A50997EEF90F}">
      <dsp:nvSpPr>
        <dsp:cNvPr id="0" name=""/>
        <dsp:cNvSpPr/>
      </dsp:nvSpPr>
      <dsp:spPr>
        <a:xfrm>
          <a:off x="333600" y="7690"/>
          <a:ext cx="7058006" cy="162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635" tIns="0" rIns="195635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They can be used to identify an application program</a:t>
          </a:r>
          <a:endParaRPr lang="zh-CN" sz="2800" kern="1200" dirty="0"/>
        </a:p>
      </dsp:txBody>
      <dsp:txXfrm>
        <a:off x="412858" y="86948"/>
        <a:ext cx="6899490" cy="1465084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0A056-38E1-4499-B71E-A3032CF6C8C1}">
      <dsp:nvSpPr>
        <dsp:cNvPr id="0" name=""/>
        <dsp:cNvSpPr/>
      </dsp:nvSpPr>
      <dsp:spPr>
        <a:xfrm>
          <a:off x="0" y="384428"/>
          <a:ext cx="4718616" cy="19066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217" tIns="145796" rIns="3662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 single message will be sent 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Two additional messages will be sent if the acknowledgement arrives without additional loss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 exponential increase continues until TCP is sending half of the receiver’s advertised windows</a:t>
          </a:r>
          <a:endParaRPr lang="zh-CN" sz="1800" kern="1200" dirty="0"/>
        </a:p>
      </dsp:txBody>
      <dsp:txXfrm>
        <a:off x="0" y="384428"/>
        <a:ext cx="4718616" cy="1906685"/>
      </dsp:txXfrm>
    </dsp:sp>
    <dsp:sp modelId="{16AA8DC2-DF97-4529-A2F3-9A90CCA4DC09}">
      <dsp:nvSpPr>
        <dsp:cNvPr id="0" name=""/>
        <dsp:cNvSpPr/>
      </dsp:nvSpPr>
      <dsp:spPr>
        <a:xfrm>
          <a:off x="235930" y="94118"/>
          <a:ext cx="4451429" cy="393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47" tIns="0" rIns="12484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Slow start when starting a new connection</a:t>
          </a:r>
          <a:endParaRPr lang="zh-CN" altLang="en-US" sz="1800" kern="1200" dirty="0"/>
        </a:p>
      </dsp:txBody>
      <dsp:txXfrm>
        <a:off x="255141" y="113329"/>
        <a:ext cx="4413007" cy="355107"/>
      </dsp:txXfrm>
    </dsp:sp>
    <dsp:sp modelId="{60B35B22-D4A5-46A3-9E24-B84EB528A929}">
      <dsp:nvSpPr>
        <dsp:cNvPr id="0" name=""/>
        <dsp:cNvSpPr/>
      </dsp:nvSpPr>
      <dsp:spPr>
        <a:xfrm>
          <a:off x="0" y="2392387"/>
          <a:ext cx="4718616" cy="6455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217" tIns="145796" rIns="3662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Linear increase as long as soon as congestion does not occurs</a:t>
          </a:r>
          <a:endParaRPr lang="zh-CN" sz="1800" kern="1200" dirty="0"/>
        </a:p>
      </dsp:txBody>
      <dsp:txXfrm>
        <a:off x="0" y="2392387"/>
        <a:ext cx="4718616" cy="645506"/>
      </dsp:txXfrm>
    </dsp:sp>
    <dsp:sp modelId="{F3A2423D-F645-49EA-9578-B0CEC1AD922E}">
      <dsp:nvSpPr>
        <dsp:cNvPr id="0" name=""/>
        <dsp:cNvSpPr/>
      </dsp:nvSpPr>
      <dsp:spPr>
        <a:xfrm>
          <a:off x="235930" y="2328876"/>
          <a:ext cx="4306326" cy="166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47" tIns="0" rIns="12484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Congestion avoidance</a:t>
          </a:r>
          <a:endParaRPr lang="zh-CN" sz="1800" kern="1200" dirty="0"/>
        </a:p>
      </dsp:txBody>
      <dsp:txXfrm>
        <a:off x="244069" y="2337015"/>
        <a:ext cx="4290048" cy="150451"/>
      </dsp:txXfrm>
    </dsp:sp>
    <dsp:sp modelId="{E102C1DF-8400-470A-9ED4-8438B09B3BD3}">
      <dsp:nvSpPr>
        <dsp:cNvPr id="0" name=""/>
        <dsp:cNvSpPr/>
      </dsp:nvSpPr>
      <dsp:spPr>
        <a:xfrm>
          <a:off x="0" y="3178876"/>
          <a:ext cx="4718616" cy="9196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217" tIns="145796" rIns="3662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Retransmit the message lost immediately after receiving three duplicate ACK for one TCP (ACK) packet</a:t>
          </a:r>
          <a:endParaRPr lang="zh-CN" sz="1800" kern="1200" dirty="0"/>
        </a:p>
      </dsp:txBody>
      <dsp:txXfrm>
        <a:off x="0" y="3178876"/>
        <a:ext cx="4718616" cy="919690"/>
      </dsp:txXfrm>
    </dsp:sp>
    <dsp:sp modelId="{8AA9E424-1F0F-4032-972E-B37CAD35863D}">
      <dsp:nvSpPr>
        <dsp:cNvPr id="0" name=""/>
        <dsp:cNvSpPr/>
      </dsp:nvSpPr>
      <dsp:spPr>
        <a:xfrm>
          <a:off x="235930" y="3075657"/>
          <a:ext cx="3303031" cy="2064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47" tIns="0" rIns="12484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Rapid retransmission</a:t>
          </a:r>
          <a:endParaRPr lang="zh-CN" sz="1800" kern="1200" dirty="0"/>
        </a:p>
      </dsp:txBody>
      <dsp:txXfrm>
        <a:off x="246007" y="3085734"/>
        <a:ext cx="3282877" cy="186284"/>
      </dsp:txXfrm>
    </dsp:sp>
    <dsp:sp modelId="{07A5598C-B244-47B7-A581-C56D00FFB2AE}">
      <dsp:nvSpPr>
        <dsp:cNvPr id="0" name=""/>
        <dsp:cNvSpPr/>
      </dsp:nvSpPr>
      <dsp:spPr>
        <a:xfrm>
          <a:off x="0" y="4408002"/>
          <a:ext cx="4718616" cy="5286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217" tIns="145796" rIns="3662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Slow start again when  delay occurs</a:t>
          </a:r>
          <a:endParaRPr lang="zh-CN" altLang="en-US" sz="1800" kern="1200" dirty="0"/>
        </a:p>
      </dsp:txBody>
      <dsp:txXfrm>
        <a:off x="0" y="4408002"/>
        <a:ext cx="4718616" cy="528683"/>
      </dsp:txXfrm>
    </dsp:sp>
    <dsp:sp modelId="{4D734632-B765-4E3E-B2C1-7587C2EE9AA5}">
      <dsp:nvSpPr>
        <dsp:cNvPr id="0" name=""/>
        <dsp:cNvSpPr/>
      </dsp:nvSpPr>
      <dsp:spPr>
        <a:xfrm>
          <a:off x="235930" y="4136329"/>
          <a:ext cx="3303031" cy="348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47" tIns="0" rIns="12484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Recovery</a:t>
          </a:r>
          <a:endParaRPr lang="zh-CN" sz="1800" kern="1200" dirty="0"/>
        </a:p>
      </dsp:txBody>
      <dsp:txXfrm>
        <a:off x="252934" y="4153333"/>
        <a:ext cx="3269023" cy="314325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19F7D-8718-49ED-B032-91AA3C093FB8}">
      <dsp:nvSpPr>
        <dsp:cNvPr id="0" name=""/>
        <dsp:cNvSpPr/>
      </dsp:nvSpPr>
      <dsp:spPr>
        <a:xfrm>
          <a:off x="0" y="204242"/>
          <a:ext cx="673178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CC17B-3C16-4B8B-9B5A-D62D71C6ECD2}">
      <dsp:nvSpPr>
        <dsp:cNvPr id="0" name=""/>
        <dsp:cNvSpPr/>
      </dsp:nvSpPr>
      <dsp:spPr>
        <a:xfrm>
          <a:off x="336589" y="27122"/>
          <a:ext cx="471225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2" tIns="0" rIns="17811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Upgraded TCP Tahoe</a:t>
          </a:r>
          <a:endParaRPr lang="zh-CN" altLang="en-US" sz="2400" kern="1200" dirty="0"/>
        </a:p>
      </dsp:txBody>
      <dsp:txXfrm>
        <a:off x="353882" y="44415"/>
        <a:ext cx="4677665" cy="319654"/>
      </dsp:txXfrm>
    </dsp:sp>
    <dsp:sp modelId="{1ED53856-4358-4378-BA61-681D627E3FFE}">
      <dsp:nvSpPr>
        <dsp:cNvPr id="0" name=""/>
        <dsp:cNvSpPr/>
      </dsp:nvSpPr>
      <dsp:spPr>
        <a:xfrm>
          <a:off x="0" y="748562"/>
          <a:ext cx="673178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62" tIns="249936" rIns="52246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Linear increase from half of the receiver’s advertised windows until delay occurs</a:t>
          </a:r>
          <a:endParaRPr lang="en-US" altLang="zh-CN" sz="2400" kern="1200" dirty="0" smtClean="0">
            <a:ea typeface="黑体" pitchFamily="2" charset="-122"/>
          </a:endParaRPr>
        </a:p>
      </dsp:txBody>
      <dsp:txXfrm>
        <a:off x="0" y="748562"/>
        <a:ext cx="6731788" cy="1096200"/>
      </dsp:txXfrm>
    </dsp:sp>
    <dsp:sp modelId="{1A60900C-7560-4FDB-906D-A5040BACFD54}">
      <dsp:nvSpPr>
        <dsp:cNvPr id="0" name=""/>
        <dsp:cNvSpPr/>
      </dsp:nvSpPr>
      <dsp:spPr>
        <a:xfrm>
          <a:off x="336260" y="571442"/>
          <a:ext cx="541050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2" tIns="0" rIns="17811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Fast Recovery (Recovery revised)</a:t>
          </a:r>
          <a:endParaRPr lang="zh-CN" altLang="en-US" sz="2400" kern="1200" dirty="0"/>
        </a:p>
      </dsp:txBody>
      <dsp:txXfrm>
        <a:off x="353553" y="588735"/>
        <a:ext cx="5375915" cy="319654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0A056-38E1-4499-B71E-A3032CF6C8C1}">
      <dsp:nvSpPr>
        <dsp:cNvPr id="0" name=""/>
        <dsp:cNvSpPr/>
      </dsp:nvSpPr>
      <dsp:spPr>
        <a:xfrm>
          <a:off x="0" y="83586"/>
          <a:ext cx="6833420" cy="25537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49" tIns="270764" rIns="53034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BaseRTT</a:t>
          </a:r>
          <a:r>
            <a:rPr lang="en-US" sz="1800" kern="1200" dirty="0" smtClean="0"/>
            <a:t> is the least</a:t>
          </a:r>
          <a:r>
            <a:rPr lang="zh-CN" sz="1800" kern="1200" dirty="0" smtClean="0"/>
            <a:t> RTT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minThreshold</a:t>
          </a:r>
          <a:r>
            <a:rPr lang="en-US" sz="1800" kern="1200" dirty="0" smtClean="0"/>
            <a:t> is the least Threshold of throughput difference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maxThreshold</a:t>
          </a:r>
          <a:r>
            <a:rPr lang="en-US" sz="1800" kern="1200" dirty="0" smtClean="0"/>
            <a:t> is the most Threshold of throughput difference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Expected=CWND/</a:t>
          </a:r>
          <a:r>
            <a:rPr lang="en-US" sz="1800" kern="1200" dirty="0" err="1" smtClean="0"/>
            <a:t>BaseRTT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Actual=CWND/RTT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diff=</a:t>
          </a:r>
          <a:r>
            <a:rPr lang="zh-CN" sz="1800" kern="1200" smtClean="0"/>
            <a:t>（</a:t>
          </a:r>
          <a:r>
            <a:rPr lang="en-US" sz="1800" kern="1200" smtClean="0"/>
            <a:t>Expected-Actual</a:t>
          </a:r>
          <a:r>
            <a:rPr lang="zh-CN" sz="1800" kern="1200" smtClean="0"/>
            <a:t>）</a:t>
          </a:r>
          <a:r>
            <a:rPr lang="en-US" sz="1800" kern="1200" smtClean="0"/>
            <a:t>*BaseRTT</a:t>
          </a:r>
          <a:endParaRPr lang="zh-CN" sz="1800" kern="1200" dirty="0"/>
        </a:p>
      </dsp:txBody>
      <dsp:txXfrm>
        <a:off x="0" y="83586"/>
        <a:ext cx="6833420" cy="2553766"/>
      </dsp:txXfrm>
    </dsp:sp>
    <dsp:sp modelId="{16AA8DC2-DF97-4529-A2F3-9A90CCA4DC09}">
      <dsp:nvSpPr>
        <dsp:cNvPr id="0" name=""/>
        <dsp:cNvSpPr/>
      </dsp:nvSpPr>
      <dsp:spPr>
        <a:xfrm>
          <a:off x="341671" y="39689"/>
          <a:ext cx="6446484" cy="235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801" tIns="0" rIns="18080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Throughput Computation</a:t>
          </a:r>
          <a:endParaRPr lang="zh-CN" altLang="en-US" sz="1800" kern="1200" dirty="0"/>
        </a:p>
      </dsp:txBody>
      <dsp:txXfrm>
        <a:off x="353172" y="51190"/>
        <a:ext cx="6423482" cy="212588"/>
      </dsp:txXfrm>
    </dsp:sp>
    <dsp:sp modelId="{60B35B22-D4A5-46A3-9E24-B84EB528A929}">
      <dsp:nvSpPr>
        <dsp:cNvPr id="0" name=""/>
        <dsp:cNvSpPr/>
      </dsp:nvSpPr>
      <dsp:spPr>
        <a:xfrm>
          <a:off x="0" y="2824405"/>
          <a:ext cx="6833420" cy="10672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49" tIns="270764" rIns="53034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 single message will be sent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 exponential increase continues per two RTT until diff is greater than </a:t>
          </a:r>
          <a:r>
            <a:rPr lang="en-US" sz="1800" kern="1200" dirty="0" err="1" smtClean="0"/>
            <a:t>minThreshold</a:t>
          </a:r>
          <a:endParaRPr lang="zh-CN" sz="1800" kern="1200" dirty="0"/>
        </a:p>
      </dsp:txBody>
      <dsp:txXfrm>
        <a:off x="0" y="2824405"/>
        <a:ext cx="6833420" cy="1067213"/>
      </dsp:txXfrm>
    </dsp:sp>
    <dsp:sp modelId="{F3A2423D-F645-49EA-9578-B0CEC1AD922E}">
      <dsp:nvSpPr>
        <dsp:cNvPr id="0" name=""/>
        <dsp:cNvSpPr/>
      </dsp:nvSpPr>
      <dsp:spPr>
        <a:xfrm>
          <a:off x="332353" y="2610817"/>
          <a:ext cx="6236349" cy="308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801" tIns="0" rIns="18080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Slow start when starting a new connection`</a:t>
          </a:r>
          <a:endParaRPr lang="zh-CN" sz="1800" kern="1200" dirty="0"/>
        </a:p>
      </dsp:txBody>
      <dsp:txXfrm>
        <a:off x="347418" y="2625882"/>
        <a:ext cx="6206219" cy="278483"/>
      </dsp:txXfrm>
    </dsp:sp>
    <dsp:sp modelId="{07A5598C-B244-47B7-A581-C56D00FFB2AE}">
      <dsp:nvSpPr>
        <dsp:cNvPr id="0" name=""/>
        <dsp:cNvSpPr/>
      </dsp:nvSpPr>
      <dsp:spPr>
        <a:xfrm>
          <a:off x="0" y="4203517"/>
          <a:ext cx="6833420" cy="8007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49" tIns="270764" rIns="53034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if diff&lt;</a:t>
          </a:r>
          <a:r>
            <a:rPr lang="en-US" sz="1800" kern="1200" dirty="0" err="1" smtClean="0"/>
            <a:t>minThreshold</a:t>
          </a:r>
          <a:r>
            <a:rPr lang="en-US" sz="1800" kern="1200" dirty="0" smtClean="0"/>
            <a:t> then CWND=CWND+1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if diff&gt;</a:t>
          </a:r>
          <a:r>
            <a:rPr lang="en-US" sz="1800" kern="1200" dirty="0" err="1" smtClean="0"/>
            <a:t>maxThreshold</a:t>
          </a:r>
          <a:r>
            <a:rPr lang="en-US" sz="1800" kern="1200" dirty="0" smtClean="0"/>
            <a:t> then CWND=CWND-1</a:t>
          </a:r>
          <a:endParaRPr lang="zh-CN" sz="1800" kern="1200" dirty="0"/>
        </a:p>
      </dsp:txBody>
      <dsp:txXfrm>
        <a:off x="0" y="4203517"/>
        <a:ext cx="6833420" cy="800728"/>
      </dsp:txXfrm>
    </dsp:sp>
    <dsp:sp modelId="{4D734632-B765-4E3E-B2C1-7587C2EE9AA5}">
      <dsp:nvSpPr>
        <dsp:cNvPr id="0" name=""/>
        <dsp:cNvSpPr/>
      </dsp:nvSpPr>
      <dsp:spPr>
        <a:xfrm>
          <a:off x="341671" y="3961750"/>
          <a:ext cx="4783394" cy="393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801" tIns="0" rIns="18080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Congestion avoidance</a:t>
          </a:r>
          <a:endParaRPr lang="zh-CN" sz="1800" kern="1200" dirty="0"/>
        </a:p>
      </dsp:txBody>
      <dsp:txXfrm>
        <a:off x="360893" y="3980972"/>
        <a:ext cx="4744950" cy="355327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19F7D-8718-49ED-B032-91AA3C093FB8}">
      <dsp:nvSpPr>
        <dsp:cNvPr id="0" name=""/>
        <dsp:cNvSpPr/>
      </dsp:nvSpPr>
      <dsp:spPr>
        <a:xfrm>
          <a:off x="0" y="163683"/>
          <a:ext cx="7163836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993" tIns="229108" rIns="55599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Recovery ACK(RACK) is the ACK of last message</a:t>
          </a:r>
          <a:endParaRPr lang="zh-CN" altLang="en-US" sz="2400" kern="1200" dirty="0"/>
        </a:p>
      </dsp:txBody>
      <dsp:txXfrm>
        <a:off x="0" y="163683"/>
        <a:ext cx="7163836" cy="744975"/>
      </dsp:txXfrm>
    </dsp:sp>
    <dsp:sp modelId="{6CDCC17B-3C16-4B8B-9B5A-D62D71C6ECD2}">
      <dsp:nvSpPr>
        <dsp:cNvPr id="0" name=""/>
        <dsp:cNvSpPr/>
      </dsp:nvSpPr>
      <dsp:spPr>
        <a:xfrm>
          <a:off x="358191" y="1323"/>
          <a:ext cx="501468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43" tIns="0" rIns="18954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Advanced Version of Reno</a:t>
          </a:r>
          <a:endParaRPr lang="zh-CN" altLang="en-US" sz="2400" kern="1200" dirty="0"/>
        </a:p>
      </dsp:txBody>
      <dsp:txXfrm>
        <a:off x="374043" y="17175"/>
        <a:ext cx="4982981" cy="293016"/>
      </dsp:txXfrm>
    </dsp:sp>
    <dsp:sp modelId="{1ED53856-4358-4378-BA61-681D627E3FFE}">
      <dsp:nvSpPr>
        <dsp:cNvPr id="0" name=""/>
        <dsp:cNvSpPr/>
      </dsp:nvSpPr>
      <dsp:spPr>
        <a:xfrm>
          <a:off x="0" y="1130418"/>
          <a:ext cx="7163836" cy="142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993" tIns="229108" rIns="55599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Linear increase from half of the receiver’s advertised windows until the Recovery ACK is received</a:t>
          </a:r>
          <a:endParaRPr lang="en-US" altLang="zh-CN" sz="2400" kern="1200" dirty="0" smtClean="0">
            <a:ea typeface="黑体" pitchFamily="2" charset="-122"/>
          </a:endParaRPr>
        </a:p>
      </dsp:txBody>
      <dsp:txXfrm>
        <a:off x="0" y="1130418"/>
        <a:ext cx="7163836" cy="1420650"/>
      </dsp:txXfrm>
    </dsp:sp>
    <dsp:sp modelId="{1A60900C-7560-4FDB-906D-A5040BACFD54}">
      <dsp:nvSpPr>
        <dsp:cNvPr id="0" name=""/>
        <dsp:cNvSpPr/>
      </dsp:nvSpPr>
      <dsp:spPr>
        <a:xfrm>
          <a:off x="358191" y="968058"/>
          <a:ext cx="5763377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43" tIns="0" rIns="18954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Fast Recovery revised</a:t>
          </a:r>
          <a:endParaRPr lang="zh-CN" altLang="en-US" sz="2400" kern="1200" dirty="0"/>
        </a:p>
      </dsp:txBody>
      <dsp:txXfrm>
        <a:off x="374043" y="983910"/>
        <a:ext cx="5731673" cy="293016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19F7D-8718-49ED-B032-91AA3C093FB8}">
      <dsp:nvSpPr>
        <dsp:cNvPr id="0" name=""/>
        <dsp:cNvSpPr/>
      </dsp:nvSpPr>
      <dsp:spPr>
        <a:xfrm>
          <a:off x="0" y="187702"/>
          <a:ext cx="7416824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CC17B-3C16-4B8B-9B5A-D62D71C6ECD2}">
      <dsp:nvSpPr>
        <dsp:cNvPr id="0" name=""/>
        <dsp:cNvSpPr/>
      </dsp:nvSpPr>
      <dsp:spPr>
        <a:xfrm>
          <a:off x="370841" y="54862"/>
          <a:ext cx="6740224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37" tIns="0" rIns="19623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 Acknowledgement scheme changed</a:t>
          </a:r>
          <a:endParaRPr lang="zh-CN" altLang="en-US" sz="2000" kern="1200" dirty="0"/>
        </a:p>
      </dsp:txBody>
      <dsp:txXfrm>
        <a:off x="383810" y="67831"/>
        <a:ext cx="6714286" cy="239742"/>
      </dsp:txXfrm>
    </dsp:sp>
    <dsp:sp modelId="{52C48EBD-CFE5-48DC-8599-BEE478373374}">
      <dsp:nvSpPr>
        <dsp:cNvPr id="0" name=""/>
        <dsp:cNvSpPr/>
      </dsp:nvSpPr>
      <dsp:spPr>
        <a:xfrm>
          <a:off x="0" y="595942"/>
          <a:ext cx="7416824" cy="609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628" tIns="187452" rIns="5756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receiver specifies exactly which pieces of data missing</a:t>
          </a:r>
          <a:endParaRPr lang="zh-CN" altLang="en-US" sz="2000" kern="1200" dirty="0"/>
        </a:p>
      </dsp:txBody>
      <dsp:txXfrm>
        <a:off x="0" y="595942"/>
        <a:ext cx="7416824" cy="609525"/>
      </dsp:txXfrm>
    </dsp:sp>
    <dsp:sp modelId="{4928DECD-E62F-4612-B6CA-14A7DC1413EC}">
      <dsp:nvSpPr>
        <dsp:cNvPr id="0" name=""/>
        <dsp:cNvSpPr/>
      </dsp:nvSpPr>
      <dsp:spPr>
        <a:xfrm>
          <a:off x="370841" y="463102"/>
          <a:ext cx="519177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37" tIns="0" rIns="19623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SACK</a:t>
          </a:r>
          <a:endParaRPr lang="zh-CN" altLang="en-US" sz="2000" kern="1200" dirty="0"/>
        </a:p>
      </dsp:txBody>
      <dsp:txXfrm>
        <a:off x="383810" y="476071"/>
        <a:ext cx="5165838" cy="239742"/>
      </dsp:txXfrm>
    </dsp:sp>
    <dsp:sp modelId="{1ED53856-4358-4378-BA61-681D627E3FFE}">
      <dsp:nvSpPr>
        <dsp:cNvPr id="0" name=""/>
        <dsp:cNvSpPr/>
      </dsp:nvSpPr>
      <dsp:spPr>
        <a:xfrm>
          <a:off x="0" y="1386907"/>
          <a:ext cx="7416824" cy="6461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628" tIns="187452" rIns="5756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The sender can retransmit just the missing pieces</a:t>
          </a:r>
          <a:endParaRPr lang="en-US" altLang="zh-CN" sz="2000" kern="1200" dirty="0" smtClean="0">
            <a:ea typeface="黑体" pitchFamily="2" charset="-122"/>
          </a:endParaRPr>
        </a:p>
      </dsp:txBody>
      <dsp:txXfrm>
        <a:off x="0" y="1386907"/>
        <a:ext cx="7416824" cy="646139"/>
      </dsp:txXfrm>
    </dsp:sp>
    <dsp:sp modelId="{1A60900C-7560-4FDB-906D-A5040BACFD54}">
      <dsp:nvSpPr>
        <dsp:cNvPr id="0" name=""/>
        <dsp:cNvSpPr/>
      </dsp:nvSpPr>
      <dsp:spPr>
        <a:xfrm>
          <a:off x="370841" y="1254067"/>
          <a:ext cx="5966909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37" tIns="0" rIns="19623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Selective Retransmission</a:t>
          </a:r>
          <a:endParaRPr lang="zh-CN" altLang="en-US" sz="2000" kern="1200" dirty="0"/>
        </a:p>
      </dsp:txBody>
      <dsp:txXfrm>
        <a:off x="383810" y="1267036"/>
        <a:ext cx="5940971" cy="23974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D2B93-AD3E-4192-B5B3-6E68E48CED3C}">
      <dsp:nvSpPr>
        <dsp:cNvPr id="0" name=""/>
        <dsp:cNvSpPr/>
      </dsp:nvSpPr>
      <dsp:spPr>
        <a:xfrm>
          <a:off x="0" y="1104917"/>
          <a:ext cx="6096000" cy="233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Routers along the path monitor congestion and mark each TCP segment that passes over a congested network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When the receiver returns an ACK</a:t>
          </a:r>
          <a:r>
            <a:rPr lang="zh-CN" sz="2000" kern="1200" dirty="0" smtClean="0"/>
            <a:t>，</a:t>
          </a:r>
          <a:r>
            <a:rPr lang="en-US" sz="2000" kern="1200" dirty="0" smtClean="0"/>
            <a:t>it will tells the sender whether the acknowledged segment experienced congestion</a:t>
          </a:r>
          <a:endParaRPr lang="zh-CN" altLang="en-US" sz="2000" kern="1200" dirty="0"/>
        </a:p>
      </dsp:txBody>
      <dsp:txXfrm>
        <a:off x="0" y="1104917"/>
        <a:ext cx="6096000" cy="2331000"/>
      </dsp:txXfrm>
    </dsp:sp>
    <dsp:sp modelId="{2EDD6E96-9BE9-4512-8FC8-CF2D3AB7CF76}">
      <dsp:nvSpPr>
        <dsp:cNvPr id="0" name=""/>
        <dsp:cNvSpPr/>
      </dsp:nvSpPr>
      <dsp:spPr>
        <a:xfrm>
          <a:off x="304800" y="809717"/>
          <a:ext cx="42672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ECN(Explicit Congestion Notification)</a:t>
          </a:r>
          <a:endParaRPr lang="zh-CN" altLang="en-US" sz="2000" kern="1200" dirty="0"/>
        </a:p>
      </dsp:txBody>
      <dsp:txXfrm>
        <a:off x="333621" y="838538"/>
        <a:ext cx="4209558" cy="532758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53856-4358-4378-BA61-681D627E3FFE}">
      <dsp:nvSpPr>
        <dsp:cNvPr id="0" name=""/>
        <dsp:cNvSpPr/>
      </dsp:nvSpPr>
      <dsp:spPr>
        <a:xfrm>
          <a:off x="0" y="73119"/>
          <a:ext cx="8043264" cy="8691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247" tIns="312420" rIns="6242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ISN</a:t>
          </a:r>
          <a:r>
            <a:rPr lang="zh-CN" altLang="en-US" sz="1800" kern="1200" dirty="0" smtClean="0"/>
            <a:t>（</a:t>
          </a:r>
          <a:r>
            <a:rPr lang="en-US" sz="1800" kern="1200" dirty="0" smtClean="0"/>
            <a:t>Initial Sequence Number</a:t>
          </a:r>
          <a:r>
            <a:rPr lang="zh-CN" altLang="en-US" sz="1800" kern="1200" dirty="0" smtClean="0"/>
            <a:t>）</a:t>
          </a:r>
          <a:r>
            <a:rPr lang="en-US" altLang="zh-CN" sz="1800" kern="1200" dirty="0" smtClean="0"/>
            <a:t>+</a:t>
          </a:r>
          <a:r>
            <a:rPr lang="zh-CN" sz="1800" kern="1200" dirty="0" smtClean="0"/>
            <a:t>第一个字节在整个字节流中的偏移</a:t>
          </a:r>
          <a:endParaRPr lang="zh-CN" altLang="en-US" sz="1800" kern="1200" dirty="0"/>
        </a:p>
      </dsp:txBody>
      <dsp:txXfrm>
        <a:off x="0" y="73119"/>
        <a:ext cx="8043264" cy="869158"/>
      </dsp:txXfrm>
    </dsp:sp>
    <dsp:sp modelId="{1A60900C-7560-4FDB-906D-A5040BACFD54}">
      <dsp:nvSpPr>
        <dsp:cNvPr id="0" name=""/>
        <dsp:cNvSpPr/>
      </dsp:nvSpPr>
      <dsp:spPr>
        <a:xfrm>
          <a:off x="457541" y="54664"/>
          <a:ext cx="5630284" cy="271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811" tIns="0" rIns="21281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SEQUENCE NUMBER</a:t>
          </a:r>
          <a:endParaRPr lang="zh-CN" altLang="en-US" sz="1800" kern="1200" dirty="0"/>
        </a:p>
      </dsp:txBody>
      <dsp:txXfrm>
        <a:off x="470790" y="67913"/>
        <a:ext cx="5603786" cy="244915"/>
      </dsp:txXfrm>
    </dsp:sp>
    <dsp:sp modelId="{20395A1B-A2A6-413A-B019-C04DF3A4962E}">
      <dsp:nvSpPr>
        <dsp:cNvPr id="0" name=""/>
        <dsp:cNvSpPr/>
      </dsp:nvSpPr>
      <dsp:spPr>
        <a:xfrm>
          <a:off x="0" y="806388"/>
          <a:ext cx="8043264" cy="19378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247" tIns="312420" rIns="6242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ISN</a:t>
          </a:r>
          <a:r>
            <a:rPr lang="en-US" altLang="zh-CN" sz="1800" kern="1200" dirty="0" smtClean="0"/>
            <a:t>+</a:t>
          </a:r>
          <a:r>
            <a:rPr lang="zh-CN" sz="1800" kern="1200" dirty="0" smtClean="0"/>
            <a:t>期望接收的对方发过来的字节编号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Delayed ACK (</a:t>
          </a:r>
          <a:r>
            <a:rPr lang="zh-CN" sz="1800" kern="1200" dirty="0" smtClean="0"/>
            <a:t>最长能够延时</a:t>
          </a:r>
          <a:r>
            <a:rPr lang="en-US" sz="1800" kern="1200" dirty="0" smtClean="0"/>
            <a:t>500ms)</a:t>
          </a:r>
          <a:endParaRPr lang="zh-CN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Piggybacking</a:t>
          </a:r>
          <a:endParaRPr lang="zh-CN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 acknowledgement is attached to the outgoing data frame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800" kern="1200" dirty="0" smtClean="0"/>
            <a:t>Cumulative ACK(</a:t>
          </a:r>
          <a:r>
            <a:rPr lang="zh-CN" altLang="en-US" sz="1800" kern="1200" dirty="0" smtClean="0"/>
            <a:t>累积确认</a:t>
          </a:r>
          <a:r>
            <a:rPr lang="en-US" altLang="en-US" sz="1800" kern="1200" dirty="0" smtClean="0"/>
            <a:t>)</a:t>
          </a:r>
          <a:endParaRPr lang="zh-CN" altLang="en-US" sz="1800" kern="1200" dirty="0"/>
        </a:p>
      </dsp:txBody>
      <dsp:txXfrm>
        <a:off x="0" y="806388"/>
        <a:ext cx="8043264" cy="1937805"/>
      </dsp:txXfrm>
    </dsp:sp>
    <dsp:sp modelId="{292E7B4E-0410-4729-B539-FD0D0A9EE703}">
      <dsp:nvSpPr>
        <dsp:cNvPr id="0" name=""/>
        <dsp:cNvSpPr/>
      </dsp:nvSpPr>
      <dsp:spPr>
        <a:xfrm>
          <a:off x="456141" y="706096"/>
          <a:ext cx="5630284" cy="352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811" tIns="0" rIns="21281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ACKNOWLEDGEMENT NUMBER</a:t>
          </a:r>
          <a:endParaRPr lang="zh-CN" altLang="en-US" sz="1800" kern="1200" dirty="0"/>
        </a:p>
      </dsp:txBody>
      <dsp:txXfrm>
        <a:off x="473340" y="723295"/>
        <a:ext cx="5595886" cy="317933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53856-4358-4378-BA61-681D627E3FFE}">
      <dsp:nvSpPr>
        <dsp:cNvPr id="0" name=""/>
        <dsp:cNvSpPr/>
      </dsp:nvSpPr>
      <dsp:spPr>
        <a:xfrm>
          <a:off x="0" y="83222"/>
          <a:ext cx="7287688" cy="28490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606" tIns="166624" rIns="56560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 is used to release connections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SYN is used to establish connections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RST is used to abruptly reset the connection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ACK is used indicate that the Acknowledgement number is valid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PSH is requested to deliver the data to application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URG is indicate if the Urgent pointer is in use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CWR is set to signal Congestion Window Reduced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ECN(Explicit Congestion Notification) is set to signal an ECN-Echo</a:t>
          </a:r>
          <a:endParaRPr lang="zh-CN" altLang="en-US" sz="1800" kern="1200" dirty="0"/>
        </a:p>
      </dsp:txBody>
      <dsp:txXfrm>
        <a:off x="0" y="83222"/>
        <a:ext cx="7287688" cy="2849011"/>
      </dsp:txXfrm>
    </dsp:sp>
    <dsp:sp modelId="{1A60900C-7560-4FDB-906D-A5040BACFD54}">
      <dsp:nvSpPr>
        <dsp:cNvPr id="0" name=""/>
        <dsp:cNvSpPr/>
      </dsp:nvSpPr>
      <dsp:spPr>
        <a:xfrm>
          <a:off x="14881" y="0"/>
          <a:ext cx="5101381" cy="271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820" tIns="0" rIns="19282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Code BITS</a:t>
          </a:r>
          <a:endParaRPr lang="zh-CN" altLang="en-US" sz="1800" kern="1200" dirty="0"/>
        </a:p>
      </dsp:txBody>
      <dsp:txXfrm>
        <a:off x="28130" y="13249"/>
        <a:ext cx="5074883" cy="244915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128C4-2B2C-4A2F-80CC-32253DD27E8C}">
      <dsp:nvSpPr>
        <dsp:cNvPr id="0" name=""/>
        <dsp:cNvSpPr/>
      </dsp:nvSpPr>
      <dsp:spPr>
        <a:xfrm>
          <a:off x="0" y="304226"/>
          <a:ext cx="6984776" cy="12621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096" tIns="187452" rIns="54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The 0-1024 bytes in byte stream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The 1025-2048 bytes in byte stream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The 2049-3072 bytes in byte stream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The 3073-4096 bytes in byte stream</a:t>
          </a:r>
        </a:p>
      </dsp:txBody>
      <dsp:txXfrm>
        <a:off x="0" y="304226"/>
        <a:ext cx="6984776" cy="1262135"/>
      </dsp:txXfrm>
    </dsp:sp>
    <dsp:sp modelId="{F547CE82-0255-4EE1-B580-7561AE8CB4CF}">
      <dsp:nvSpPr>
        <dsp:cNvPr id="0" name=""/>
        <dsp:cNvSpPr/>
      </dsp:nvSpPr>
      <dsp:spPr>
        <a:xfrm>
          <a:off x="349238" y="44350"/>
          <a:ext cx="5913367" cy="392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06" tIns="0" rIns="1848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ea typeface="黑体" pitchFamily="2" charset="-122"/>
            </a:rPr>
            <a:t>Four TCP Segments</a:t>
          </a:r>
        </a:p>
      </dsp:txBody>
      <dsp:txXfrm>
        <a:off x="368402" y="63514"/>
        <a:ext cx="5875039" cy="354258"/>
      </dsp:txXfrm>
    </dsp:sp>
    <dsp:sp modelId="{D4C4435B-790B-4F5F-8785-8E97BD6698D1}">
      <dsp:nvSpPr>
        <dsp:cNvPr id="0" name=""/>
        <dsp:cNvSpPr/>
      </dsp:nvSpPr>
      <dsp:spPr>
        <a:xfrm>
          <a:off x="0" y="1747625"/>
          <a:ext cx="6984776" cy="12763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096" tIns="187452" rIns="54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Sequence number=</a:t>
          </a:r>
          <a:r>
            <a:rPr lang="en-US" sz="1800" b="0" i="0" kern="1200" dirty="0" smtClean="0"/>
            <a:t>ISN</a:t>
          </a:r>
          <a:endParaRPr lang="en-US" altLang="zh-CN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Sequence number=</a:t>
          </a:r>
          <a:r>
            <a:rPr lang="en-US" sz="1800" b="0" i="0" kern="1200" dirty="0" smtClean="0"/>
            <a:t>ISN+1025</a:t>
          </a:r>
          <a:endParaRPr lang="en-US" altLang="zh-CN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ACK number=ISN+1025</a:t>
          </a:r>
          <a:r>
            <a:rPr lang="zh-CN" altLang="en-US" sz="1800" kern="1200" dirty="0" smtClean="0"/>
            <a:t>（非延迟，选项）</a:t>
          </a:r>
          <a:endParaRPr lang="en-US" altLang="zh-CN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ACK number=ISN+2049</a:t>
          </a:r>
        </a:p>
      </dsp:txBody>
      <dsp:txXfrm>
        <a:off x="0" y="1747625"/>
        <a:ext cx="6984776" cy="1276367"/>
      </dsp:txXfrm>
    </dsp:sp>
    <dsp:sp modelId="{89AEF05B-7954-4E11-B1C9-91440DAA3F6D}">
      <dsp:nvSpPr>
        <dsp:cNvPr id="0" name=""/>
        <dsp:cNvSpPr/>
      </dsp:nvSpPr>
      <dsp:spPr>
        <a:xfrm>
          <a:off x="349238" y="1614914"/>
          <a:ext cx="6467672" cy="26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06" tIns="0" rIns="1848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The first and second TCP segment have been received </a:t>
          </a:r>
        </a:p>
      </dsp:txBody>
      <dsp:txXfrm>
        <a:off x="362195" y="1627871"/>
        <a:ext cx="6441758" cy="239506"/>
      </dsp:txXfrm>
    </dsp:sp>
    <dsp:sp modelId="{981423A1-515C-4251-AF27-912D81661FB2}">
      <dsp:nvSpPr>
        <dsp:cNvPr id="0" name=""/>
        <dsp:cNvSpPr/>
      </dsp:nvSpPr>
      <dsp:spPr>
        <a:xfrm>
          <a:off x="0" y="3331335"/>
          <a:ext cx="6984776" cy="10899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096" tIns="187452" rIns="54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Sequence number=</a:t>
          </a:r>
          <a:r>
            <a:rPr lang="en-US" sz="1800" b="0" i="0" kern="1200" dirty="0" smtClean="0"/>
            <a:t>ISN+2049</a:t>
          </a:r>
          <a:endParaRPr lang="en-US" altLang="zh-CN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Sequence number=</a:t>
          </a:r>
          <a:r>
            <a:rPr lang="en-US" sz="1800" b="0" i="0" kern="1200" dirty="0" smtClean="0"/>
            <a:t>ISN+3073</a:t>
          </a:r>
          <a:endParaRPr lang="en-US" altLang="zh-CN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ACK number=ISN+4097</a:t>
          </a:r>
        </a:p>
      </dsp:txBody>
      <dsp:txXfrm>
        <a:off x="0" y="3331335"/>
        <a:ext cx="6984776" cy="1089951"/>
      </dsp:txXfrm>
    </dsp:sp>
    <dsp:sp modelId="{05169491-D4C8-4B10-ADC8-8FF951B202BE}">
      <dsp:nvSpPr>
        <dsp:cNvPr id="0" name=""/>
        <dsp:cNvSpPr/>
      </dsp:nvSpPr>
      <dsp:spPr>
        <a:xfrm>
          <a:off x="349238" y="3072545"/>
          <a:ext cx="6552159" cy="39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06" tIns="0" rIns="1848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The third TCP segment lost and the fourth one received  </a:t>
          </a:r>
        </a:p>
      </dsp:txBody>
      <dsp:txXfrm>
        <a:off x="368349" y="3091656"/>
        <a:ext cx="6513937" cy="353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F8128-D031-4199-8A2C-0307192CF482}">
      <dsp:nvSpPr>
        <dsp:cNvPr id="0" name=""/>
        <dsp:cNvSpPr/>
      </dsp:nvSpPr>
      <dsp:spPr>
        <a:xfrm>
          <a:off x="0" y="351743"/>
          <a:ext cx="7394083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863" tIns="458216" rIns="57386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CHECKSUM is Optional</a:t>
          </a:r>
          <a:endParaRPr lang="zh-CN" altLang="en-US" sz="2200" kern="1200" dirty="0"/>
        </a:p>
      </dsp:txBody>
      <dsp:txXfrm>
        <a:off x="0" y="351743"/>
        <a:ext cx="7394083" cy="935550"/>
      </dsp:txXfrm>
    </dsp:sp>
    <dsp:sp modelId="{4B0637A4-B450-45A8-8636-A50997EEF90F}">
      <dsp:nvSpPr>
        <dsp:cNvPr id="0" name=""/>
        <dsp:cNvSpPr/>
      </dsp:nvSpPr>
      <dsp:spPr>
        <a:xfrm>
          <a:off x="333600" y="27023"/>
          <a:ext cx="705800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635" tIns="0" rIns="195635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ea typeface="黑体" pitchFamily="2" charset="-122"/>
            </a:rPr>
            <a:t>Header</a:t>
          </a:r>
          <a:endParaRPr lang="zh-CN" sz="2800" kern="1200" dirty="0"/>
        </a:p>
      </dsp:txBody>
      <dsp:txXfrm>
        <a:off x="365303" y="58726"/>
        <a:ext cx="6994600" cy="586034"/>
      </dsp:txXfrm>
    </dsp:sp>
    <dsp:sp modelId="{A32DC6BD-AFA9-415D-9FD3-9F67EAD93935}">
      <dsp:nvSpPr>
        <dsp:cNvPr id="0" name=""/>
        <dsp:cNvSpPr/>
      </dsp:nvSpPr>
      <dsp:spPr>
        <a:xfrm>
          <a:off x="0" y="1730814"/>
          <a:ext cx="7394083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863" tIns="458216" rIns="57386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smtClean="0">
              <a:ea typeface="黑体" pitchFamily="2" charset="-122"/>
            </a:rPr>
            <a:t>Application message </a:t>
          </a:r>
        </a:p>
      </dsp:txBody>
      <dsp:txXfrm>
        <a:off x="0" y="1730814"/>
        <a:ext cx="7394083" cy="935550"/>
      </dsp:txXfrm>
    </dsp:sp>
    <dsp:sp modelId="{210802AA-07D3-4AE2-8D17-73B35C2F88DE}">
      <dsp:nvSpPr>
        <dsp:cNvPr id="0" name=""/>
        <dsp:cNvSpPr/>
      </dsp:nvSpPr>
      <dsp:spPr>
        <a:xfrm>
          <a:off x="369704" y="1406094"/>
          <a:ext cx="517585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635" tIns="0" rIns="19563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ea typeface="黑体" pitchFamily="2" charset="-122"/>
            </a:rPr>
            <a:t>Payload</a:t>
          </a:r>
        </a:p>
      </dsp:txBody>
      <dsp:txXfrm>
        <a:off x="401407" y="1437797"/>
        <a:ext cx="5112452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F8128-D031-4199-8A2C-0307192CF482}">
      <dsp:nvSpPr>
        <dsp:cNvPr id="0" name=""/>
        <dsp:cNvSpPr/>
      </dsp:nvSpPr>
      <dsp:spPr>
        <a:xfrm>
          <a:off x="0" y="463398"/>
          <a:ext cx="6581292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781" tIns="624840" rIns="510781" bIns="21336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Source IP</a:t>
          </a:r>
          <a:endParaRPr lang="zh-CN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Destination IP</a:t>
          </a:r>
          <a:endParaRPr lang="zh-CN" sz="3000" kern="1200" dirty="0"/>
        </a:p>
      </dsp:txBody>
      <dsp:txXfrm>
        <a:off x="0" y="463398"/>
        <a:ext cx="6581292" cy="1748250"/>
      </dsp:txXfrm>
    </dsp:sp>
    <dsp:sp modelId="{4B0637A4-B450-45A8-8636-A50997EEF90F}">
      <dsp:nvSpPr>
        <dsp:cNvPr id="0" name=""/>
        <dsp:cNvSpPr/>
      </dsp:nvSpPr>
      <dsp:spPr>
        <a:xfrm>
          <a:off x="296929" y="20598"/>
          <a:ext cx="6282158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30" tIns="0" rIns="174130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Checksum is extended</a:t>
          </a:r>
          <a:endParaRPr lang="zh-CN" sz="2800" kern="1200" dirty="0"/>
        </a:p>
      </dsp:txBody>
      <dsp:txXfrm>
        <a:off x="340160" y="63829"/>
        <a:ext cx="6195696" cy="7991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40BA-A4AD-4331-84BF-4A73CF1F8C79}">
      <dsp:nvSpPr>
        <dsp:cNvPr id="0" name=""/>
        <dsp:cNvSpPr/>
      </dsp:nvSpPr>
      <dsp:spPr>
        <a:xfrm>
          <a:off x="0" y="718291"/>
          <a:ext cx="8165468" cy="5997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731" tIns="291592" rIns="633731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Type</a:t>
          </a:r>
          <a:r>
            <a:rPr lang="en-US" altLang="zh-CN" sz="2000" kern="1200" dirty="0" smtClean="0"/>
            <a:t>=17</a:t>
          </a:r>
          <a:endParaRPr lang="zh-CN" altLang="en-US" sz="2000" kern="1200" dirty="0"/>
        </a:p>
      </dsp:txBody>
      <dsp:txXfrm>
        <a:off x="0" y="718291"/>
        <a:ext cx="8165468" cy="599783"/>
      </dsp:txXfrm>
    </dsp:sp>
    <dsp:sp modelId="{7256A8FF-BBD2-4BB5-AC37-D06EC4DA3B6B}">
      <dsp:nvSpPr>
        <dsp:cNvPr id="0" name=""/>
        <dsp:cNvSpPr/>
      </dsp:nvSpPr>
      <dsp:spPr>
        <a:xfrm>
          <a:off x="388606" y="35233"/>
          <a:ext cx="752488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45" tIns="0" rIns="21604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UDP datagram will be encapsulated in an IP datagram</a:t>
          </a:r>
          <a:endParaRPr lang="zh-CN" altLang="en-US" sz="2000" kern="1200" dirty="0"/>
        </a:p>
      </dsp:txBody>
      <dsp:txXfrm>
        <a:off x="426073" y="72700"/>
        <a:ext cx="7449953" cy="692586"/>
      </dsp:txXfrm>
    </dsp:sp>
    <dsp:sp modelId="{E4B85E5B-02EB-40EC-BD0A-319CE7605D32}">
      <dsp:nvSpPr>
        <dsp:cNvPr id="0" name=""/>
        <dsp:cNvSpPr/>
      </dsp:nvSpPr>
      <dsp:spPr>
        <a:xfrm>
          <a:off x="0" y="1528576"/>
          <a:ext cx="816546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44456-BFEF-4094-806E-B4B95D96B915}">
      <dsp:nvSpPr>
        <dsp:cNvPr id="0" name=""/>
        <dsp:cNvSpPr/>
      </dsp:nvSpPr>
      <dsp:spPr>
        <a:xfrm>
          <a:off x="460614" y="1395772"/>
          <a:ext cx="571582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45" tIns="0" rIns="21604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ea typeface="黑体" pitchFamily="2" charset="-122"/>
            </a:rPr>
            <a:t>IP Maybe perform fragmentation</a:t>
          </a:r>
        </a:p>
      </dsp:txBody>
      <dsp:txXfrm>
        <a:off x="498081" y="1433239"/>
        <a:ext cx="5640893" cy="692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7646B-1962-440C-BA2B-82F32E78A711}">
      <dsp:nvSpPr>
        <dsp:cNvPr id="0" name=""/>
        <dsp:cNvSpPr/>
      </dsp:nvSpPr>
      <dsp:spPr>
        <a:xfrm>
          <a:off x="0" y="429239"/>
          <a:ext cx="7044150" cy="17012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704" tIns="479044" rIns="54670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Transport layer of OSI model</a:t>
          </a:r>
          <a:endParaRPr lang="zh-CN" altLang="en-US" sz="2400" kern="1200" dirty="0"/>
        </a:p>
      </dsp:txBody>
      <dsp:txXfrm>
        <a:off x="0" y="429239"/>
        <a:ext cx="7044150" cy="1701294"/>
      </dsp:txXfrm>
    </dsp:sp>
    <dsp:sp modelId="{DAC4E7AC-9229-4A00-B8B4-0D2B898D78DD}">
      <dsp:nvSpPr>
        <dsp:cNvPr id="0" name=""/>
        <dsp:cNvSpPr/>
      </dsp:nvSpPr>
      <dsp:spPr>
        <a:xfrm>
          <a:off x="363995" y="32957"/>
          <a:ext cx="4930905" cy="824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376" tIns="0" rIns="18637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Transmission</a:t>
          </a:r>
          <a:endParaRPr lang="zh-CN" altLang="en-US" sz="2400" kern="1200" dirty="0"/>
        </a:p>
      </dsp:txBody>
      <dsp:txXfrm>
        <a:off x="404235" y="73197"/>
        <a:ext cx="4850425" cy="743850"/>
      </dsp:txXfrm>
    </dsp:sp>
    <dsp:sp modelId="{2431E956-F7D2-4879-BE69-4D2831E2A91C}">
      <dsp:nvSpPr>
        <dsp:cNvPr id="0" name=""/>
        <dsp:cNvSpPr/>
      </dsp:nvSpPr>
      <dsp:spPr>
        <a:xfrm>
          <a:off x="0" y="2151777"/>
          <a:ext cx="7044150" cy="13865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704" tIns="479044" rIns="54670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/>
            <a:t>Reliable Transport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Datalink layer of IP</a:t>
          </a:r>
          <a:endParaRPr lang="zh-CN" altLang="en-US" sz="2400" kern="1200" dirty="0"/>
        </a:p>
      </dsp:txBody>
      <dsp:txXfrm>
        <a:off x="0" y="2151777"/>
        <a:ext cx="7044150" cy="1386564"/>
      </dsp:txXfrm>
    </dsp:sp>
    <dsp:sp modelId="{AE39D616-5329-4C39-84F6-AB6372CD0AD4}">
      <dsp:nvSpPr>
        <dsp:cNvPr id="0" name=""/>
        <dsp:cNvSpPr/>
      </dsp:nvSpPr>
      <dsp:spPr>
        <a:xfrm>
          <a:off x="283755" y="1591265"/>
          <a:ext cx="5138200" cy="814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376" tIns="0" rIns="18637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Control</a:t>
          </a:r>
          <a:endParaRPr lang="zh-CN" altLang="en-US" sz="2400" kern="1200" dirty="0"/>
        </a:p>
      </dsp:txBody>
      <dsp:txXfrm>
        <a:off x="323509" y="1631019"/>
        <a:ext cx="5058692" cy="734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 smtClean="0"/>
            </a:lvl1pPr>
          </a:lstStyle>
          <a:p>
            <a:pPr>
              <a:defRPr/>
            </a:pPr>
            <a:fld id="{91F6E553-4DA2-45A7-977F-C5680B4018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 smtClean="0"/>
            </a:lvl1pPr>
          </a:lstStyle>
          <a:p>
            <a:pPr>
              <a:defRPr/>
            </a:pPr>
            <a:fld id="{A709FA6A-1024-4FF4-83E7-10CDC86330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994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027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943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234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3348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524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127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69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78545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2800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550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813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5047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117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774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552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2227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7927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980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8696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5499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20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52592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4617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650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2774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340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6320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82815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5011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92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1111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00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29632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46301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00205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876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23011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66382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82340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67187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3754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898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622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4701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68215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64202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3226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515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75236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734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81541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7074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5604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02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87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5054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5129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48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A6B8C1-2D76-4A5D-B377-3E48F9CE03A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6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6264696" cy="89664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4622E-99EC-404D-BE52-30C008F6F61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7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0" indent="0">
              <a:buNone/>
              <a:defRPr baseline="0"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 </a:t>
            </a:r>
            <a:r>
              <a:rPr lang="en-US" altLang="zh-CN" dirty="0" err="1" smtClean="0"/>
              <a:t>ihao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2930C-94B8-480E-8B8D-8C3FEB9B32D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7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MV Boli" pitchFamily="2" charset="0"/>
                <a:ea typeface="黑体" pitchFamily="49" charset="-122"/>
                <a:cs typeface="MV Boli" pitchFamily="2" charset="0"/>
              </a:defRPr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EF9E4-9AFD-48B8-B716-4EFC5723DA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19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C14AB-5F46-47CA-83F9-089DE1358E9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81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3200">
                <a:latin typeface="Cambria Math" pitchFamily="18" charset="0"/>
              </a:defRPr>
            </a:lvl2pPr>
            <a:lvl3pPr>
              <a:defRPr sz="3200">
                <a:latin typeface="Cambria Math" pitchFamily="18" charset="0"/>
              </a:defRPr>
            </a:lvl3pPr>
            <a:lvl4pPr>
              <a:defRPr sz="3200">
                <a:latin typeface="Cambria Math" pitchFamily="18" charset="0"/>
              </a:defRPr>
            </a:lvl4pPr>
            <a:lvl5pPr>
              <a:defRPr sz="3200">
                <a:latin typeface="Cambria Math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BBF8E-1735-42C9-BBB8-69A1C762C0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57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5B6370-4CA9-4721-8FF6-60832F08C1D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94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8FD326-FC36-43A9-96D1-9A78A23923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53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E52AC1-3452-4746-AE62-30825D3F263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91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mbria Math" pitchFamily="18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707D16-0534-4793-8C81-5C4E520F1F5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60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4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err="1" smtClean="0"/>
              <a:t>helooo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4B668-0C98-44A4-8C0D-BF64EAC9918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37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71600" cy="908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908720"/>
            <a:ext cx="9144000" cy="144016"/>
          </a:xfrm>
          <a:prstGeom prst="rect">
            <a:avLst/>
          </a:prstGeom>
          <a:solidFill>
            <a:srgbClr val="5AB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12073"/>
            <a:ext cx="6264696" cy="896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err="1" smtClean="0"/>
              <a:t>woshiyigehaohazi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A9E1E-48B5-48A8-987E-4D12D855030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020272" y="0"/>
            <a:ext cx="21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3745" y="630932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同济大学软件学院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方正舒体" pitchFamily="2" charset="-122"/>
              <a:ea typeface="方正舒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08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MV Boli" pitchFamily="2" charset="0"/>
          <a:ea typeface="黑体" pitchFamily="49" charset="-122"/>
          <a:cs typeface="MV Boli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 Math" pitchFamily="18" charset="0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13" Type="http://schemas.microsoft.com/office/2007/relationships/diagramDrawing" Target="../diagrams/drawing1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4.xml"/><Relationship Id="rId12" Type="http://schemas.openxmlformats.org/officeDocument/2006/relationships/diagramColors" Target="../diagrams/colors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11" Type="http://schemas.openxmlformats.org/officeDocument/2006/relationships/diagramQuickStyle" Target="../diagrams/quickStyle15.xml"/><Relationship Id="rId5" Type="http://schemas.openxmlformats.org/officeDocument/2006/relationships/diagramLayout" Target="../diagrams/layout14.xml"/><Relationship Id="rId10" Type="http://schemas.openxmlformats.org/officeDocument/2006/relationships/diagramLayout" Target="../diagrams/layout15.xml"/><Relationship Id="rId4" Type="http://schemas.openxmlformats.org/officeDocument/2006/relationships/diagramData" Target="../diagrams/data14.xml"/><Relationship Id="rId9" Type="http://schemas.openxmlformats.org/officeDocument/2006/relationships/diagramData" Target="../diagrams/data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6.xml"/><Relationship Id="rId5" Type="http://schemas.openxmlformats.org/officeDocument/2006/relationships/diagramData" Target="../diagrams/data16.xml"/><Relationship Id="rId4" Type="http://schemas.openxmlformats.org/officeDocument/2006/relationships/image" Target="../media/image1.png"/><Relationship Id="rId9" Type="http://schemas.microsoft.com/office/2007/relationships/diagramDrawing" Target="../diagrams/drawing16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21.xml"/><Relationship Id="rId10" Type="http://schemas.openxmlformats.org/officeDocument/2006/relationships/image" Target="../media/image7.png"/><Relationship Id="rId4" Type="http://schemas.openxmlformats.org/officeDocument/2006/relationships/diagramData" Target="../diagrams/data21.xml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4" Type="http://schemas.openxmlformats.org/officeDocument/2006/relationships/diagramData" Target="../diagrams/data27.xml"/><Relationship Id="rId9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8.xml"/><Relationship Id="rId5" Type="http://schemas.openxmlformats.org/officeDocument/2006/relationships/diagramLayout" Target="../diagrams/layout28.xml"/><Relationship Id="rId4" Type="http://schemas.openxmlformats.org/officeDocument/2006/relationships/diagramData" Target="../diagrams/data28.xml"/><Relationship Id="rId9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9.xml"/><Relationship Id="rId5" Type="http://schemas.openxmlformats.org/officeDocument/2006/relationships/diagramLayout" Target="../diagrams/layout29.xml"/><Relationship Id="rId4" Type="http://schemas.openxmlformats.org/officeDocument/2006/relationships/diagramData" Target="../diagrams/data29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0.xml"/><Relationship Id="rId5" Type="http://schemas.openxmlformats.org/officeDocument/2006/relationships/diagramLayout" Target="../diagrams/layout30.xml"/><Relationship Id="rId4" Type="http://schemas.openxmlformats.org/officeDocument/2006/relationships/diagramData" Target="../diagrams/data30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1.xml"/><Relationship Id="rId5" Type="http://schemas.openxmlformats.org/officeDocument/2006/relationships/diagramLayout" Target="../diagrams/layout31.xml"/><Relationship Id="rId4" Type="http://schemas.openxmlformats.org/officeDocument/2006/relationships/diagramData" Target="../diagrams/data31.xml"/><Relationship Id="rId9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2.xml"/><Relationship Id="rId5" Type="http://schemas.openxmlformats.org/officeDocument/2006/relationships/diagramData" Target="../diagrams/data32.xml"/><Relationship Id="rId4" Type="http://schemas.openxmlformats.org/officeDocument/2006/relationships/image" Target="../media/image14.png"/><Relationship Id="rId9" Type="http://schemas.microsoft.com/office/2007/relationships/diagramDrawing" Target="../diagrams/drawin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3.xml"/><Relationship Id="rId5" Type="http://schemas.openxmlformats.org/officeDocument/2006/relationships/diagramLayout" Target="../diagrams/layout33.xml"/><Relationship Id="rId4" Type="http://schemas.openxmlformats.org/officeDocument/2006/relationships/diagramData" Target="../diagrams/data33.xml"/><Relationship Id="rId9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4.xml"/><Relationship Id="rId5" Type="http://schemas.openxmlformats.org/officeDocument/2006/relationships/diagramLayout" Target="../diagrams/layout34.xml"/><Relationship Id="rId4" Type="http://schemas.openxmlformats.org/officeDocument/2006/relationships/diagramData" Target="../diagrams/data3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5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3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5.xml"/><Relationship Id="rId5" Type="http://schemas.openxmlformats.org/officeDocument/2006/relationships/diagramData" Target="../diagrams/data35.xml"/><Relationship Id="rId4" Type="http://schemas.openxmlformats.org/officeDocument/2006/relationships/image" Target="../media/image1.png"/><Relationship Id="rId9" Type="http://schemas.microsoft.com/office/2007/relationships/diagramDrawing" Target="../diagrams/drawing35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6.xml"/><Relationship Id="rId5" Type="http://schemas.openxmlformats.org/officeDocument/2006/relationships/diagramLayout" Target="../diagrams/layout36.xml"/><Relationship Id="rId4" Type="http://schemas.openxmlformats.org/officeDocument/2006/relationships/diagramData" Target="../diagrams/data36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7.xml"/><Relationship Id="rId5" Type="http://schemas.openxmlformats.org/officeDocument/2006/relationships/diagramLayout" Target="../diagrams/layout37.xml"/><Relationship Id="rId4" Type="http://schemas.openxmlformats.org/officeDocument/2006/relationships/diagramData" Target="../diagrams/data37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8.xml"/><Relationship Id="rId5" Type="http://schemas.openxmlformats.org/officeDocument/2006/relationships/diagramLayout" Target="../diagrams/layout38.xml"/><Relationship Id="rId4" Type="http://schemas.openxmlformats.org/officeDocument/2006/relationships/diagramData" Target="../diagrams/data38.xml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9.xml"/><Relationship Id="rId5" Type="http://schemas.openxmlformats.org/officeDocument/2006/relationships/diagramLayout" Target="../diagrams/layout39.xml"/><Relationship Id="rId4" Type="http://schemas.openxmlformats.org/officeDocument/2006/relationships/diagramData" Target="../diagrams/data39.xm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0.xml"/><Relationship Id="rId5" Type="http://schemas.openxmlformats.org/officeDocument/2006/relationships/diagramLayout" Target="../diagrams/layout40.xml"/><Relationship Id="rId4" Type="http://schemas.openxmlformats.org/officeDocument/2006/relationships/diagramData" Target="../diagrams/data40.xm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1.xml"/><Relationship Id="rId5" Type="http://schemas.openxmlformats.org/officeDocument/2006/relationships/diagramLayout" Target="../diagrams/layout41.xml"/><Relationship Id="rId4" Type="http://schemas.openxmlformats.org/officeDocument/2006/relationships/diagramData" Target="../diagrams/data41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2.xml"/><Relationship Id="rId13" Type="http://schemas.microsoft.com/office/2007/relationships/diagramDrawing" Target="../diagrams/drawing4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2.xml"/><Relationship Id="rId12" Type="http://schemas.openxmlformats.org/officeDocument/2006/relationships/diagramColors" Target="../diagrams/colors4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2.xml"/><Relationship Id="rId11" Type="http://schemas.openxmlformats.org/officeDocument/2006/relationships/diagramQuickStyle" Target="../diagrams/quickStyle43.xml"/><Relationship Id="rId5" Type="http://schemas.openxmlformats.org/officeDocument/2006/relationships/diagramLayout" Target="../diagrams/layout42.xml"/><Relationship Id="rId10" Type="http://schemas.openxmlformats.org/officeDocument/2006/relationships/diagramLayout" Target="../diagrams/layout43.xml"/><Relationship Id="rId4" Type="http://schemas.openxmlformats.org/officeDocument/2006/relationships/diagramData" Target="../diagrams/data42.xml"/><Relationship Id="rId9" Type="http://schemas.openxmlformats.org/officeDocument/2006/relationships/diagramData" Target="../diagrams/data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4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4.xml"/><Relationship Id="rId5" Type="http://schemas.openxmlformats.org/officeDocument/2006/relationships/diagramLayout" Target="../diagrams/layout44.xml"/><Relationship Id="rId4" Type="http://schemas.openxmlformats.org/officeDocument/2006/relationships/diagramData" Target="../diagrams/data44.xml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5.xml"/><Relationship Id="rId5" Type="http://schemas.openxmlformats.org/officeDocument/2006/relationships/diagramLayout" Target="../diagrams/layout45.xml"/><Relationship Id="rId4" Type="http://schemas.openxmlformats.org/officeDocument/2006/relationships/diagramData" Target="../diagrams/data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6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46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6.xml"/><Relationship Id="rId5" Type="http://schemas.openxmlformats.org/officeDocument/2006/relationships/diagramData" Target="../diagrams/data46.xml"/><Relationship Id="rId4" Type="http://schemas.openxmlformats.org/officeDocument/2006/relationships/image" Target="../media/image1.png"/><Relationship Id="rId9" Type="http://schemas.microsoft.com/office/2007/relationships/diagramDrawing" Target="../diagrams/drawing4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7.xml"/><Relationship Id="rId3" Type="http://schemas.openxmlformats.org/officeDocument/2006/relationships/image" Target="../media/image22.jpeg"/><Relationship Id="rId7" Type="http://schemas.openxmlformats.org/officeDocument/2006/relationships/diagramQuickStyle" Target="../diagrams/quickStyle47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7.xml"/><Relationship Id="rId5" Type="http://schemas.openxmlformats.org/officeDocument/2006/relationships/diagramData" Target="../diagrams/data47.xml"/><Relationship Id="rId4" Type="http://schemas.openxmlformats.org/officeDocument/2006/relationships/image" Target="../media/image1.png"/><Relationship Id="rId9" Type="http://schemas.microsoft.com/office/2007/relationships/diagramDrawing" Target="../diagrams/drawing47.xml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8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8.xml"/><Relationship Id="rId5" Type="http://schemas.openxmlformats.org/officeDocument/2006/relationships/diagramLayout" Target="../diagrams/layout48.xml"/><Relationship Id="rId4" Type="http://schemas.openxmlformats.org/officeDocument/2006/relationships/diagramData" Target="../diagrams/data48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9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9.xml"/><Relationship Id="rId5" Type="http://schemas.openxmlformats.org/officeDocument/2006/relationships/diagramLayout" Target="../diagrams/layout49.xml"/><Relationship Id="rId4" Type="http://schemas.openxmlformats.org/officeDocument/2006/relationships/diagramData" Target="../diagrams/data49.xml"/><Relationship Id="rId9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0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0.xml"/><Relationship Id="rId5" Type="http://schemas.openxmlformats.org/officeDocument/2006/relationships/diagramLayout" Target="../diagrams/layout50.xml"/><Relationship Id="rId10" Type="http://schemas.openxmlformats.org/officeDocument/2006/relationships/image" Target="../media/image25.jpeg"/><Relationship Id="rId4" Type="http://schemas.openxmlformats.org/officeDocument/2006/relationships/diagramData" Target="../diagrams/data50.xml"/><Relationship Id="rId9" Type="http://schemas.openxmlformats.org/officeDocument/2006/relationships/image" Target="../media/image24.jpeg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1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1.xml"/><Relationship Id="rId5" Type="http://schemas.openxmlformats.org/officeDocument/2006/relationships/diagramLayout" Target="../diagrams/layout51.xml"/><Relationship Id="rId4" Type="http://schemas.openxmlformats.org/officeDocument/2006/relationships/diagramData" Target="../diagrams/data51.xml"/><Relationship Id="rId9" Type="http://schemas.openxmlformats.org/officeDocument/2006/relationships/image" Target="../media/image26.jpeg"/></Relationships>
</file>

<file path=ppt/slides/_rels/slide5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2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2.xml"/><Relationship Id="rId5" Type="http://schemas.openxmlformats.org/officeDocument/2006/relationships/diagramLayout" Target="../diagrams/layout52.xml"/><Relationship Id="rId4" Type="http://schemas.openxmlformats.org/officeDocument/2006/relationships/diagramData" Target="../diagrams/data52.xml"/><Relationship Id="rId9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3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3.xml"/><Relationship Id="rId5" Type="http://schemas.openxmlformats.org/officeDocument/2006/relationships/diagramLayout" Target="../diagrams/layout53.xml"/><Relationship Id="rId4" Type="http://schemas.openxmlformats.org/officeDocument/2006/relationships/diagramData" Target="../diagrams/data53.xml"/></Relationships>
</file>

<file path=ppt/slides/_rels/slide5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4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4.xml"/><Relationship Id="rId5" Type="http://schemas.openxmlformats.org/officeDocument/2006/relationships/diagramLayout" Target="../diagrams/layout54.xml"/><Relationship Id="rId4" Type="http://schemas.openxmlformats.org/officeDocument/2006/relationships/diagramData" Target="../diagrams/data54.xml"/><Relationship Id="rId9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5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5.xml"/><Relationship Id="rId5" Type="http://schemas.openxmlformats.org/officeDocument/2006/relationships/diagramLayout" Target="../diagrams/layout55.xml"/><Relationship Id="rId4" Type="http://schemas.openxmlformats.org/officeDocument/2006/relationships/diagramData" Target="../diagrams/data5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6.xml"/><Relationship Id="rId3" Type="http://schemas.openxmlformats.org/officeDocument/2006/relationships/image" Target="../media/image29.png"/><Relationship Id="rId7" Type="http://schemas.openxmlformats.org/officeDocument/2006/relationships/diagramQuickStyle" Target="../diagrams/quickStyle56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6.xml"/><Relationship Id="rId5" Type="http://schemas.openxmlformats.org/officeDocument/2006/relationships/diagramData" Target="../diagrams/data56.xml"/><Relationship Id="rId4" Type="http://schemas.openxmlformats.org/officeDocument/2006/relationships/image" Target="../media/image1.png"/><Relationship Id="rId9" Type="http://schemas.microsoft.com/office/2007/relationships/diagramDrawing" Target="../diagrams/drawing56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7.xml"/><Relationship Id="rId3" Type="http://schemas.openxmlformats.org/officeDocument/2006/relationships/image" Target="../media/image29.png"/><Relationship Id="rId7" Type="http://schemas.openxmlformats.org/officeDocument/2006/relationships/diagramQuickStyle" Target="../diagrams/quickStyle57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7.xml"/><Relationship Id="rId5" Type="http://schemas.openxmlformats.org/officeDocument/2006/relationships/diagramData" Target="../diagrams/data57.xml"/><Relationship Id="rId4" Type="http://schemas.openxmlformats.org/officeDocument/2006/relationships/image" Target="../media/image1.png"/><Relationship Id="rId9" Type="http://schemas.microsoft.com/office/2007/relationships/diagramDrawing" Target="../diagrams/drawing57.xml"/></Relationships>
</file>

<file path=ppt/slides/_rels/slide5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8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8.xml"/><Relationship Id="rId5" Type="http://schemas.openxmlformats.org/officeDocument/2006/relationships/diagramLayout" Target="../diagrams/layout58.xml"/><Relationship Id="rId4" Type="http://schemas.openxmlformats.org/officeDocument/2006/relationships/diagramData" Target="../diagrams/data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1.png"/><Relationship Id="rId9" Type="http://schemas.microsoft.com/office/2007/relationships/diagramDrawing" Target="../diagrams/drawing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.png"/><Relationship Id="rId9" Type="http://schemas.microsoft.com/office/2007/relationships/diagramDrawing" Target="../diagrams/drawing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IV-Chapter24 </a:t>
            </a:r>
            <a:r>
              <a:rPr lang="en-US" altLang="zh-CN" sz="3200" dirty="0">
                <a:latin typeface="Times New Roman" pitchFamily="18" charset="0"/>
              </a:rPr>
              <a:t>Datagram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End-To-End Protocol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495350823"/>
              </p:ext>
            </p:extLst>
          </p:nvPr>
        </p:nvGraphicFramePr>
        <p:xfrm>
          <a:off x="1083429" y="1828805"/>
          <a:ext cx="6728931" cy="332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914269" y="5157192"/>
            <a:ext cx="6753801" cy="1613029"/>
            <a:chOff x="2077" y="3831"/>
            <a:chExt cx="6364" cy="1665"/>
          </a:xfrm>
        </p:grpSpPr>
        <p:grpSp>
          <p:nvGrpSpPr>
            <p:cNvPr id="19" name="Group 10"/>
            <p:cNvGrpSpPr>
              <a:grpSpLocks/>
            </p:cNvGrpSpPr>
            <p:nvPr/>
          </p:nvGrpSpPr>
          <p:grpSpPr bwMode="auto">
            <a:xfrm>
              <a:off x="2077" y="3858"/>
              <a:ext cx="2429" cy="1638"/>
              <a:chOff x="2077" y="3858"/>
              <a:chExt cx="2429" cy="1638"/>
            </a:xfrm>
          </p:grpSpPr>
          <p:sp>
            <p:nvSpPr>
              <p:cNvPr id="29" name="Rectangle 13"/>
              <p:cNvSpPr>
                <a:spLocks noChangeArrowheads="1"/>
              </p:cNvSpPr>
              <p:nvPr/>
            </p:nvSpPr>
            <p:spPr bwMode="auto">
              <a:xfrm>
                <a:off x="2685" y="4872"/>
                <a:ext cx="1821" cy="624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</a:rPr>
                  <a:t>Computer1</a:t>
                </a:r>
                <a:endParaRPr lang="en-US" altLang="zh-CN" sz="2800">
                  <a:solidFill>
                    <a:srgbClr val="CC3300"/>
                  </a:solidFill>
                  <a:latin typeface="Arial" charset="0"/>
                </a:endParaRPr>
              </a:p>
            </p:txBody>
          </p:sp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>
                <a:off x="2865" y="4248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 flipH="1">
                <a:off x="4050" y="4248"/>
                <a:ext cx="3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2865" y="4248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>
                <a:off x="4080" y="4248"/>
                <a:ext cx="15" cy="62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Rectangle 19"/>
              <p:cNvSpPr>
                <a:spLocks noChangeArrowheads="1"/>
              </p:cNvSpPr>
              <p:nvPr/>
            </p:nvSpPr>
            <p:spPr bwMode="auto">
              <a:xfrm>
                <a:off x="2077" y="3858"/>
                <a:ext cx="1554" cy="655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dirty="0">
                    <a:solidFill>
                      <a:srgbClr val="CC3300"/>
                    </a:solidFill>
                  </a:rPr>
                  <a:t>Process1</a:t>
                </a:r>
                <a:endParaRPr lang="en-US" altLang="zh-CN" sz="2800" dirty="0">
                  <a:solidFill>
                    <a:srgbClr val="CC3300"/>
                  </a:solidFill>
                  <a:latin typeface="Arial" charset="0"/>
                </a:endParaRPr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865" y="4248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5928" y="3831"/>
              <a:ext cx="2513" cy="1665"/>
              <a:chOff x="2133" y="3831"/>
              <a:chExt cx="2513" cy="1665"/>
            </a:xfrm>
          </p:grpSpPr>
          <p:sp>
            <p:nvSpPr>
              <p:cNvPr id="22" name="Rectangle 24"/>
              <p:cNvSpPr>
                <a:spLocks noChangeArrowheads="1"/>
              </p:cNvSpPr>
              <p:nvPr/>
            </p:nvSpPr>
            <p:spPr bwMode="auto">
              <a:xfrm>
                <a:off x="2685" y="4872"/>
                <a:ext cx="1961" cy="624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3200" dirty="0">
                    <a:solidFill>
                      <a:srgbClr val="CC3300"/>
                    </a:solidFill>
                  </a:rPr>
                  <a:t>Computer2</a:t>
                </a:r>
                <a:endParaRPr lang="en-US" altLang="zh-CN" sz="3200" dirty="0">
                  <a:solidFill>
                    <a:srgbClr val="CC3300"/>
                  </a:solidFill>
                  <a:latin typeface="Arial" charset="0"/>
                </a:endParaRPr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>
                <a:off x="2865" y="4248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 flipH="1">
                <a:off x="4050" y="4248"/>
                <a:ext cx="3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>
                <a:off x="2865" y="4248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9"/>
              <p:cNvSpPr>
                <a:spLocks noChangeShapeType="1"/>
              </p:cNvSpPr>
              <p:nvPr/>
            </p:nvSpPr>
            <p:spPr bwMode="auto">
              <a:xfrm>
                <a:off x="4080" y="4248"/>
                <a:ext cx="15" cy="62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2133" y="3831"/>
                <a:ext cx="1450" cy="6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dirty="0">
                    <a:solidFill>
                      <a:srgbClr val="CC3300"/>
                    </a:solidFill>
                  </a:rPr>
                  <a:t>Process3</a:t>
                </a:r>
                <a:endParaRPr lang="en-US" altLang="zh-CN" sz="2800" dirty="0">
                  <a:solidFill>
                    <a:srgbClr val="CC3300"/>
                  </a:solidFill>
                  <a:latin typeface="Arial" charset="0"/>
                </a:endParaRPr>
              </a:p>
            </p:txBody>
          </p:sp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>
                <a:off x="2865" y="4248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4305" y="5184"/>
              <a:ext cx="2175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2671476" y="5246702"/>
            <a:ext cx="1564430" cy="577381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fontAlgn="base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800" dirty="0" smtClean="0">
                <a:solidFill>
                  <a:srgbClr val="CC3300"/>
                </a:solidFill>
              </a:rPr>
              <a:t>Process2</a:t>
            </a:r>
            <a:endParaRPr lang="en-US" altLang="zh-CN" sz="2800" dirty="0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733313" y="5192933"/>
            <a:ext cx="1641161" cy="56957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fontAlgn="base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800" dirty="0" smtClean="0">
                <a:solidFill>
                  <a:srgbClr val="CC3300"/>
                </a:solidFill>
              </a:rPr>
              <a:t>Process4</a:t>
            </a:r>
            <a:endParaRPr lang="en-US" altLang="zh-CN" sz="2800" dirty="0">
              <a:solidFill>
                <a:srgbClr val="CC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9765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lvl="0"/>
              <a:r>
                <a:rPr lang="en-US" altLang="zh-CN" sz="3600" b="1" dirty="0"/>
                <a:t>Transmission Control Protocol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613577990"/>
              </p:ext>
            </p:extLst>
          </p:nvPr>
        </p:nvGraphicFramePr>
        <p:xfrm>
          <a:off x="1100736" y="1881666"/>
          <a:ext cx="7420780" cy="452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973634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/>
                <a:t>Major TCP Features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153508725"/>
              </p:ext>
            </p:extLst>
          </p:nvPr>
        </p:nvGraphicFramePr>
        <p:xfrm>
          <a:off x="971600" y="1884868"/>
          <a:ext cx="7404190" cy="4280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818398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/>
                <a:t>Major TCP Features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55449212"/>
              </p:ext>
            </p:extLst>
          </p:nvPr>
        </p:nvGraphicFramePr>
        <p:xfrm>
          <a:off x="1344274" y="1881667"/>
          <a:ext cx="7116158" cy="4283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9540945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/>
                <a:t>Major TCP Features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4136598011"/>
              </p:ext>
            </p:extLst>
          </p:nvPr>
        </p:nvGraphicFramePr>
        <p:xfrm>
          <a:off x="1344274" y="1881667"/>
          <a:ext cx="7116158" cy="4283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969418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 smtClean="0"/>
                <a:t>TCP </a:t>
              </a:r>
              <a:r>
                <a:rPr lang="en-US" altLang="zh-CN" sz="3600" b="1" dirty="0"/>
                <a:t>Connections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992171"/>
              </p:ext>
            </p:extLst>
          </p:nvPr>
        </p:nvGraphicFramePr>
        <p:xfrm>
          <a:off x="827584" y="3646462"/>
          <a:ext cx="6985451" cy="3101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76243837"/>
              </p:ext>
            </p:extLst>
          </p:nvPr>
        </p:nvGraphicFramePr>
        <p:xfrm>
          <a:off x="1083428" y="1788196"/>
          <a:ext cx="6584915" cy="1893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18742162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13" y="4077072"/>
            <a:ext cx="6914728" cy="314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lvl="0"/>
              <a:r>
                <a:rPr lang="en-US" altLang="zh-CN" sz="3600" b="1" dirty="0"/>
                <a:t>TCP Communication System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911215130"/>
              </p:ext>
            </p:extLst>
          </p:nvPr>
        </p:nvGraphicFramePr>
        <p:xfrm>
          <a:off x="1197044" y="1911501"/>
          <a:ext cx="6810436" cy="2741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2445411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416825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/>
                <a:t>Delivery </a:t>
              </a:r>
              <a:r>
                <a:rPr lang="en-US" altLang="zh-CN" sz="3200" b="1" dirty="0" smtClean="0"/>
                <a:t>Problems of Multi-segments</a:t>
              </a:r>
              <a:endParaRPr lang="en-US" altLang="zh-CN" sz="3200" b="1" dirty="0"/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348055010"/>
              </p:ext>
            </p:extLst>
          </p:nvPr>
        </p:nvGraphicFramePr>
        <p:xfrm>
          <a:off x="1149152" y="1881666"/>
          <a:ext cx="7116158" cy="442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352167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/>
                <a:t>Basic Delivery Problems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463252470"/>
              </p:ext>
            </p:extLst>
          </p:nvPr>
        </p:nvGraphicFramePr>
        <p:xfrm>
          <a:off x="1359929" y="1890280"/>
          <a:ext cx="7116158" cy="3986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574402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/>
                <a:t>Sequencing Technique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525113716"/>
              </p:ext>
            </p:extLst>
          </p:nvPr>
        </p:nvGraphicFramePr>
        <p:xfrm>
          <a:off x="1132293" y="1811205"/>
          <a:ext cx="6956613" cy="493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0742088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36124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b="1" dirty="0"/>
                <a:t>Positive Acknowledgement With Retransmission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934075860"/>
              </p:ext>
            </p:extLst>
          </p:nvPr>
        </p:nvGraphicFramePr>
        <p:xfrm>
          <a:off x="1259632" y="1881666"/>
          <a:ext cx="7217232" cy="471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945853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IV-Chapter24 </a:t>
            </a:r>
            <a:r>
              <a:rPr lang="en-US" altLang="zh-CN" sz="3200" dirty="0">
                <a:latin typeface="Times New Roman" pitchFamily="18" charset="0"/>
              </a:rPr>
              <a:t>Datagram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TCP/IP Transport Protocols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" name="图示 57"/>
          <p:cNvGraphicFramePr/>
          <p:nvPr>
            <p:extLst>
              <p:ext uri="{D42A27DB-BD31-4B8C-83A1-F6EECF244321}">
                <p14:modId xmlns:p14="http://schemas.microsoft.com/office/powerpoint/2010/main" val="2333993916"/>
              </p:ext>
            </p:extLst>
          </p:nvPr>
        </p:nvGraphicFramePr>
        <p:xfrm>
          <a:off x="1344274" y="2175772"/>
          <a:ext cx="6828126" cy="384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9555028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381128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Replay Error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962059289"/>
              </p:ext>
            </p:extLst>
          </p:nvPr>
        </p:nvGraphicFramePr>
        <p:xfrm>
          <a:off x="1043608" y="1891057"/>
          <a:ext cx="7453135" cy="169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3645024"/>
            <a:ext cx="7948676" cy="301379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TCP At 1:00 PM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Sending computer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Receiving computer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TCP At 1:05 PM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Sending computer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Receiving computer</a:t>
            </a:r>
          </a:p>
        </p:txBody>
      </p:sp>
      <p:pic>
        <p:nvPicPr>
          <p:cNvPr id="20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81292"/>
            <a:ext cx="7386971" cy="47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83163"/>
            <a:ext cx="69310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925" y="5453739"/>
            <a:ext cx="2889374" cy="44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925" y="5898367"/>
            <a:ext cx="2967534" cy="45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779711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8028385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Unique Sequence Number Technique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4202783634"/>
              </p:ext>
            </p:extLst>
          </p:nvPr>
        </p:nvGraphicFramePr>
        <p:xfrm>
          <a:off x="1136320" y="1929507"/>
          <a:ext cx="7217232" cy="444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014408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8028385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Flow Control  Technique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281781844"/>
              </p:ext>
            </p:extLst>
          </p:nvPr>
        </p:nvGraphicFramePr>
        <p:xfrm>
          <a:off x="1187624" y="1881666"/>
          <a:ext cx="7217232" cy="4599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635293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840760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Stop-and-go 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Protocols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105469403"/>
              </p:ext>
            </p:extLst>
          </p:nvPr>
        </p:nvGraphicFramePr>
        <p:xfrm>
          <a:off x="1100736" y="1881665"/>
          <a:ext cx="7287687" cy="482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5268776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8028385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b="1" dirty="0"/>
                <a:t>A Simplex Stop-and-wait </a:t>
              </a:r>
              <a:r>
                <a:rPr lang="en-US" altLang="zh-CN" b="1" dirty="0" smtClean="0"/>
                <a:t>Protocol for a Noisy Channel</a:t>
              </a:r>
              <a:endParaRPr lang="en-US" altLang="zh-CN" b="1" dirty="0"/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105549939"/>
              </p:ext>
            </p:extLst>
          </p:nvPr>
        </p:nvGraphicFramePr>
        <p:xfrm>
          <a:off x="1331640" y="2054226"/>
          <a:ext cx="7344816" cy="4399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74817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8028385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Sliding Window 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Protocol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941336908"/>
              </p:ext>
            </p:extLst>
          </p:nvPr>
        </p:nvGraphicFramePr>
        <p:xfrm>
          <a:off x="1331639" y="2054226"/>
          <a:ext cx="7453135" cy="419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303" y="2917093"/>
            <a:ext cx="926672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3574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27280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Sliding Window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Protocol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04251194"/>
              </p:ext>
            </p:extLst>
          </p:nvPr>
        </p:nvGraphicFramePr>
        <p:xfrm>
          <a:off x="320557" y="1846435"/>
          <a:ext cx="3747387" cy="4931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4262" y="2829254"/>
            <a:ext cx="5372851" cy="30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3862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45031" y="1114060"/>
            <a:ext cx="7316323" cy="721692"/>
            <a:chOff x="808217" y="-10683"/>
            <a:chExt cx="7713274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81071" y="-3483537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889322" y="20458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Sliding Window 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Protocol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599351970"/>
              </p:ext>
            </p:extLst>
          </p:nvPr>
        </p:nvGraphicFramePr>
        <p:xfrm>
          <a:off x="971600" y="1881666"/>
          <a:ext cx="4997843" cy="449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8454" y="2898067"/>
            <a:ext cx="2592900" cy="252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4496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6984777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Data Link Layer in OSI Model</a:t>
              </a:r>
              <a:endParaRPr lang="zh-CN" altLang="en-US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008188256"/>
              </p:ext>
            </p:extLst>
          </p:nvPr>
        </p:nvGraphicFramePr>
        <p:xfrm>
          <a:off x="1403648" y="1881666"/>
          <a:ext cx="6096000" cy="471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949202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Data Link </a:t>
              </a: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Layer 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in </a:t>
              </a: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OSI Model</a:t>
              </a:r>
              <a:endParaRPr lang="zh-CN" altLang="en-US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445484618"/>
              </p:ext>
            </p:extLst>
          </p:nvPr>
        </p:nvGraphicFramePr>
        <p:xfrm>
          <a:off x="1359929" y="1890281"/>
          <a:ext cx="7116158" cy="333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9" name="Group 2259"/>
          <p:cNvGrpSpPr>
            <a:grpSpLocks/>
          </p:cNvGrpSpPr>
          <p:nvPr/>
        </p:nvGrpSpPr>
        <p:grpSpPr bwMode="auto">
          <a:xfrm>
            <a:off x="1802136" y="5229201"/>
            <a:ext cx="4968552" cy="1351003"/>
            <a:chOff x="0" y="0"/>
            <a:chExt cx="6660" cy="1406"/>
          </a:xfrm>
        </p:grpSpPr>
        <p:grpSp>
          <p:nvGrpSpPr>
            <p:cNvPr id="20" name="Group 2260"/>
            <p:cNvGrpSpPr>
              <a:grpSpLocks/>
            </p:cNvGrpSpPr>
            <p:nvPr/>
          </p:nvGrpSpPr>
          <p:grpSpPr bwMode="auto">
            <a:xfrm>
              <a:off x="1620" y="469"/>
              <a:ext cx="1080" cy="937"/>
              <a:chOff x="0" y="0"/>
              <a:chExt cx="1080" cy="937"/>
            </a:xfrm>
          </p:grpSpPr>
          <p:sp>
            <p:nvSpPr>
              <p:cNvPr id="45" name="Rectangle 226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" cy="4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ATM</a:t>
                </a:r>
                <a:endPara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46" name="Rectangle 2262"/>
              <p:cNvSpPr>
                <a:spLocks noChangeArrowheads="1"/>
              </p:cNvSpPr>
              <p:nvPr/>
            </p:nvSpPr>
            <p:spPr bwMode="auto">
              <a:xfrm>
                <a:off x="0" y="469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Physical</a:t>
                </a:r>
                <a:endPara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21" name="Group 2263"/>
            <p:cNvGrpSpPr>
              <a:grpSpLocks/>
            </p:cNvGrpSpPr>
            <p:nvPr/>
          </p:nvGrpSpPr>
          <p:grpSpPr bwMode="auto">
            <a:xfrm>
              <a:off x="0" y="0"/>
              <a:ext cx="1080" cy="1406"/>
              <a:chOff x="0" y="0"/>
              <a:chExt cx="1080" cy="1406"/>
            </a:xfrm>
          </p:grpSpPr>
          <p:grpSp>
            <p:nvGrpSpPr>
              <p:cNvPr id="41" name="Group 2264"/>
              <p:cNvGrpSpPr>
                <a:grpSpLocks/>
              </p:cNvGrpSpPr>
              <p:nvPr/>
            </p:nvGrpSpPr>
            <p:grpSpPr bwMode="auto">
              <a:xfrm>
                <a:off x="0" y="0"/>
                <a:ext cx="1080" cy="938"/>
                <a:chOff x="0" y="0"/>
                <a:chExt cx="1080" cy="938"/>
              </a:xfrm>
            </p:grpSpPr>
            <p:sp>
              <p:nvSpPr>
                <p:cNvPr id="43" name="Rectangle 22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80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AAL</a:t>
                  </a:r>
                  <a:endParaRPr lang="zh-CN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44" name="Rectangle 2266"/>
                <p:cNvSpPr>
                  <a:spLocks noChangeArrowheads="1"/>
                </p:cNvSpPr>
                <p:nvPr/>
              </p:nvSpPr>
              <p:spPr bwMode="auto">
                <a:xfrm>
                  <a:off x="0" y="469"/>
                  <a:ext cx="1080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ATM</a:t>
                  </a:r>
                  <a:endParaRPr lang="zh-CN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42" name="Rectangle 2267"/>
              <p:cNvSpPr>
                <a:spLocks noChangeArrowheads="1"/>
              </p:cNvSpPr>
              <p:nvPr/>
            </p:nvSpPr>
            <p:spPr bwMode="auto">
              <a:xfrm>
                <a:off x="0" y="938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Physical</a:t>
                </a:r>
                <a:endPara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22" name="Group 2268"/>
            <p:cNvGrpSpPr>
              <a:grpSpLocks/>
            </p:cNvGrpSpPr>
            <p:nvPr/>
          </p:nvGrpSpPr>
          <p:grpSpPr bwMode="auto">
            <a:xfrm>
              <a:off x="5580" y="0"/>
              <a:ext cx="1080" cy="1406"/>
              <a:chOff x="0" y="0"/>
              <a:chExt cx="1080" cy="1406"/>
            </a:xfrm>
          </p:grpSpPr>
          <p:grpSp>
            <p:nvGrpSpPr>
              <p:cNvPr id="37" name="Group 2269"/>
              <p:cNvGrpSpPr>
                <a:grpSpLocks/>
              </p:cNvGrpSpPr>
              <p:nvPr/>
            </p:nvGrpSpPr>
            <p:grpSpPr bwMode="auto">
              <a:xfrm>
                <a:off x="0" y="0"/>
                <a:ext cx="1080" cy="938"/>
                <a:chOff x="0" y="0"/>
                <a:chExt cx="1080" cy="938"/>
              </a:xfrm>
            </p:grpSpPr>
            <p:sp>
              <p:nvSpPr>
                <p:cNvPr id="39" name="Rectangle 227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80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AAL</a:t>
                  </a:r>
                  <a:endParaRPr lang="zh-CN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40" name="Rectangle 2271"/>
                <p:cNvSpPr>
                  <a:spLocks noChangeArrowheads="1"/>
                </p:cNvSpPr>
                <p:nvPr/>
              </p:nvSpPr>
              <p:spPr bwMode="auto">
                <a:xfrm>
                  <a:off x="0" y="469"/>
                  <a:ext cx="1080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ATM</a:t>
                  </a:r>
                  <a:endParaRPr lang="zh-CN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38" name="Rectangle 2272"/>
              <p:cNvSpPr>
                <a:spLocks noChangeArrowheads="1"/>
              </p:cNvSpPr>
              <p:nvPr/>
            </p:nvSpPr>
            <p:spPr bwMode="auto">
              <a:xfrm>
                <a:off x="0" y="938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Physical</a:t>
                </a:r>
                <a:endPara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23" name="Group 2273"/>
            <p:cNvGrpSpPr>
              <a:grpSpLocks/>
            </p:cNvGrpSpPr>
            <p:nvPr/>
          </p:nvGrpSpPr>
          <p:grpSpPr bwMode="auto">
            <a:xfrm>
              <a:off x="3780" y="469"/>
              <a:ext cx="1080" cy="937"/>
              <a:chOff x="0" y="0"/>
              <a:chExt cx="1080" cy="937"/>
            </a:xfrm>
          </p:grpSpPr>
          <p:sp>
            <p:nvSpPr>
              <p:cNvPr id="35" name="Rectangle 22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" cy="4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ATM</a:t>
                </a:r>
                <a:endPara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6" name="Rectangle 2275"/>
              <p:cNvSpPr>
                <a:spLocks noChangeArrowheads="1"/>
              </p:cNvSpPr>
              <p:nvPr/>
            </p:nvSpPr>
            <p:spPr bwMode="auto">
              <a:xfrm>
                <a:off x="0" y="469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Physical</a:t>
                </a:r>
                <a:endPara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24" name="Line 2276"/>
            <p:cNvCxnSpPr/>
            <p:nvPr/>
          </p:nvCxnSpPr>
          <p:spPr bwMode="auto">
            <a:xfrm>
              <a:off x="540" y="312"/>
              <a:ext cx="0" cy="7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Line 2277"/>
            <p:cNvCxnSpPr/>
            <p:nvPr/>
          </p:nvCxnSpPr>
          <p:spPr bwMode="auto">
            <a:xfrm>
              <a:off x="2520" y="625"/>
              <a:ext cx="0" cy="4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Line 2278"/>
            <p:cNvCxnSpPr/>
            <p:nvPr/>
          </p:nvCxnSpPr>
          <p:spPr bwMode="auto">
            <a:xfrm>
              <a:off x="2520" y="1094"/>
              <a:ext cx="14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Line 2279"/>
            <p:cNvCxnSpPr/>
            <p:nvPr/>
          </p:nvCxnSpPr>
          <p:spPr bwMode="auto">
            <a:xfrm flipV="1">
              <a:off x="3960" y="625"/>
              <a:ext cx="0" cy="4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Line 2280"/>
            <p:cNvCxnSpPr/>
            <p:nvPr/>
          </p:nvCxnSpPr>
          <p:spPr bwMode="auto">
            <a:xfrm>
              <a:off x="3960" y="625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Line 2281"/>
            <p:cNvCxnSpPr/>
            <p:nvPr/>
          </p:nvCxnSpPr>
          <p:spPr bwMode="auto">
            <a:xfrm>
              <a:off x="4680" y="625"/>
              <a:ext cx="0" cy="4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Line 2282"/>
            <p:cNvCxnSpPr/>
            <p:nvPr/>
          </p:nvCxnSpPr>
          <p:spPr bwMode="auto">
            <a:xfrm>
              <a:off x="4680" y="1094"/>
              <a:ext cx="10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" name="Line 2283"/>
            <p:cNvCxnSpPr/>
            <p:nvPr/>
          </p:nvCxnSpPr>
          <p:spPr bwMode="auto">
            <a:xfrm flipV="1">
              <a:off x="5760" y="156"/>
              <a:ext cx="0" cy="9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Line 2284"/>
            <p:cNvCxnSpPr/>
            <p:nvPr/>
          </p:nvCxnSpPr>
          <p:spPr bwMode="auto">
            <a:xfrm>
              <a:off x="540" y="1094"/>
              <a:ext cx="12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Line 2285"/>
            <p:cNvCxnSpPr/>
            <p:nvPr/>
          </p:nvCxnSpPr>
          <p:spPr bwMode="auto">
            <a:xfrm flipV="1">
              <a:off x="1800" y="625"/>
              <a:ext cx="0" cy="4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" name="Line 2286"/>
            <p:cNvCxnSpPr/>
            <p:nvPr/>
          </p:nvCxnSpPr>
          <p:spPr bwMode="auto">
            <a:xfrm>
              <a:off x="1800" y="625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6446625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IV-Chapter24 </a:t>
            </a:r>
            <a:r>
              <a:rPr lang="en-US" altLang="zh-CN" sz="3200" dirty="0">
                <a:latin typeface="Times New Roman" pitchFamily="18" charset="0"/>
              </a:rPr>
              <a:t>Datagram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UDP Features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584840011"/>
              </p:ext>
            </p:extLst>
          </p:nvPr>
        </p:nvGraphicFramePr>
        <p:xfrm>
          <a:off x="1100736" y="1884868"/>
          <a:ext cx="6941332" cy="449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873407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8280921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Sliding Window Protocol Using Go-Back-N</a:t>
              </a:r>
              <a:endParaRPr lang="zh-CN" altLang="en-US" sz="28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979994731"/>
              </p:ext>
            </p:extLst>
          </p:nvPr>
        </p:nvGraphicFramePr>
        <p:xfrm>
          <a:off x="1000165" y="1881666"/>
          <a:ext cx="3427819" cy="4859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图片 18" descr="GoBackN协议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490" y="1911512"/>
            <a:ext cx="4902038" cy="4757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85231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8028385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Sliding Window Protocol Using </a:t>
              </a:r>
              <a:r>
                <a:rPr lang="en-US" altLang="zh-CN" sz="28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Selective </a:t>
              </a: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Repeat</a:t>
              </a:r>
              <a:endParaRPr lang="zh-CN" altLang="en-US" sz="28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952" y="5181323"/>
            <a:ext cx="6480720" cy="1636116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654948634"/>
              </p:ext>
            </p:extLst>
          </p:nvPr>
        </p:nvGraphicFramePr>
        <p:xfrm>
          <a:off x="1284312" y="1663577"/>
          <a:ext cx="6096000" cy="38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6867771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488833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Another illustration of Sliding </a:t>
              </a: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Window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5750024" cy="435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89475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6840761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Flow Control  Technique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4174314607"/>
              </p:ext>
            </p:extLst>
          </p:nvPr>
        </p:nvGraphicFramePr>
        <p:xfrm>
          <a:off x="1111367" y="1911549"/>
          <a:ext cx="7453135" cy="1445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57336"/>
            <a:ext cx="5750944" cy="327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9252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560841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The Relationship of </a:t>
              </a:r>
              <a:r>
                <a:rPr lang="en-US" altLang="zh-CN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Sliding Window </a:t>
              </a:r>
              <a:r>
                <a:rPr lang="en-US" altLang="zh-CN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and</a:t>
              </a:r>
              <a:r>
                <a:rPr lang="en-US" altLang="zh-CN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 </a:t>
              </a:r>
              <a:r>
                <a:rPr lang="en-US" altLang="zh-CN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Stop-and-go</a:t>
              </a:r>
              <a:endParaRPr lang="en-US" altLang="zh-CN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616302368"/>
              </p:ext>
            </p:extLst>
          </p:nvPr>
        </p:nvGraphicFramePr>
        <p:xfrm>
          <a:off x="1331639" y="2054226"/>
          <a:ext cx="6552729" cy="419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8213313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83" y="5225510"/>
            <a:ext cx="5570196" cy="170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>
                <a:latin typeface="Times New Roman" pitchFamily="18" charset="0"/>
              </a:rPr>
              <a:t>Part </a:t>
            </a:r>
            <a:r>
              <a:rPr lang="en-US" altLang="zh-CN" sz="320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6840761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Congestion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3014739112"/>
              </p:ext>
            </p:extLst>
          </p:nvPr>
        </p:nvGraphicFramePr>
        <p:xfrm>
          <a:off x="1349520" y="1883104"/>
          <a:ext cx="6552729" cy="370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3463698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6840761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Monitoring Congestion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66949490"/>
              </p:ext>
            </p:extLst>
          </p:nvPr>
        </p:nvGraphicFramePr>
        <p:xfrm>
          <a:off x="955884" y="1881666"/>
          <a:ext cx="7128793" cy="4571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6885889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6840761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Technique To Avoid Congestion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677121631"/>
              </p:ext>
            </p:extLst>
          </p:nvPr>
        </p:nvGraphicFramePr>
        <p:xfrm>
          <a:off x="1331639" y="2054226"/>
          <a:ext cx="6840761" cy="419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6889652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6840761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The Art Of Protocol Design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851584675"/>
              </p:ext>
            </p:extLst>
          </p:nvPr>
        </p:nvGraphicFramePr>
        <p:xfrm>
          <a:off x="1331640" y="1881666"/>
          <a:ext cx="6624738" cy="4643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069410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27280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The Question faced by TCP Retransmission 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074551910"/>
              </p:ext>
            </p:extLst>
          </p:nvPr>
        </p:nvGraphicFramePr>
        <p:xfrm>
          <a:off x="1306044" y="1873228"/>
          <a:ext cx="7082381" cy="1785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119" y="3685867"/>
            <a:ext cx="4980534" cy="322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77147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IV-Chapter24 </a:t>
            </a:r>
            <a:r>
              <a:rPr lang="en-US" altLang="zh-CN" sz="3200" dirty="0">
                <a:latin typeface="Times New Roman" pitchFamily="18" charset="0"/>
              </a:rPr>
              <a:t>Datagram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UDP Features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770660191"/>
              </p:ext>
            </p:extLst>
          </p:nvPr>
        </p:nvGraphicFramePr>
        <p:xfrm>
          <a:off x="1100736" y="2051990"/>
          <a:ext cx="6869324" cy="4061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631888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27280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An Example of TCP Retransmission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496727637"/>
              </p:ext>
            </p:extLst>
          </p:nvPr>
        </p:nvGraphicFramePr>
        <p:xfrm>
          <a:off x="1086940" y="1811205"/>
          <a:ext cx="7301485" cy="4533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7707381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27280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Adaptive TCP Retransmission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25907468"/>
              </p:ext>
            </p:extLst>
          </p:nvPr>
        </p:nvGraphicFramePr>
        <p:xfrm>
          <a:off x="1100736" y="1811205"/>
          <a:ext cx="7272807" cy="4378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072441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27280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Adaptive TCP Retransmission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953619106"/>
              </p:ext>
            </p:extLst>
          </p:nvPr>
        </p:nvGraphicFramePr>
        <p:xfrm>
          <a:off x="1082202" y="1881666"/>
          <a:ext cx="7272807" cy="2289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4161933546"/>
              </p:ext>
            </p:extLst>
          </p:nvPr>
        </p:nvGraphicFramePr>
        <p:xfrm>
          <a:off x="1082202" y="4173791"/>
          <a:ext cx="7286245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156511073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27280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An Example of Adaptive Retransmission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8363"/>
            <a:ext cx="6118448" cy="413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13689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02649"/>
            <a:ext cx="7276745" cy="72169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TCP Window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230903140"/>
              </p:ext>
            </p:extLst>
          </p:nvPr>
        </p:nvGraphicFramePr>
        <p:xfrm>
          <a:off x="971601" y="1787169"/>
          <a:ext cx="7813174" cy="4378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8414503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02649"/>
            <a:ext cx="7276745" cy="72169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TCP Window Scheme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28596007"/>
              </p:ext>
            </p:extLst>
          </p:nvPr>
        </p:nvGraphicFramePr>
        <p:xfrm>
          <a:off x="1112777" y="1811205"/>
          <a:ext cx="7200799" cy="4378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8368857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02649"/>
            <a:ext cx="7276745" cy="72169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An Example of TCP Window Scheme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64023"/>
            <a:ext cx="6554688" cy="461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77638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68" y="3152405"/>
            <a:ext cx="6348391" cy="380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02649"/>
            <a:ext cx="7276745" cy="72169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Close A TCP Connection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885439932"/>
              </p:ext>
            </p:extLst>
          </p:nvPr>
        </p:nvGraphicFramePr>
        <p:xfrm>
          <a:off x="1547664" y="1890712"/>
          <a:ext cx="6096000" cy="1898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1839719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865834"/>
            <a:ext cx="5328592" cy="2992166"/>
          </a:xfrm>
          <a:prstGeom prst="rect">
            <a:avLst/>
          </a:prstGeom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02649"/>
            <a:ext cx="7276745" cy="72169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Create A TCP Connection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985461588"/>
              </p:ext>
            </p:extLst>
          </p:nvPr>
        </p:nvGraphicFramePr>
        <p:xfrm>
          <a:off x="1140269" y="1868530"/>
          <a:ext cx="7214739" cy="242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3269621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02649"/>
            <a:ext cx="7276745" cy="72169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TCP Congestion Control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903877628"/>
              </p:ext>
            </p:extLst>
          </p:nvPr>
        </p:nvGraphicFramePr>
        <p:xfrm>
          <a:off x="827583" y="1980422"/>
          <a:ext cx="7564779" cy="4274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5716714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IV-Chapter24 </a:t>
            </a:r>
            <a:r>
              <a:rPr lang="en-US" altLang="zh-CN" sz="3200" dirty="0">
                <a:latin typeface="Times New Roman" pitchFamily="18" charset="0"/>
              </a:rPr>
              <a:t>Datagram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lvl="0"/>
              <a:r>
                <a:rPr lang="en-US" altLang="zh-CN" sz="3600" b="1" dirty="0"/>
                <a:t>Protocol Port Numbers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118212677"/>
              </p:ext>
            </p:extLst>
          </p:nvPr>
        </p:nvGraphicFramePr>
        <p:xfrm>
          <a:off x="727012" y="2175772"/>
          <a:ext cx="7394083" cy="4205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632942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02649"/>
            <a:ext cx="7200799" cy="72169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 smtClean="0"/>
                <a:t>TCP Congestion Control Algorithms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582339572"/>
              </p:ext>
            </p:extLst>
          </p:nvPr>
        </p:nvGraphicFramePr>
        <p:xfrm>
          <a:off x="1115616" y="1917155"/>
          <a:ext cx="7056783" cy="4392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5974" y="2666926"/>
            <a:ext cx="1876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3706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023747"/>
            <a:ext cx="7200799" cy="61348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TCP </a:t>
              </a: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Tahoe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Version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51038782"/>
              </p:ext>
            </p:extLst>
          </p:nvPr>
        </p:nvGraphicFramePr>
        <p:xfrm>
          <a:off x="546892" y="1665114"/>
          <a:ext cx="4718616" cy="5004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图片 17" descr="https://img-blog.csdn.net/20130801220438375?watermark/2/text/aHR0cDovL2Jsb2cuY3Nkbi5uZXQvc2ljb2ZpZWxk/font/5a6L5L2T/fontsize/400/fill/I0JBQkFCMA==/dissolve/70/gravity/SouthEast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36" y="3894990"/>
            <a:ext cx="4824536" cy="27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 descr="https://img-blog.csdn.net/20130801220556750?watermark/2/text/aHR0cDovL2Jsb2cuY3Nkbi5uZXQvc2ljb2ZpZWxk/font/5a6L5L2T/fontsize/400/fill/I0JBQkFCMA==/dissolve/70/gravity/SouthEast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374" y="1516019"/>
            <a:ext cx="3847860" cy="2411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669369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02649"/>
            <a:ext cx="7200799" cy="72169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TCP </a:t>
              </a: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Reno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Versions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4028105588"/>
              </p:ext>
            </p:extLst>
          </p:nvPr>
        </p:nvGraphicFramePr>
        <p:xfrm>
          <a:off x="1115617" y="1917155"/>
          <a:ext cx="6731788" cy="1871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图片 18" descr="TCP协议拥塞控制算法（Reno、HSTCP、BIC、Vegas、Westwood）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40"/>
            <a:ext cx="5498893" cy="2977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237289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023747"/>
            <a:ext cx="7200799" cy="61348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TCP </a:t>
              </a: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Vegas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Version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716146182"/>
              </p:ext>
            </p:extLst>
          </p:nvPr>
        </p:nvGraphicFramePr>
        <p:xfrm>
          <a:off x="552242" y="1779350"/>
          <a:ext cx="6833420" cy="5004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800" y="1626063"/>
            <a:ext cx="3124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9363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02649"/>
            <a:ext cx="7200799" cy="72169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TCP </a:t>
              </a:r>
              <a:r>
                <a:rPr lang="en-US" altLang="zh-CN" sz="3200" b="1" dirty="0" err="1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NewReno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4171394756"/>
              </p:ext>
            </p:extLst>
          </p:nvPr>
        </p:nvGraphicFramePr>
        <p:xfrm>
          <a:off x="1115616" y="1917155"/>
          <a:ext cx="7163836" cy="2552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117235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02649"/>
            <a:ext cx="7163835" cy="72169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Selective Acknowledgements(SACK) Mechanism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288195290"/>
              </p:ext>
            </p:extLst>
          </p:nvPr>
        </p:nvGraphicFramePr>
        <p:xfrm>
          <a:off x="970735" y="1881665"/>
          <a:ext cx="7416824" cy="208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图片 17" descr="https://img-blog.csdn.net/2018052319004936?watermark/2/text/aHR0cHM6Ly9ibG9nLmNzZG4ubmV0L20wXzM4MDY4MjI5/font/5a6L5L2T/fontsize/400/fill/I0JBQkFCMA==/dissolve/70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64" y="3969575"/>
            <a:ext cx="4879975" cy="2757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7140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02649"/>
            <a:ext cx="7200799" cy="72169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b="1" dirty="0"/>
                <a:t>Explicit Congestion Notification (ECN) Scheme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50326251"/>
              </p:ext>
            </p:extLst>
          </p:nvPr>
        </p:nvGraphicFramePr>
        <p:xfrm>
          <a:off x="1331640" y="1991676"/>
          <a:ext cx="6096000" cy="424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345944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61" y="3861048"/>
            <a:ext cx="6951241" cy="370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02649"/>
            <a:ext cx="6552727" cy="72169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TCP Segment Format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06195227"/>
              </p:ext>
            </p:extLst>
          </p:nvPr>
        </p:nvGraphicFramePr>
        <p:xfrm>
          <a:off x="560699" y="1889429"/>
          <a:ext cx="8043264" cy="2745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5651298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49080"/>
            <a:ext cx="6951241" cy="370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02649"/>
            <a:ext cx="6552727" cy="72169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TCP Segment Format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49814613"/>
              </p:ext>
            </p:extLst>
          </p:nvPr>
        </p:nvGraphicFramePr>
        <p:xfrm>
          <a:off x="1100736" y="1868531"/>
          <a:ext cx="7287688" cy="2932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6616751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IV-Chapter26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02649"/>
            <a:ext cx="7704855" cy="721692"/>
            <a:chOff x="777207" y="-22094"/>
            <a:chExt cx="767154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4211" y="-3494948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Example of TCP Segment Transmission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298561864"/>
              </p:ext>
            </p:extLst>
          </p:nvPr>
        </p:nvGraphicFramePr>
        <p:xfrm>
          <a:off x="1133774" y="1900542"/>
          <a:ext cx="6984776" cy="4465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757033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6" y="3933056"/>
            <a:ext cx="7699375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IV-Chapter24 </a:t>
            </a:r>
            <a:r>
              <a:rPr lang="en-US" altLang="zh-CN" sz="3200" dirty="0">
                <a:latin typeface="Times New Roman" pitchFamily="18" charset="0"/>
              </a:rPr>
              <a:t>Datagram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lvl="0"/>
              <a:r>
                <a:rPr lang="en-US" altLang="zh-CN" sz="3600" b="1" dirty="0"/>
                <a:t>User Datagram Format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88688310"/>
              </p:ext>
            </p:extLst>
          </p:nvPr>
        </p:nvGraphicFramePr>
        <p:xfrm>
          <a:off x="727012" y="2175772"/>
          <a:ext cx="7394083" cy="269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矩形 18"/>
          <p:cNvSpPr/>
          <p:nvPr/>
        </p:nvSpPr>
        <p:spPr>
          <a:xfrm>
            <a:off x="1179699" y="4797152"/>
            <a:ext cx="6552728" cy="962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0004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IV-Chapter24 </a:t>
            </a:r>
            <a:r>
              <a:rPr lang="en-US" altLang="zh-CN" sz="3200" dirty="0">
                <a:latin typeface="Times New Roman" pitchFamily="18" charset="0"/>
              </a:rPr>
              <a:t>Datagram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lvl="0"/>
              <a:r>
                <a:rPr lang="en-US" altLang="zh-CN" sz="3600" b="1" dirty="0" smtClean="0"/>
                <a:t>UDP Pseudo </a:t>
              </a:r>
              <a:r>
                <a:rPr lang="en-US" altLang="zh-CN" sz="3600" b="1" dirty="0"/>
                <a:t>Header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093750489"/>
              </p:ext>
            </p:extLst>
          </p:nvPr>
        </p:nvGraphicFramePr>
        <p:xfrm>
          <a:off x="1100736" y="1988840"/>
          <a:ext cx="658129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62" y="4221088"/>
            <a:ext cx="634161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93923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87" y="3763097"/>
            <a:ext cx="7058744" cy="332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IV-Chapter24 </a:t>
            </a:r>
            <a:r>
              <a:rPr lang="en-US" altLang="zh-CN" sz="3200" dirty="0">
                <a:latin typeface="Times New Roman" pitchFamily="18" charset="0"/>
              </a:rPr>
              <a:t>Datagram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lvl="0"/>
              <a:r>
                <a:rPr lang="en-US" altLang="zh-CN" sz="3600" b="1" dirty="0"/>
                <a:t>UDP Encapsulation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255080008"/>
              </p:ext>
            </p:extLst>
          </p:nvPr>
        </p:nvGraphicFramePr>
        <p:xfrm>
          <a:off x="727012" y="2175772"/>
          <a:ext cx="8165468" cy="220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1608358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IV-Chapter25  </a:t>
            </a:r>
            <a:r>
              <a:rPr lang="en-US" altLang="zh-CN" sz="3200" dirty="0">
                <a:latin typeface="Times New Roman" pitchFamily="18" charset="0"/>
              </a:rPr>
              <a:t>Reliable Transport Service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005479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lvl="0"/>
              <a:r>
                <a:rPr lang="en-US" altLang="zh-CN" sz="3600" b="1" dirty="0"/>
                <a:t>Transmission Control Protocol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484047419"/>
              </p:ext>
            </p:extLst>
          </p:nvPr>
        </p:nvGraphicFramePr>
        <p:xfrm>
          <a:off x="1111660" y="2055192"/>
          <a:ext cx="7044150" cy="377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895202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23319</TotalTime>
  <Words>3176</Words>
  <Application>Microsoft Office PowerPoint</Application>
  <PresentationFormat>全屏显示(4:3)</PresentationFormat>
  <Paragraphs>565</Paragraphs>
  <Slides>59</Slides>
  <Notes>59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Andalus</vt:lpstr>
      <vt:lpstr>方正舒体</vt:lpstr>
      <vt:lpstr>黑体</vt:lpstr>
      <vt:lpstr>宋体</vt:lpstr>
      <vt:lpstr>Arial</vt:lpstr>
      <vt:lpstr>Calibri</vt:lpstr>
      <vt:lpstr>Cambria Math</vt:lpstr>
      <vt:lpstr>MV Boli</vt:lpstr>
      <vt:lpstr>Times New Roman</vt:lpstr>
      <vt:lpstr>Wingdings 2</vt:lpstr>
      <vt:lpstr>Office 主题</vt:lpstr>
      <vt:lpstr>Part IV-Chapter24 Datagram Transport Service</vt:lpstr>
      <vt:lpstr>Part IV-Chapter24 Datagram Transport Service</vt:lpstr>
      <vt:lpstr>Part IV-Chapter24 Datagram Transport Service</vt:lpstr>
      <vt:lpstr>Part IV-Chapter24 Datagram Transport Service</vt:lpstr>
      <vt:lpstr>Part IV-Chapter24 Datagram Transport Service</vt:lpstr>
      <vt:lpstr>Part IV-Chapter24 Datagram Transport Service</vt:lpstr>
      <vt:lpstr>Part IV-Chapter24 Datagram Transport Service</vt:lpstr>
      <vt:lpstr>Part IV-Chapter24 Datagram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IV-Chapter25  Reliable Transport Service</vt:lpstr>
      <vt:lpstr>Part IV-Chapter26  Reliable Transport Service</vt:lpstr>
    </vt:vector>
  </TitlesOfParts>
  <Company>tjsc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jinweizu</dc:creator>
  <cp:lastModifiedBy>user</cp:lastModifiedBy>
  <cp:revision>910</cp:revision>
  <dcterms:created xsi:type="dcterms:W3CDTF">2002-09-19T00:12:14Z</dcterms:created>
  <dcterms:modified xsi:type="dcterms:W3CDTF">2022-12-02T01:17:01Z</dcterms:modified>
</cp:coreProperties>
</file>