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8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9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0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  <p:sldMasterId id="2147484341" r:id="rId2"/>
  </p:sldMasterIdLst>
  <p:notesMasterIdLst>
    <p:notesMasterId r:id="rId34"/>
  </p:notesMasterIdLst>
  <p:handoutMasterIdLst>
    <p:handoutMasterId r:id="rId35"/>
  </p:handoutMasterIdLst>
  <p:sldIdLst>
    <p:sldId id="1154" r:id="rId3"/>
    <p:sldId id="1108" r:id="rId4"/>
    <p:sldId id="1155" r:id="rId5"/>
    <p:sldId id="1156" r:id="rId6"/>
    <p:sldId id="1157" r:id="rId7"/>
    <p:sldId id="1158" r:id="rId8"/>
    <p:sldId id="1159" r:id="rId9"/>
    <p:sldId id="1160" r:id="rId10"/>
    <p:sldId id="1161" r:id="rId11"/>
    <p:sldId id="1162" r:id="rId12"/>
    <p:sldId id="1163" r:id="rId13"/>
    <p:sldId id="1164" r:id="rId14"/>
    <p:sldId id="1165" r:id="rId15"/>
    <p:sldId id="1166" r:id="rId16"/>
    <p:sldId id="1167" r:id="rId17"/>
    <p:sldId id="1168" r:id="rId18"/>
    <p:sldId id="1169" r:id="rId19"/>
    <p:sldId id="1182" r:id="rId20"/>
    <p:sldId id="1171" r:id="rId21"/>
    <p:sldId id="1180" r:id="rId22"/>
    <p:sldId id="1181" r:id="rId23"/>
    <p:sldId id="1172" r:id="rId24"/>
    <p:sldId id="1173" r:id="rId25"/>
    <p:sldId id="1174" r:id="rId26"/>
    <p:sldId id="1183" r:id="rId27"/>
    <p:sldId id="1175" r:id="rId28"/>
    <p:sldId id="1176" r:id="rId29"/>
    <p:sldId id="1177" r:id="rId30"/>
    <p:sldId id="1178" r:id="rId31"/>
    <p:sldId id="1179" r:id="rId32"/>
    <p:sldId id="1184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7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21ECB-04DF-4A31-AF7D-45988D0CE98B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E6C904F-D37C-4834-93B4-B0065E073072}">
      <dgm:prSet/>
      <dgm:spPr/>
      <dgm:t>
        <a:bodyPr/>
        <a:lstStyle/>
        <a:p>
          <a:pPr rtl="0"/>
          <a:r>
            <a:rPr lang="en-US" dirty="0" smtClean="0"/>
            <a:t>IP </a:t>
          </a:r>
          <a:r>
            <a:rPr lang="en-US" dirty="0" smtClean="0">
              <a:solidFill>
                <a:srgbClr val="FF0000"/>
              </a:solidFill>
            </a:rPr>
            <a:t>Static</a:t>
          </a:r>
          <a:r>
            <a:rPr lang="en-US" dirty="0" smtClean="0"/>
            <a:t> Routing</a:t>
          </a:r>
          <a:endParaRPr lang="zh-CN" dirty="0"/>
        </a:p>
      </dgm:t>
    </dgm:pt>
    <dgm:pt modelId="{27B948F5-B93D-4CCA-8632-2EA7D010042D}" type="parTrans" cxnId="{A53F0BD6-6B5E-4CDF-A3D5-897329E940A2}">
      <dgm:prSet/>
      <dgm:spPr/>
      <dgm:t>
        <a:bodyPr/>
        <a:lstStyle/>
        <a:p>
          <a:endParaRPr lang="zh-CN" altLang="en-US"/>
        </a:p>
      </dgm:t>
    </dgm:pt>
    <dgm:pt modelId="{77857E1E-9EF0-47D4-9E59-6756C0569096}" type="sibTrans" cxnId="{A53F0BD6-6B5E-4CDF-A3D5-897329E940A2}">
      <dgm:prSet/>
      <dgm:spPr/>
      <dgm:t>
        <a:bodyPr/>
        <a:lstStyle/>
        <a:p>
          <a:endParaRPr lang="zh-CN" altLang="en-US"/>
        </a:p>
      </dgm:t>
    </dgm:pt>
    <dgm:pt modelId="{109B63AE-67A2-48F2-84FC-953B56C2E560}">
      <dgm:prSet/>
      <dgm:spPr/>
      <dgm:t>
        <a:bodyPr/>
        <a:lstStyle/>
        <a:p>
          <a:pPr rtl="0"/>
          <a:r>
            <a:rPr lang="en-US" dirty="0" smtClean="0"/>
            <a:t>IP </a:t>
          </a:r>
          <a:r>
            <a:rPr lang="en-US" dirty="0" smtClean="0">
              <a:solidFill>
                <a:srgbClr val="FF0000"/>
              </a:solidFill>
            </a:rPr>
            <a:t>Dynamic</a:t>
          </a:r>
          <a:r>
            <a:rPr lang="en-US" dirty="0" smtClean="0"/>
            <a:t> Routing</a:t>
          </a:r>
          <a:endParaRPr lang="zh-CN" dirty="0"/>
        </a:p>
      </dgm:t>
    </dgm:pt>
    <dgm:pt modelId="{E1D24895-5ACF-46F0-98DB-18192694EDE7}" type="parTrans" cxnId="{A433596D-03DD-43B4-A931-198BCD24FB82}">
      <dgm:prSet/>
      <dgm:spPr/>
      <dgm:t>
        <a:bodyPr/>
        <a:lstStyle/>
        <a:p>
          <a:endParaRPr lang="zh-CN" altLang="en-US"/>
        </a:p>
      </dgm:t>
    </dgm:pt>
    <dgm:pt modelId="{193B2FA9-76B1-420E-9AFB-A0A08E3F588D}" type="sibTrans" cxnId="{A433596D-03DD-43B4-A931-198BCD24FB82}">
      <dgm:prSet/>
      <dgm:spPr/>
      <dgm:t>
        <a:bodyPr/>
        <a:lstStyle/>
        <a:p>
          <a:endParaRPr lang="zh-CN" altLang="en-US"/>
        </a:p>
      </dgm:t>
    </dgm:pt>
    <dgm:pt modelId="{3A48A47D-F5F2-43FC-9B0E-A7E8F083E378}">
      <dgm:prSet/>
      <dgm:spPr/>
      <dgm:t>
        <a:bodyPr/>
        <a:lstStyle/>
        <a:p>
          <a:r>
            <a:rPr lang="en-US" dirty="0" smtClean="0"/>
            <a:t>The system does not change routing table information unless an administrator manually alters them</a:t>
          </a:r>
          <a:endParaRPr lang="zh-CN" altLang="en-US" dirty="0"/>
        </a:p>
      </dgm:t>
    </dgm:pt>
    <dgm:pt modelId="{4B253EEC-B195-467D-8414-D18F33B4CCFC}" type="parTrans" cxnId="{0B88A258-BA17-4DFE-B995-CB9D3262A176}">
      <dgm:prSet/>
      <dgm:spPr/>
      <dgm:t>
        <a:bodyPr/>
        <a:lstStyle/>
        <a:p>
          <a:endParaRPr lang="zh-CN" altLang="en-US"/>
        </a:p>
      </dgm:t>
    </dgm:pt>
    <dgm:pt modelId="{3D09889E-50F3-4FBA-A19D-32E098701E50}" type="sibTrans" cxnId="{0B88A258-BA17-4DFE-B995-CB9D3262A176}">
      <dgm:prSet/>
      <dgm:spPr/>
      <dgm:t>
        <a:bodyPr/>
        <a:lstStyle/>
        <a:p>
          <a:endParaRPr lang="zh-CN" altLang="en-US"/>
        </a:p>
      </dgm:t>
    </dgm:pt>
    <dgm:pt modelId="{7BDA9A5E-9E62-449D-BEDC-DD7C60957D2E}">
      <dgm:prSet/>
      <dgm:spPr/>
      <dgm:t>
        <a:bodyPr/>
        <a:lstStyle/>
        <a:p>
          <a:r>
            <a:rPr lang="en-US" dirty="0" smtClean="0"/>
            <a:t>The system can continuously updates the forwarding table to insure that each datagram follows an optimum route</a:t>
          </a:r>
          <a:endParaRPr lang="zh-CN" altLang="en-US" dirty="0"/>
        </a:p>
      </dgm:t>
    </dgm:pt>
    <dgm:pt modelId="{5716592A-49E1-426D-99C1-3E76B67D08C2}" type="parTrans" cxnId="{EF82BF23-73BC-42A1-895D-E58E142C5CCD}">
      <dgm:prSet/>
      <dgm:spPr/>
      <dgm:t>
        <a:bodyPr/>
        <a:lstStyle/>
        <a:p>
          <a:endParaRPr lang="zh-CN" altLang="en-US"/>
        </a:p>
      </dgm:t>
    </dgm:pt>
    <dgm:pt modelId="{12110D43-1178-445B-96FA-8CCFC3B2286B}" type="sibTrans" cxnId="{EF82BF23-73BC-42A1-895D-E58E142C5CCD}">
      <dgm:prSet/>
      <dgm:spPr/>
      <dgm:t>
        <a:bodyPr/>
        <a:lstStyle/>
        <a:p>
          <a:endParaRPr lang="zh-CN" altLang="en-US"/>
        </a:p>
      </dgm:t>
    </dgm:pt>
    <dgm:pt modelId="{65101A86-3A1E-4E06-A92D-BA5E2FD43311}" type="pres">
      <dgm:prSet presAssocID="{61521ECB-04DF-4A31-AF7D-45988D0CE9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A478FF-159E-4F00-A36C-B7025FA7DE1E}" type="pres">
      <dgm:prSet presAssocID="{CE6C904F-D37C-4834-93B4-B0065E073072}" presName="composite" presStyleCnt="0"/>
      <dgm:spPr/>
    </dgm:pt>
    <dgm:pt modelId="{DBA76102-9F3E-4AC8-81F2-07683CA8F7E6}" type="pres">
      <dgm:prSet presAssocID="{CE6C904F-D37C-4834-93B4-B0065E0730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98D887-89B4-4463-AE6E-19BF5BD088B5}" type="pres">
      <dgm:prSet presAssocID="{CE6C904F-D37C-4834-93B4-B0065E0730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B6EF1-3A64-4696-B047-FF7E7663F01F}" type="pres">
      <dgm:prSet presAssocID="{77857E1E-9EF0-47D4-9E59-6756C0569096}" presName="space" presStyleCnt="0"/>
      <dgm:spPr/>
    </dgm:pt>
    <dgm:pt modelId="{5DD4DA07-F24B-4E19-8F47-28163D84405D}" type="pres">
      <dgm:prSet presAssocID="{109B63AE-67A2-48F2-84FC-953B56C2E560}" presName="composite" presStyleCnt="0"/>
      <dgm:spPr/>
    </dgm:pt>
    <dgm:pt modelId="{AADFB05E-A170-4EB2-8B4C-74E36B05D468}" type="pres">
      <dgm:prSet presAssocID="{109B63AE-67A2-48F2-84FC-953B56C2E5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B41074-BEED-4D47-8B3A-A83F5F3056C6}" type="pres">
      <dgm:prSet presAssocID="{109B63AE-67A2-48F2-84FC-953B56C2E56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877A6A-854F-4464-8987-1B35B42CD5AD}" type="presOf" srcId="{CE6C904F-D37C-4834-93B4-B0065E073072}" destId="{DBA76102-9F3E-4AC8-81F2-07683CA8F7E6}" srcOrd="0" destOrd="0" presId="urn:microsoft.com/office/officeart/2005/8/layout/hList1"/>
    <dgm:cxn modelId="{EF82BF23-73BC-42A1-895D-E58E142C5CCD}" srcId="{109B63AE-67A2-48F2-84FC-953B56C2E560}" destId="{7BDA9A5E-9E62-449D-BEDC-DD7C60957D2E}" srcOrd="0" destOrd="0" parTransId="{5716592A-49E1-426D-99C1-3E76B67D08C2}" sibTransId="{12110D43-1178-445B-96FA-8CCFC3B2286B}"/>
    <dgm:cxn modelId="{20791FB6-4F97-4C9D-8446-3A383A3FC3D8}" type="presOf" srcId="{3A48A47D-F5F2-43FC-9B0E-A7E8F083E378}" destId="{4A98D887-89B4-4463-AE6E-19BF5BD088B5}" srcOrd="0" destOrd="0" presId="urn:microsoft.com/office/officeart/2005/8/layout/hList1"/>
    <dgm:cxn modelId="{31A5D4CB-2142-4261-BC30-E63965B56CE4}" type="presOf" srcId="{61521ECB-04DF-4A31-AF7D-45988D0CE98B}" destId="{65101A86-3A1E-4E06-A92D-BA5E2FD43311}" srcOrd="0" destOrd="0" presId="urn:microsoft.com/office/officeart/2005/8/layout/hList1"/>
    <dgm:cxn modelId="{A433596D-03DD-43B4-A931-198BCD24FB82}" srcId="{61521ECB-04DF-4A31-AF7D-45988D0CE98B}" destId="{109B63AE-67A2-48F2-84FC-953B56C2E560}" srcOrd="1" destOrd="0" parTransId="{E1D24895-5ACF-46F0-98DB-18192694EDE7}" sibTransId="{193B2FA9-76B1-420E-9AFB-A0A08E3F588D}"/>
    <dgm:cxn modelId="{A53F0BD6-6B5E-4CDF-A3D5-897329E940A2}" srcId="{61521ECB-04DF-4A31-AF7D-45988D0CE98B}" destId="{CE6C904F-D37C-4834-93B4-B0065E073072}" srcOrd="0" destOrd="0" parTransId="{27B948F5-B93D-4CCA-8632-2EA7D010042D}" sibTransId="{77857E1E-9EF0-47D4-9E59-6756C0569096}"/>
    <dgm:cxn modelId="{35624EEC-378D-4D7B-B101-64DA23EC3FFA}" type="presOf" srcId="{109B63AE-67A2-48F2-84FC-953B56C2E560}" destId="{AADFB05E-A170-4EB2-8B4C-74E36B05D468}" srcOrd="0" destOrd="0" presId="urn:microsoft.com/office/officeart/2005/8/layout/hList1"/>
    <dgm:cxn modelId="{79936988-F2D1-4F6F-924C-2450951313C9}" type="presOf" srcId="{7BDA9A5E-9E62-449D-BEDC-DD7C60957D2E}" destId="{70B41074-BEED-4D47-8B3A-A83F5F3056C6}" srcOrd="0" destOrd="0" presId="urn:microsoft.com/office/officeart/2005/8/layout/hList1"/>
    <dgm:cxn modelId="{0B88A258-BA17-4DFE-B995-CB9D3262A176}" srcId="{CE6C904F-D37C-4834-93B4-B0065E073072}" destId="{3A48A47D-F5F2-43FC-9B0E-A7E8F083E378}" srcOrd="0" destOrd="0" parTransId="{4B253EEC-B195-467D-8414-D18F33B4CCFC}" sibTransId="{3D09889E-50F3-4FBA-A19D-32E098701E50}"/>
    <dgm:cxn modelId="{97C5D6B0-0AB7-44BA-A56C-54E8575017F0}" type="presParOf" srcId="{65101A86-3A1E-4E06-A92D-BA5E2FD43311}" destId="{3CA478FF-159E-4F00-A36C-B7025FA7DE1E}" srcOrd="0" destOrd="0" presId="urn:microsoft.com/office/officeart/2005/8/layout/hList1"/>
    <dgm:cxn modelId="{98C90ADA-9A73-4962-B870-C33D9F2AE766}" type="presParOf" srcId="{3CA478FF-159E-4F00-A36C-B7025FA7DE1E}" destId="{DBA76102-9F3E-4AC8-81F2-07683CA8F7E6}" srcOrd="0" destOrd="0" presId="urn:microsoft.com/office/officeart/2005/8/layout/hList1"/>
    <dgm:cxn modelId="{FEF3D478-9938-4A0A-9A51-44A5EB3E78D2}" type="presParOf" srcId="{3CA478FF-159E-4F00-A36C-B7025FA7DE1E}" destId="{4A98D887-89B4-4463-AE6E-19BF5BD088B5}" srcOrd="1" destOrd="0" presId="urn:microsoft.com/office/officeart/2005/8/layout/hList1"/>
    <dgm:cxn modelId="{701E0B3F-7770-413F-BB25-489E855F0F4B}" type="presParOf" srcId="{65101A86-3A1E-4E06-A92D-BA5E2FD43311}" destId="{671B6EF1-3A64-4696-B047-FF7E7663F01F}" srcOrd="1" destOrd="0" presId="urn:microsoft.com/office/officeart/2005/8/layout/hList1"/>
    <dgm:cxn modelId="{6650279A-57F0-4351-952A-01588D4DF35C}" type="presParOf" srcId="{65101A86-3A1E-4E06-A92D-BA5E2FD43311}" destId="{5DD4DA07-F24B-4E19-8F47-28163D84405D}" srcOrd="2" destOrd="0" presId="urn:microsoft.com/office/officeart/2005/8/layout/hList1"/>
    <dgm:cxn modelId="{6E82398A-51A7-4119-B1B4-DC0A35379B66}" type="presParOf" srcId="{5DD4DA07-F24B-4E19-8F47-28163D84405D}" destId="{AADFB05E-A170-4EB2-8B4C-74E36B05D468}" srcOrd="0" destOrd="0" presId="urn:microsoft.com/office/officeart/2005/8/layout/hList1"/>
    <dgm:cxn modelId="{658C7F54-FFBF-43D7-970C-3AA00A0D212D}" type="presParOf" srcId="{5DD4DA07-F24B-4E19-8F47-28163D84405D}" destId="{70B41074-BEED-4D47-8B3A-A83F5F3056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An Interior Gateway Protocol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D616E97-DD46-495A-818A-654AAD0C6BC2}">
      <dgm:prSet custT="1"/>
      <dgm:spPr/>
      <dgm:t>
        <a:bodyPr/>
        <a:lstStyle/>
        <a:p>
          <a:pPr rtl="0"/>
          <a:r>
            <a:rPr lang="en-US" sz="2400" dirty="0" smtClean="0"/>
            <a:t>Hop count metric</a:t>
          </a:r>
          <a:endParaRPr lang="zh-CN" sz="2400" dirty="0"/>
        </a:p>
      </dgm:t>
    </dgm:pt>
    <dgm:pt modelId="{2B47450A-B0C7-449C-A167-8D28728EEA2B}" type="parTrans" cxnId="{B9810198-0BD8-40DA-B81E-6EDB9F5D85A9}">
      <dgm:prSet/>
      <dgm:spPr/>
      <dgm:t>
        <a:bodyPr/>
        <a:lstStyle/>
        <a:p>
          <a:endParaRPr lang="zh-CN" altLang="en-US"/>
        </a:p>
      </dgm:t>
    </dgm:pt>
    <dgm:pt modelId="{2A37FF46-DE92-428C-9717-0BEE371A1898}" type="sibTrans" cxnId="{B9810198-0BD8-40DA-B81E-6EDB9F5D85A9}">
      <dgm:prSet/>
      <dgm:spPr/>
      <dgm:t>
        <a:bodyPr/>
        <a:lstStyle/>
        <a:p>
          <a:endParaRPr lang="zh-CN" altLang="en-US"/>
        </a:p>
      </dgm:t>
    </dgm:pt>
    <dgm:pt modelId="{3334A543-D6E1-4636-B75D-7FBAD8EB8F75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Routing within an autonomous system</a:t>
          </a:r>
        </a:p>
      </dgm:t>
    </dgm:pt>
    <dgm:pt modelId="{D9FDA559-7CF9-4526-87FF-60ACF66168BE}" type="parTrans" cxnId="{D7730C52-9484-4BE2-A537-CA949A73C63D}">
      <dgm:prSet/>
      <dgm:spPr/>
      <dgm:t>
        <a:bodyPr/>
        <a:lstStyle/>
        <a:p>
          <a:endParaRPr lang="zh-CN" altLang="en-US"/>
        </a:p>
      </dgm:t>
    </dgm:pt>
    <dgm:pt modelId="{730E9989-318E-490D-97F7-2449FB13D951}" type="sibTrans" cxnId="{D7730C52-9484-4BE2-A537-CA949A73C63D}">
      <dgm:prSet/>
      <dgm:spPr/>
      <dgm:t>
        <a:bodyPr/>
        <a:lstStyle/>
        <a:p>
          <a:endParaRPr lang="zh-CN" altLang="en-US"/>
        </a:p>
      </dgm:t>
    </dgm:pt>
    <dgm:pt modelId="{86E4BFC6-1E4D-4785-B4BD-1D735D120843}">
      <dgm:prSet custT="1"/>
      <dgm:spPr/>
      <dgm:t>
        <a:bodyPr/>
        <a:lstStyle/>
        <a:p>
          <a:pPr rtl="0"/>
          <a:r>
            <a:rPr lang="en-US" sz="2400" dirty="0" smtClean="0"/>
            <a:t>Using UDP Transport</a:t>
          </a:r>
          <a:endParaRPr lang="zh-CN" sz="2400" dirty="0"/>
        </a:p>
      </dgm:t>
    </dgm:pt>
    <dgm:pt modelId="{B586EA25-B49F-4BC2-B658-73524AF52B34}" type="parTrans" cxnId="{ACBD65C7-51B2-430A-881B-6F336BFA2757}">
      <dgm:prSet/>
      <dgm:spPr/>
      <dgm:t>
        <a:bodyPr/>
        <a:lstStyle/>
        <a:p>
          <a:endParaRPr lang="zh-CN" altLang="en-US"/>
        </a:p>
      </dgm:t>
    </dgm:pt>
    <dgm:pt modelId="{22523D97-A8CE-4177-8F6B-A61B0B4ADC81}" type="sibTrans" cxnId="{ACBD65C7-51B2-430A-881B-6F336BFA2757}">
      <dgm:prSet/>
      <dgm:spPr/>
      <dgm:t>
        <a:bodyPr/>
        <a:lstStyle/>
        <a:p>
          <a:endParaRPr lang="zh-CN" altLang="en-US"/>
        </a:p>
      </dgm:t>
    </dgm:pt>
    <dgm:pt modelId="{56F74539-FAB2-4958-9196-404D54EAEEB7}">
      <dgm:prSet custT="1"/>
      <dgm:spPr/>
      <dgm:t>
        <a:bodyPr/>
        <a:lstStyle/>
        <a:p>
          <a:pPr rtl="0"/>
          <a:r>
            <a:rPr lang="en-US" sz="2400" dirty="0" smtClean="0"/>
            <a:t>Broadcast or multicast delivery</a:t>
          </a:r>
          <a:endParaRPr lang="zh-CN" sz="2400" dirty="0"/>
        </a:p>
      </dgm:t>
    </dgm:pt>
    <dgm:pt modelId="{4BA1C969-349F-4C5B-99F1-91F1B9A386E6}" type="parTrans" cxnId="{997770D4-C969-4F05-BF39-33A2BC7B7FE2}">
      <dgm:prSet/>
      <dgm:spPr/>
      <dgm:t>
        <a:bodyPr/>
        <a:lstStyle/>
        <a:p>
          <a:endParaRPr lang="zh-CN" altLang="en-US"/>
        </a:p>
      </dgm:t>
    </dgm:pt>
    <dgm:pt modelId="{8D017DCD-76B4-4BD8-8114-E4D31F3FCF53}" type="sibTrans" cxnId="{997770D4-C969-4F05-BF39-33A2BC7B7FE2}">
      <dgm:prSet/>
      <dgm:spPr/>
      <dgm:t>
        <a:bodyPr/>
        <a:lstStyle/>
        <a:p>
          <a:endParaRPr lang="zh-CN" altLang="en-US"/>
        </a:p>
      </dgm:t>
    </dgm:pt>
    <dgm:pt modelId="{65B0B0D2-E307-41A6-AFE1-273CE0C18F7E}">
      <dgm:prSet custT="1"/>
      <dgm:spPr/>
      <dgm:t>
        <a:bodyPr/>
        <a:lstStyle/>
        <a:p>
          <a:pPr rtl="0"/>
          <a:r>
            <a:rPr lang="en-US" sz="2400" dirty="0" smtClean="0"/>
            <a:t>Support for default route propagating</a:t>
          </a:r>
          <a:endParaRPr lang="zh-CN" sz="2400" dirty="0"/>
        </a:p>
      </dgm:t>
    </dgm:pt>
    <dgm:pt modelId="{4C9A997F-7FFE-41EE-9442-B0452D230962}" type="parTrans" cxnId="{A1643C31-2749-43BE-9A0B-4E919DA82E23}">
      <dgm:prSet/>
      <dgm:spPr/>
      <dgm:t>
        <a:bodyPr/>
        <a:lstStyle/>
        <a:p>
          <a:endParaRPr lang="zh-CN" altLang="en-US"/>
        </a:p>
      </dgm:t>
    </dgm:pt>
    <dgm:pt modelId="{D0E5A145-1913-47EB-8E3A-40B10DCAE299}" type="sibTrans" cxnId="{A1643C31-2749-43BE-9A0B-4E919DA82E23}">
      <dgm:prSet/>
      <dgm:spPr/>
      <dgm:t>
        <a:bodyPr/>
        <a:lstStyle/>
        <a:p>
          <a:endParaRPr lang="zh-CN" altLang="en-US"/>
        </a:p>
      </dgm:t>
    </dgm:pt>
    <dgm:pt modelId="{EB445F2F-8149-4A77-9A54-7DB3230C2E42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FF0000"/>
              </a:solidFill>
            </a:rPr>
            <a:t>Distance vector algorithm</a:t>
          </a:r>
          <a:endParaRPr lang="zh-CN" sz="2400" b="1" dirty="0">
            <a:solidFill>
              <a:srgbClr val="FF0000"/>
            </a:solidFill>
          </a:endParaRPr>
        </a:p>
      </dgm:t>
    </dgm:pt>
    <dgm:pt modelId="{43AF23DA-5089-4AEB-BCFA-7A8B12AE83BE}" type="parTrans" cxnId="{95A2BF67-50B0-4A0D-97C4-23B1EBA79A0D}">
      <dgm:prSet/>
      <dgm:spPr/>
      <dgm:t>
        <a:bodyPr/>
        <a:lstStyle/>
        <a:p>
          <a:endParaRPr lang="zh-CN" altLang="en-US"/>
        </a:p>
      </dgm:t>
    </dgm:pt>
    <dgm:pt modelId="{F1724A9E-2BB7-4277-9851-CE1E993397EA}" type="sibTrans" cxnId="{95A2BF67-50B0-4A0D-97C4-23B1EBA79A0D}">
      <dgm:prSet/>
      <dgm:spPr/>
      <dgm:t>
        <a:bodyPr/>
        <a:lstStyle/>
        <a:p>
          <a:endParaRPr lang="zh-CN" altLang="en-US"/>
        </a:p>
      </dgm:t>
    </dgm:pt>
    <dgm:pt modelId="{9BE3BFC9-56A9-4A96-BE5E-35C0B9D83997}">
      <dgm:prSet custT="1"/>
      <dgm:spPr/>
      <dgm:t>
        <a:bodyPr/>
        <a:lstStyle/>
        <a:p>
          <a:pPr rtl="0"/>
          <a:r>
            <a:rPr lang="en-US" sz="2400" dirty="0" smtClean="0"/>
            <a:t>Passive version for hosts</a:t>
          </a:r>
          <a:endParaRPr lang="zh-CN" sz="2400" dirty="0"/>
        </a:p>
      </dgm:t>
    </dgm:pt>
    <dgm:pt modelId="{430544EF-6477-447B-B6EB-21D0E9852CE7}" type="parTrans" cxnId="{C6753DA8-BE43-4587-BA3C-C4FB5BF7C63E}">
      <dgm:prSet/>
      <dgm:spPr/>
      <dgm:t>
        <a:bodyPr/>
        <a:lstStyle/>
        <a:p>
          <a:endParaRPr lang="zh-CN" altLang="en-US"/>
        </a:p>
      </dgm:t>
    </dgm:pt>
    <dgm:pt modelId="{3A7C02E4-5659-4BA8-BC2A-B714E76155DE}" type="sibTrans" cxnId="{C6753DA8-BE43-4587-BA3C-C4FB5BF7C63E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3BB144B0-CA97-49BB-A2EB-E0110B0600FE}" type="pres">
      <dgm:prSet presAssocID="{3334A543-D6E1-4636-B75D-7FBAD8EB8F75}" presName="parentLin" presStyleCnt="0"/>
      <dgm:spPr/>
    </dgm:pt>
    <dgm:pt modelId="{42BA0960-D365-4670-9896-B7791DC07479}" type="pres">
      <dgm:prSet presAssocID="{3334A543-D6E1-4636-B75D-7FBAD8EB8F7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04F7B69-D671-4659-97BB-D44D479A1622}" type="pres">
      <dgm:prSet presAssocID="{3334A543-D6E1-4636-B75D-7FBAD8EB8F75}" presName="parentText" presStyleLbl="node1" presStyleIdx="1" presStyleCnt="2" custScaleX="11840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07C483-A703-411E-A1F9-1514895857F4}" type="pres">
      <dgm:prSet presAssocID="{3334A543-D6E1-4636-B75D-7FBAD8EB8F75}" presName="negativeSpace" presStyleCnt="0"/>
      <dgm:spPr/>
    </dgm:pt>
    <dgm:pt modelId="{A0721D30-0AB7-462C-89D3-64B61DEBAD30}" type="pres">
      <dgm:prSet presAssocID="{3334A543-D6E1-4636-B75D-7FBAD8EB8F7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660DAF-D1BE-4A8A-B92E-9146DB65B9D4}" type="presOf" srcId="{56F74539-FAB2-4958-9196-404D54EAEEB7}" destId="{A0721D30-0AB7-462C-89D3-64B61DEBAD30}" srcOrd="0" destOrd="2" presId="urn:microsoft.com/office/officeart/2005/8/layout/list1"/>
    <dgm:cxn modelId="{57F62B64-1DD7-4B06-A70F-B325DBFCA760}" type="presOf" srcId="{65B0B0D2-E307-41A6-AFE1-273CE0C18F7E}" destId="{A0721D30-0AB7-462C-89D3-64B61DEBAD30}" srcOrd="0" destOrd="3" presId="urn:microsoft.com/office/officeart/2005/8/layout/list1"/>
    <dgm:cxn modelId="{D7730C52-9484-4BE2-A537-CA949A73C63D}" srcId="{7601C665-37B0-40CD-BA35-6A27D62700D9}" destId="{3334A543-D6E1-4636-B75D-7FBAD8EB8F75}" srcOrd="1" destOrd="0" parTransId="{D9FDA559-7CF9-4526-87FF-60ACF66168BE}" sibTransId="{730E9989-318E-490D-97F7-2449FB13D951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B9810198-0BD8-40DA-B81E-6EDB9F5D85A9}" srcId="{3334A543-D6E1-4636-B75D-7FBAD8EB8F75}" destId="{AD616E97-DD46-495A-818A-654AAD0C6BC2}" srcOrd="0" destOrd="0" parTransId="{2B47450A-B0C7-449C-A167-8D28728EEA2B}" sibTransId="{2A37FF46-DE92-428C-9717-0BEE371A1898}"/>
    <dgm:cxn modelId="{C6753DA8-BE43-4587-BA3C-C4FB5BF7C63E}" srcId="{3334A543-D6E1-4636-B75D-7FBAD8EB8F75}" destId="{9BE3BFC9-56A9-4A96-BE5E-35C0B9D83997}" srcOrd="5" destOrd="0" parTransId="{430544EF-6477-447B-B6EB-21D0E9852CE7}" sibTransId="{3A7C02E4-5659-4BA8-BC2A-B714E76155DE}"/>
    <dgm:cxn modelId="{4E64F2C6-49C2-44BA-9B98-99FE83D1B109}" type="presOf" srcId="{7601C665-37B0-40CD-BA35-6A27D62700D9}" destId="{FBE445EE-CDE8-4C99-A04D-33FE5BD85C8D}" srcOrd="0" destOrd="0" presId="urn:microsoft.com/office/officeart/2005/8/layout/list1"/>
    <dgm:cxn modelId="{83FE4056-9516-4B69-B766-5E15F313A669}" type="presOf" srcId="{24146B34-5094-4A06-AA92-D899DA4C069A}" destId="{7256A8FF-BBD2-4BB5-AC37-D06EC4DA3B6B}" srcOrd="1" destOrd="0" presId="urn:microsoft.com/office/officeart/2005/8/layout/list1"/>
    <dgm:cxn modelId="{997770D4-C969-4F05-BF39-33A2BC7B7FE2}" srcId="{3334A543-D6E1-4636-B75D-7FBAD8EB8F75}" destId="{56F74539-FAB2-4958-9196-404D54EAEEB7}" srcOrd="2" destOrd="0" parTransId="{4BA1C969-349F-4C5B-99F1-91F1B9A386E6}" sibTransId="{8D017DCD-76B4-4BD8-8114-E4D31F3FCF53}"/>
    <dgm:cxn modelId="{8E695D66-619F-440A-9BBD-B0CAA876DE46}" type="presOf" srcId="{24146B34-5094-4A06-AA92-D899DA4C069A}" destId="{1DF3F470-1C5C-450D-A0B1-4F9DEC60CFBD}" srcOrd="0" destOrd="0" presId="urn:microsoft.com/office/officeart/2005/8/layout/list1"/>
    <dgm:cxn modelId="{ACBD65C7-51B2-430A-881B-6F336BFA2757}" srcId="{3334A543-D6E1-4636-B75D-7FBAD8EB8F75}" destId="{86E4BFC6-1E4D-4785-B4BD-1D735D120843}" srcOrd="1" destOrd="0" parTransId="{B586EA25-B49F-4BC2-B658-73524AF52B34}" sibTransId="{22523D97-A8CE-4177-8F6B-A61B0B4ADC81}"/>
    <dgm:cxn modelId="{C92653E4-F509-442F-95D6-2C84C611AD50}" type="presOf" srcId="{86E4BFC6-1E4D-4785-B4BD-1D735D120843}" destId="{A0721D30-0AB7-462C-89D3-64B61DEBAD30}" srcOrd="0" destOrd="1" presId="urn:microsoft.com/office/officeart/2005/8/layout/list1"/>
    <dgm:cxn modelId="{9E739A6D-3EF4-4B1E-A7BE-EBF473FC765C}" type="presOf" srcId="{3334A543-D6E1-4636-B75D-7FBAD8EB8F75}" destId="{C04F7B69-D671-4659-97BB-D44D479A1622}" srcOrd="1" destOrd="0" presId="urn:microsoft.com/office/officeart/2005/8/layout/list1"/>
    <dgm:cxn modelId="{A1643C31-2749-43BE-9A0B-4E919DA82E23}" srcId="{3334A543-D6E1-4636-B75D-7FBAD8EB8F75}" destId="{65B0B0D2-E307-41A6-AFE1-273CE0C18F7E}" srcOrd="3" destOrd="0" parTransId="{4C9A997F-7FFE-41EE-9442-B0452D230962}" sibTransId="{D0E5A145-1913-47EB-8E3A-40B10DCAE299}"/>
    <dgm:cxn modelId="{8A6F799F-1FD4-4535-A2B7-5A9953E3C114}" type="presOf" srcId="{AD616E97-DD46-495A-818A-654AAD0C6BC2}" destId="{A0721D30-0AB7-462C-89D3-64B61DEBAD30}" srcOrd="0" destOrd="0" presId="urn:microsoft.com/office/officeart/2005/8/layout/list1"/>
    <dgm:cxn modelId="{329EE75C-642B-4EC8-ABC8-BA5178E16EA4}" type="presOf" srcId="{EB445F2F-8149-4A77-9A54-7DB3230C2E42}" destId="{A0721D30-0AB7-462C-89D3-64B61DEBAD30}" srcOrd="0" destOrd="4" presId="urn:microsoft.com/office/officeart/2005/8/layout/list1"/>
    <dgm:cxn modelId="{0DE10E55-FA01-403D-B99B-EF5DDC5C3CBE}" type="presOf" srcId="{3334A543-D6E1-4636-B75D-7FBAD8EB8F75}" destId="{42BA0960-D365-4670-9896-B7791DC07479}" srcOrd="0" destOrd="0" presId="urn:microsoft.com/office/officeart/2005/8/layout/list1"/>
    <dgm:cxn modelId="{95A2BF67-50B0-4A0D-97C4-23B1EBA79A0D}" srcId="{3334A543-D6E1-4636-B75D-7FBAD8EB8F75}" destId="{EB445F2F-8149-4A77-9A54-7DB3230C2E42}" srcOrd="4" destOrd="0" parTransId="{43AF23DA-5089-4AEB-BCFA-7A8B12AE83BE}" sibTransId="{F1724A9E-2BB7-4277-9851-CE1E993397EA}"/>
    <dgm:cxn modelId="{772A8CF5-23D9-48E4-9169-F75BE51523BD}" type="presOf" srcId="{9BE3BFC9-56A9-4A96-BE5E-35C0B9D83997}" destId="{A0721D30-0AB7-462C-89D3-64B61DEBAD30}" srcOrd="0" destOrd="5" presId="urn:microsoft.com/office/officeart/2005/8/layout/list1"/>
    <dgm:cxn modelId="{31084E1B-B6DC-4895-A1A7-0E5BDDD55153}" type="presParOf" srcId="{FBE445EE-CDE8-4C99-A04D-33FE5BD85C8D}" destId="{03212FF6-9A41-4DFF-855E-196545F8A800}" srcOrd="0" destOrd="0" presId="urn:microsoft.com/office/officeart/2005/8/layout/list1"/>
    <dgm:cxn modelId="{B94DE8AA-E654-4EC0-A214-E0587A594A67}" type="presParOf" srcId="{03212FF6-9A41-4DFF-855E-196545F8A800}" destId="{1DF3F470-1C5C-450D-A0B1-4F9DEC60CFBD}" srcOrd="0" destOrd="0" presId="urn:microsoft.com/office/officeart/2005/8/layout/list1"/>
    <dgm:cxn modelId="{96657196-BD4B-4CAA-B68B-1C56854BC552}" type="presParOf" srcId="{03212FF6-9A41-4DFF-855E-196545F8A800}" destId="{7256A8FF-BBD2-4BB5-AC37-D06EC4DA3B6B}" srcOrd="1" destOrd="0" presId="urn:microsoft.com/office/officeart/2005/8/layout/list1"/>
    <dgm:cxn modelId="{7BFF9C35-131E-4FCD-863C-3D372A982200}" type="presParOf" srcId="{FBE445EE-CDE8-4C99-A04D-33FE5BD85C8D}" destId="{E976AB0B-55C4-4B11-8D77-CA25845D7FD9}" srcOrd="1" destOrd="0" presId="urn:microsoft.com/office/officeart/2005/8/layout/list1"/>
    <dgm:cxn modelId="{347CE01E-C60B-4E73-9B64-905A5AF80EB4}" type="presParOf" srcId="{FBE445EE-CDE8-4C99-A04D-33FE5BD85C8D}" destId="{336840BA-A4AD-4331-84BF-4A73CF1F8C79}" srcOrd="2" destOrd="0" presId="urn:microsoft.com/office/officeart/2005/8/layout/list1"/>
    <dgm:cxn modelId="{8127F595-8E6B-4900-A35F-E9AFC23B6F31}" type="presParOf" srcId="{FBE445EE-CDE8-4C99-A04D-33FE5BD85C8D}" destId="{37A34A61-6F95-4121-8698-7ECC9D279857}" srcOrd="3" destOrd="0" presId="urn:microsoft.com/office/officeart/2005/8/layout/list1"/>
    <dgm:cxn modelId="{3FDE4F19-43FD-402C-806F-512A66137E17}" type="presParOf" srcId="{FBE445EE-CDE8-4C99-A04D-33FE5BD85C8D}" destId="{3BB144B0-CA97-49BB-A2EB-E0110B0600FE}" srcOrd="4" destOrd="0" presId="urn:microsoft.com/office/officeart/2005/8/layout/list1"/>
    <dgm:cxn modelId="{EB40E32E-C9A6-459B-BE54-DDF2D665AAEF}" type="presParOf" srcId="{3BB144B0-CA97-49BB-A2EB-E0110B0600FE}" destId="{42BA0960-D365-4670-9896-B7791DC07479}" srcOrd="0" destOrd="0" presId="urn:microsoft.com/office/officeart/2005/8/layout/list1"/>
    <dgm:cxn modelId="{1395DC24-2C0A-4B15-A248-7979D003237D}" type="presParOf" srcId="{3BB144B0-CA97-49BB-A2EB-E0110B0600FE}" destId="{C04F7B69-D671-4659-97BB-D44D479A1622}" srcOrd="1" destOrd="0" presId="urn:microsoft.com/office/officeart/2005/8/layout/list1"/>
    <dgm:cxn modelId="{7F0C524C-C2F3-487A-825D-732BF79CB486}" type="presParOf" srcId="{FBE445EE-CDE8-4C99-A04D-33FE5BD85C8D}" destId="{3007C483-A703-411E-A1F9-1514895857F4}" srcOrd="5" destOrd="0" presId="urn:microsoft.com/office/officeart/2005/8/layout/list1"/>
    <dgm:cxn modelId="{8C809F1E-4DCB-4FD4-B7D6-7BF92741CB97}" type="presParOf" srcId="{FBE445EE-CDE8-4C99-A04D-33FE5BD85C8D}" destId="{A0721D30-0AB7-462C-89D3-64B61DEBAD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000" dirty="0" smtClean="0">
              <a:latin typeface="+mj-lt"/>
              <a:ea typeface="黑体" pitchFamily="2" charset="-122"/>
              <a:cs typeface="Arial" charset="0"/>
            </a:rPr>
            <a:t>Entry In Distance Vector Algorithm</a:t>
          </a:r>
          <a:endParaRPr lang="zh-CN" altLang="en-US" sz="20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3334A543-D6E1-4636-B75D-7FBAD8EB8F75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(destination network, distance)</a:t>
          </a:r>
        </a:p>
      </dgm:t>
    </dgm:pt>
    <dgm:pt modelId="{D9FDA559-7CF9-4526-87FF-60ACF66168BE}" type="parTrans" cxnId="{D7730C52-9484-4BE2-A537-CA949A73C63D}">
      <dgm:prSet/>
      <dgm:spPr/>
      <dgm:t>
        <a:bodyPr/>
        <a:lstStyle/>
        <a:p>
          <a:endParaRPr lang="zh-CN" altLang="en-US"/>
        </a:p>
      </dgm:t>
    </dgm:pt>
    <dgm:pt modelId="{730E9989-318E-490D-97F7-2449FB13D951}" type="sibTrans" cxnId="{D7730C52-9484-4BE2-A537-CA949A73C63D}">
      <dgm:prSet/>
      <dgm:spPr/>
      <dgm:t>
        <a:bodyPr/>
        <a:lstStyle/>
        <a:p>
          <a:endParaRPr lang="zh-CN" altLang="en-US"/>
        </a:p>
      </dgm:t>
    </dgm:pt>
    <dgm:pt modelId="{E47EF407-7F50-4BFD-9D5F-02153DD1C51D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The distance is the number of Internet hops to the destination</a:t>
          </a:r>
        </a:p>
      </dgm:t>
    </dgm:pt>
    <dgm:pt modelId="{1AA52FCA-1AAC-4CF6-875E-71EF6F43A7D0}" type="parTrans" cxnId="{4CA2FCE0-C5F8-436F-AE50-478704EB9396}">
      <dgm:prSet/>
      <dgm:spPr/>
      <dgm:t>
        <a:bodyPr/>
        <a:lstStyle/>
        <a:p>
          <a:endParaRPr lang="zh-CN" altLang="en-US"/>
        </a:p>
      </dgm:t>
    </dgm:pt>
    <dgm:pt modelId="{0B650242-6CA0-4B37-9BF0-8253EB7426E8}" type="sibTrans" cxnId="{4CA2FCE0-C5F8-436F-AE50-478704EB9396}">
      <dgm:prSet/>
      <dgm:spPr/>
      <dgm:t>
        <a:bodyPr/>
        <a:lstStyle/>
        <a:p>
          <a:endParaRPr lang="zh-CN" altLang="en-US"/>
        </a:p>
      </dgm:t>
    </dgm:pt>
    <dgm:pt modelId="{F373EC15-1E5A-4F52-835D-CEB2113DE77B}">
      <dgm:prSet custT="1"/>
      <dgm:spPr/>
      <dgm:t>
        <a:bodyPr/>
        <a:lstStyle/>
        <a:p>
          <a:r>
            <a:rPr lang="en-US" altLang="zh-CN" sz="2000" dirty="0" smtClean="0">
              <a:latin typeface="+mj-lt"/>
            </a:rPr>
            <a:t>The Default Route Of RIP</a:t>
          </a:r>
          <a:endParaRPr lang="en-US" altLang="zh-CN" sz="2000" dirty="0" smtClean="0">
            <a:ea typeface="黑体" pitchFamily="2" charset="-122"/>
          </a:endParaRPr>
        </a:p>
      </dgm:t>
    </dgm:pt>
    <dgm:pt modelId="{46A4824F-73CC-4FF9-9196-1D821949B5D0}" type="parTrans" cxnId="{9EE466BB-84B5-4A54-8A7B-B76B8D408E11}">
      <dgm:prSet/>
      <dgm:spPr/>
      <dgm:t>
        <a:bodyPr/>
        <a:lstStyle/>
        <a:p>
          <a:endParaRPr lang="zh-CN" altLang="en-US"/>
        </a:p>
      </dgm:t>
    </dgm:pt>
    <dgm:pt modelId="{5EAD03C5-183F-4613-907B-9E28FD63C855}" type="sibTrans" cxnId="{9EE466BB-84B5-4A54-8A7B-B76B8D408E11}">
      <dgm:prSet/>
      <dgm:spPr/>
      <dgm:t>
        <a:bodyPr/>
        <a:lstStyle/>
        <a:p>
          <a:endParaRPr lang="zh-CN" altLang="en-US"/>
        </a:p>
      </dgm:t>
    </dgm:pt>
    <dgm:pt modelId="{AA074AE1-CD0C-466D-B76A-57D7365566C0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The organization merely needs to configure one of its routers to have a default</a:t>
          </a:r>
        </a:p>
      </dgm:t>
    </dgm:pt>
    <dgm:pt modelId="{0B8FF90E-A8E5-4568-AE96-0C7C2ACD21DB}" type="parTrans" cxnId="{DFDEC681-2718-4B58-B9F8-9A84B62D8599}">
      <dgm:prSet/>
      <dgm:spPr/>
      <dgm:t>
        <a:bodyPr/>
        <a:lstStyle/>
        <a:p>
          <a:endParaRPr lang="zh-CN" altLang="en-US"/>
        </a:p>
      </dgm:t>
    </dgm:pt>
    <dgm:pt modelId="{32453E18-5B75-4BFD-A1E2-A24EC8B432DF}" type="sibTrans" cxnId="{DFDEC681-2718-4B58-B9F8-9A84B62D8599}">
      <dgm:prSet/>
      <dgm:spPr/>
      <dgm:t>
        <a:bodyPr/>
        <a:lstStyle/>
        <a:p>
          <a:endParaRPr lang="zh-CN" altLang="en-US"/>
        </a:p>
      </dgm:t>
    </dgm:pt>
    <dgm:pt modelId="{02AB6308-9A7D-4188-A609-451A313C8BD4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The organization usually chooses the router that connects to an ISP</a:t>
          </a:r>
        </a:p>
      </dgm:t>
    </dgm:pt>
    <dgm:pt modelId="{AB4D40BD-B3FC-4C25-A2E9-F0105E32D5F7}" type="parTrans" cxnId="{B70D9437-DE8B-4507-84E0-CB7762D660D2}">
      <dgm:prSet/>
      <dgm:spPr/>
      <dgm:t>
        <a:bodyPr/>
        <a:lstStyle/>
        <a:p>
          <a:endParaRPr lang="zh-CN" altLang="en-US"/>
        </a:p>
      </dgm:t>
    </dgm:pt>
    <dgm:pt modelId="{6A742EF5-B887-4114-A994-C29FFB11C0ED}" type="sibTrans" cxnId="{B70D9437-DE8B-4507-84E0-CB7762D660D2}">
      <dgm:prSet/>
      <dgm:spPr/>
      <dgm:t>
        <a:bodyPr/>
        <a:lstStyle/>
        <a:p>
          <a:endParaRPr lang="zh-CN" altLang="en-US"/>
        </a:p>
      </dgm:t>
    </dgm:pt>
    <dgm:pt modelId="{F0D4802C-D369-4F80-A216-32E4F79751AF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RIP propagates the default route to all other routers in the organization</a:t>
          </a:r>
        </a:p>
      </dgm:t>
    </dgm:pt>
    <dgm:pt modelId="{7A5F0F22-63FC-487D-AF43-07067A6A2DD1}" type="parTrans" cxnId="{C43DA1BB-974E-4199-B935-CDAEC8C20EF3}">
      <dgm:prSet/>
      <dgm:spPr/>
      <dgm:t>
        <a:bodyPr/>
        <a:lstStyle/>
        <a:p>
          <a:endParaRPr lang="zh-CN" altLang="en-US"/>
        </a:p>
      </dgm:t>
    </dgm:pt>
    <dgm:pt modelId="{CA5945AA-7AA3-4E67-9DC9-40D38D972433}" type="sibTrans" cxnId="{C43DA1BB-974E-4199-B935-CDAEC8C20EF3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EE166048-7218-4F7D-A196-5C47EB33CC00}" type="pres">
      <dgm:prSet presAssocID="{F373EC15-1E5A-4F52-835D-CEB2113DE77B}" presName="parentLin" presStyleCnt="0"/>
      <dgm:spPr/>
    </dgm:pt>
    <dgm:pt modelId="{0BDBB33B-063C-4F20-ABB7-EBD34EF6B48F}" type="pres">
      <dgm:prSet presAssocID="{F373EC15-1E5A-4F52-835D-CEB2113DE77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59FB455-432F-4EB7-A803-23417D7E512A}" type="pres">
      <dgm:prSet presAssocID="{F373EC15-1E5A-4F52-835D-CEB2113DE77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6325F7-D372-4797-BDAC-E1B87D4FC985}" type="pres">
      <dgm:prSet presAssocID="{F373EC15-1E5A-4F52-835D-CEB2113DE77B}" presName="negativeSpace" presStyleCnt="0"/>
      <dgm:spPr/>
    </dgm:pt>
    <dgm:pt modelId="{9E0EAD39-201E-4A9C-9255-692A521D1082}" type="pres">
      <dgm:prSet presAssocID="{F373EC15-1E5A-4F52-835D-CEB2113DE77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730C52-9484-4BE2-A537-CA949A73C63D}" srcId="{24146B34-5094-4A06-AA92-D899DA4C069A}" destId="{3334A543-D6E1-4636-B75D-7FBAD8EB8F75}" srcOrd="0" destOrd="0" parTransId="{D9FDA559-7CF9-4526-87FF-60ACF66168BE}" sibTransId="{730E9989-318E-490D-97F7-2449FB13D951}"/>
    <dgm:cxn modelId="{C43DA1BB-974E-4199-B935-CDAEC8C20EF3}" srcId="{F373EC15-1E5A-4F52-835D-CEB2113DE77B}" destId="{F0D4802C-D369-4F80-A216-32E4F79751AF}" srcOrd="2" destOrd="0" parTransId="{7A5F0F22-63FC-487D-AF43-07067A6A2DD1}" sibTransId="{CA5945AA-7AA3-4E67-9DC9-40D38D972433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2D30A74E-1475-4E8C-B8C8-DEDB73A7D624}" type="presOf" srcId="{24146B34-5094-4A06-AA92-D899DA4C069A}" destId="{1DF3F470-1C5C-450D-A0B1-4F9DEC60CFBD}" srcOrd="0" destOrd="0" presId="urn:microsoft.com/office/officeart/2005/8/layout/list1"/>
    <dgm:cxn modelId="{76B2C2C9-0622-4141-869F-CCB3A7358FB9}" type="presOf" srcId="{F373EC15-1E5A-4F52-835D-CEB2113DE77B}" destId="{959FB455-432F-4EB7-A803-23417D7E512A}" srcOrd="1" destOrd="0" presId="urn:microsoft.com/office/officeart/2005/8/layout/list1"/>
    <dgm:cxn modelId="{807C50E5-A26B-4C5C-89A6-FDD1803B206A}" type="presOf" srcId="{E47EF407-7F50-4BFD-9D5F-02153DD1C51D}" destId="{336840BA-A4AD-4331-84BF-4A73CF1F8C79}" srcOrd="0" destOrd="1" presId="urn:microsoft.com/office/officeart/2005/8/layout/list1"/>
    <dgm:cxn modelId="{4CA2FCE0-C5F8-436F-AE50-478704EB9396}" srcId="{24146B34-5094-4A06-AA92-D899DA4C069A}" destId="{E47EF407-7F50-4BFD-9D5F-02153DD1C51D}" srcOrd="1" destOrd="0" parTransId="{1AA52FCA-1AAC-4CF6-875E-71EF6F43A7D0}" sibTransId="{0B650242-6CA0-4B37-9BF0-8253EB7426E8}"/>
    <dgm:cxn modelId="{EEF88650-B49D-4729-8B57-222469F35BF3}" type="presOf" srcId="{3334A543-D6E1-4636-B75D-7FBAD8EB8F75}" destId="{336840BA-A4AD-4331-84BF-4A73CF1F8C79}" srcOrd="0" destOrd="0" presId="urn:microsoft.com/office/officeart/2005/8/layout/list1"/>
    <dgm:cxn modelId="{9EE466BB-84B5-4A54-8A7B-B76B8D408E11}" srcId="{7601C665-37B0-40CD-BA35-6A27D62700D9}" destId="{F373EC15-1E5A-4F52-835D-CEB2113DE77B}" srcOrd="1" destOrd="0" parTransId="{46A4824F-73CC-4FF9-9196-1D821949B5D0}" sibTransId="{5EAD03C5-183F-4613-907B-9E28FD63C855}"/>
    <dgm:cxn modelId="{222057D1-739D-46E7-9F5D-529CD67A1501}" type="presOf" srcId="{F373EC15-1E5A-4F52-835D-CEB2113DE77B}" destId="{0BDBB33B-063C-4F20-ABB7-EBD34EF6B48F}" srcOrd="0" destOrd="0" presId="urn:microsoft.com/office/officeart/2005/8/layout/list1"/>
    <dgm:cxn modelId="{B70D9437-DE8B-4507-84E0-CB7762D660D2}" srcId="{F373EC15-1E5A-4F52-835D-CEB2113DE77B}" destId="{02AB6308-9A7D-4188-A609-451A313C8BD4}" srcOrd="1" destOrd="0" parTransId="{AB4D40BD-B3FC-4C25-A2E9-F0105E32D5F7}" sibTransId="{6A742EF5-B887-4114-A994-C29FFB11C0ED}"/>
    <dgm:cxn modelId="{BB576B8E-54A6-4972-AF81-1BB2B5072CEE}" type="presOf" srcId="{7601C665-37B0-40CD-BA35-6A27D62700D9}" destId="{FBE445EE-CDE8-4C99-A04D-33FE5BD85C8D}" srcOrd="0" destOrd="0" presId="urn:microsoft.com/office/officeart/2005/8/layout/list1"/>
    <dgm:cxn modelId="{44ABFB87-CE8A-42C5-8CD5-9DB7CC2FB61E}" type="presOf" srcId="{02AB6308-9A7D-4188-A609-451A313C8BD4}" destId="{9E0EAD39-201E-4A9C-9255-692A521D1082}" srcOrd="0" destOrd="1" presId="urn:microsoft.com/office/officeart/2005/8/layout/list1"/>
    <dgm:cxn modelId="{C3338770-E66E-402D-9F6E-B48A7C1F6228}" type="presOf" srcId="{AA074AE1-CD0C-466D-B76A-57D7365566C0}" destId="{9E0EAD39-201E-4A9C-9255-692A521D1082}" srcOrd="0" destOrd="0" presId="urn:microsoft.com/office/officeart/2005/8/layout/list1"/>
    <dgm:cxn modelId="{9ED4EBE9-A673-4088-BF5C-CDE013CE999C}" type="presOf" srcId="{24146B34-5094-4A06-AA92-D899DA4C069A}" destId="{7256A8FF-BBD2-4BB5-AC37-D06EC4DA3B6B}" srcOrd="1" destOrd="0" presId="urn:microsoft.com/office/officeart/2005/8/layout/list1"/>
    <dgm:cxn modelId="{542E2EBE-E855-40B0-B255-8C7F42B58C54}" type="presOf" srcId="{F0D4802C-D369-4F80-A216-32E4F79751AF}" destId="{9E0EAD39-201E-4A9C-9255-692A521D1082}" srcOrd="0" destOrd="2" presId="urn:microsoft.com/office/officeart/2005/8/layout/list1"/>
    <dgm:cxn modelId="{DFDEC681-2718-4B58-B9F8-9A84B62D8599}" srcId="{F373EC15-1E5A-4F52-835D-CEB2113DE77B}" destId="{AA074AE1-CD0C-466D-B76A-57D7365566C0}" srcOrd="0" destOrd="0" parTransId="{0B8FF90E-A8E5-4568-AE96-0C7C2ACD21DB}" sibTransId="{32453E18-5B75-4BFD-A1E2-A24EC8B432DF}"/>
    <dgm:cxn modelId="{B9BDD96D-DAB9-4A9B-BC42-DC087614AAA3}" type="presParOf" srcId="{FBE445EE-CDE8-4C99-A04D-33FE5BD85C8D}" destId="{03212FF6-9A41-4DFF-855E-196545F8A800}" srcOrd="0" destOrd="0" presId="urn:microsoft.com/office/officeart/2005/8/layout/list1"/>
    <dgm:cxn modelId="{1B5C6ADD-957C-4DE2-9C1C-C596E8BFA3AF}" type="presParOf" srcId="{03212FF6-9A41-4DFF-855E-196545F8A800}" destId="{1DF3F470-1C5C-450D-A0B1-4F9DEC60CFBD}" srcOrd="0" destOrd="0" presId="urn:microsoft.com/office/officeart/2005/8/layout/list1"/>
    <dgm:cxn modelId="{0ECA3332-FEE7-4794-9E76-3EAA87ED3F44}" type="presParOf" srcId="{03212FF6-9A41-4DFF-855E-196545F8A800}" destId="{7256A8FF-BBD2-4BB5-AC37-D06EC4DA3B6B}" srcOrd="1" destOrd="0" presId="urn:microsoft.com/office/officeart/2005/8/layout/list1"/>
    <dgm:cxn modelId="{A30D3EFF-08F8-49C2-AF67-B69321DC090C}" type="presParOf" srcId="{FBE445EE-CDE8-4C99-A04D-33FE5BD85C8D}" destId="{E976AB0B-55C4-4B11-8D77-CA25845D7FD9}" srcOrd="1" destOrd="0" presId="urn:microsoft.com/office/officeart/2005/8/layout/list1"/>
    <dgm:cxn modelId="{2E1BADA3-E123-44F0-A2B0-CFA5C7E34368}" type="presParOf" srcId="{FBE445EE-CDE8-4C99-A04D-33FE5BD85C8D}" destId="{336840BA-A4AD-4331-84BF-4A73CF1F8C79}" srcOrd="2" destOrd="0" presId="urn:microsoft.com/office/officeart/2005/8/layout/list1"/>
    <dgm:cxn modelId="{3A212C08-FE9F-4A2E-A0E3-DA17FA4720CF}" type="presParOf" srcId="{FBE445EE-CDE8-4C99-A04D-33FE5BD85C8D}" destId="{37A34A61-6F95-4121-8698-7ECC9D279857}" srcOrd="3" destOrd="0" presId="urn:microsoft.com/office/officeart/2005/8/layout/list1"/>
    <dgm:cxn modelId="{2EF5A9B8-4C10-4CAD-B243-4CD9D6D6C0AD}" type="presParOf" srcId="{FBE445EE-CDE8-4C99-A04D-33FE5BD85C8D}" destId="{EE166048-7218-4F7D-A196-5C47EB33CC00}" srcOrd="4" destOrd="0" presId="urn:microsoft.com/office/officeart/2005/8/layout/list1"/>
    <dgm:cxn modelId="{49AF0612-7769-47D1-B538-CC7FB17C2709}" type="presParOf" srcId="{EE166048-7218-4F7D-A196-5C47EB33CC00}" destId="{0BDBB33B-063C-4F20-ABB7-EBD34EF6B48F}" srcOrd="0" destOrd="0" presId="urn:microsoft.com/office/officeart/2005/8/layout/list1"/>
    <dgm:cxn modelId="{EF25F3D8-F663-4F9C-AADA-A1D89995F505}" type="presParOf" srcId="{EE166048-7218-4F7D-A196-5C47EB33CC00}" destId="{959FB455-432F-4EB7-A803-23417D7E512A}" srcOrd="1" destOrd="0" presId="urn:microsoft.com/office/officeart/2005/8/layout/list1"/>
    <dgm:cxn modelId="{A71E4B6C-4A61-4AB9-BAD1-4684509828AA}" type="presParOf" srcId="{FBE445EE-CDE8-4C99-A04D-33FE5BD85C8D}" destId="{DF6325F7-D372-4797-BDAC-E1B87D4FC985}" srcOrd="5" destOrd="0" presId="urn:microsoft.com/office/officeart/2005/8/layout/list1"/>
    <dgm:cxn modelId="{F405950A-4AAC-4815-AE03-23A48B018482}" type="presParOf" srcId="{FBE445EE-CDE8-4C99-A04D-33FE5BD85C8D}" destId="{9E0EAD39-201E-4A9C-9255-692A521D10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E703CA-6D83-44B1-B5F8-D89253B00E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F01495-EC82-4983-A4AA-659A929BE594}">
      <dgm:prSet phldrT="[文本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d</a:t>
          </a:r>
          <a:r>
            <a:rPr lang="en-US" baseline="-25000" dirty="0" err="1" smtClean="0"/>
            <a:t>A</a:t>
          </a:r>
          <a:r>
            <a:rPr lang="en-US" dirty="0" err="1" smtClean="0"/>
            <a:t>,d</a:t>
          </a:r>
          <a:r>
            <a:rPr lang="en-US" baseline="-25000" dirty="0" err="1" smtClean="0"/>
            <a:t>B</a:t>
          </a:r>
          <a:r>
            <a:rPr lang="en-US" dirty="0" err="1" smtClean="0"/>
            <a:t>,d</a:t>
          </a:r>
          <a:r>
            <a:rPr lang="en-US" baseline="-25000" dirty="0" err="1" smtClean="0"/>
            <a:t>C</a:t>
          </a:r>
          <a:r>
            <a:rPr lang="en-US" dirty="0" err="1" smtClean="0"/>
            <a:t>,d</a:t>
          </a:r>
          <a:r>
            <a:rPr lang="en-US" baseline="-25000" dirty="0" err="1" smtClean="0"/>
            <a:t>D</a:t>
          </a:r>
          <a:r>
            <a:rPr lang="en-US" dirty="0" err="1" smtClean="0"/>
            <a:t>,d</a:t>
          </a:r>
          <a:r>
            <a:rPr lang="en-US" baseline="-25000" dirty="0" err="1" smtClean="0"/>
            <a:t>E</a:t>
          </a:r>
          <a:r>
            <a:rPr lang="en-US" dirty="0" err="1" smtClean="0"/>
            <a:t>,d</a:t>
          </a:r>
          <a:r>
            <a:rPr lang="en-US" baseline="-25000" dirty="0" err="1" smtClean="0"/>
            <a:t>F</a:t>
          </a:r>
          <a:r>
            <a:rPr lang="en-US" dirty="0" smtClean="0"/>
            <a:t>)</a:t>
          </a:r>
          <a:endParaRPr lang="zh-CN" altLang="en-US" dirty="0"/>
        </a:p>
      </dgm:t>
    </dgm:pt>
    <dgm:pt modelId="{6BCC7C2D-350E-4907-8920-3A7CC0AB3C49}" type="parTrans" cxnId="{1B704571-CF06-4CE2-9956-793E5F5DE642}">
      <dgm:prSet/>
      <dgm:spPr/>
      <dgm:t>
        <a:bodyPr/>
        <a:lstStyle/>
        <a:p>
          <a:endParaRPr lang="zh-CN" altLang="en-US"/>
        </a:p>
      </dgm:t>
    </dgm:pt>
    <dgm:pt modelId="{377DC2D0-C5AB-4E01-9953-3B3EE56746ED}" type="sibTrans" cxnId="{1B704571-CF06-4CE2-9956-793E5F5DE642}">
      <dgm:prSet/>
      <dgm:spPr/>
      <dgm:t>
        <a:bodyPr/>
        <a:lstStyle/>
        <a:p>
          <a:endParaRPr lang="zh-CN" altLang="en-US"/>
        </a:p>
      </dgm:t>
    </dgm:pt>
    <dgm:pt modelId="{1641B029-1C4E-4BBD-864D-40B73FF73D06}">
      <dgm:prSet phldrT="[文本]"/>
      <dgm:spPr/>
      <dgm:t>
        <a:bodyPr/>
        <a:lstStyle/>
        <a:p>
          <a:r>
            <a:rPr lang="en-US" altLang="en-US" dirty="0" smtClean="0"/>
            <a:t>Brief representation</a:t>
          </a:r>
          <a:endParaRPr lang="zh-CN" altLang="en-US" dirty="0"/>
        </a:p>
      </dgm:t>
    </dgm:pt>
    <dgm:pt modelId="{206433E5-2555-4EE5-95EC-4AC4641EC155}" type="parTrans" cxnId="{7BACEBFC-FE95-4E14-BC4C-F3861C4088F4}">
      <dgm:prSet/>
      <dgm:spPr/>
      <dgm:t>
        <a:bodyPr/>
        <a:lstStyle/>
        <a:p>
          <a:endParaRPr lang="zh-CN" altLang="en-US"/>
        </a:p>
      </dgm:t>
    </dgm:pt>
    <dgm:pt modelId="{40540A91-CAFD-4E41-9ABB-C1A0D965095E}" type="sibTrans" cxnId="{7BACEBFC-FE95-4E14-BC4C-F3861C4088F4}">
      <dgm:prSet/>
      <dgm:spPr/>
      <dgm:t>
        <a:bodyPr/>
        <a:lstStyle/>
        <a:p>
          <a:endParaRPr lang="zh-CN" altLang="en-US"/>
        </a:p>
      </dgm:t>
    </dgm:pt>
    <dgm:pt modelId="{8E8D5837-C08B-41E7-B20E-257466859CDB}" type="pres">
      <dgm:prSet presAssocID="{35E703CA-6D83-44B1-B5F8-D89253B00E4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A3F25A-009C-4B86-B480-3F4EBC452295}" type="pres">
      <dgm:prSet presAssocID="{1641B029-1C4E-4BBD-864D-40B73FF73D06}" presName="parentLin" presStyleCnt="0"/>
      <dgm:spPr/>
    </dgm:pt>
    <dgm:pt modelId="{D6E1454D-63FE-4051-B08B-8FA6B746F7A0}" type="pres">
      <dgm:prSet presAssocID="{1641B029-1C4E-4BBD-864D-40B73FF73D06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EFF5284D-554D-4981-8C7D-E6567981AA14}" type="pres">
      <dgm:prSet presAssocID="{1641B029-1C4E-4BBD-864D-40B73FF73D06}" presName="parentText" presStyleLbl="node1" presStyleIdx="0" presStyleCnt="1" custLinFactNeighborX="-44772" custLinFactNeighborY="-51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A4A49-ACA5-4EE7-9DDB-6946FAC1B3C4}" type="pres">
      <dgm:prSet presAssocID="{1641B029-1C4E-4BBD-864D-40B73FF73D06}" presName="negativeSpace" presStyleCnt="0"/>
      <dgm:spPr/>
    </dgm:pt>
    <dgm:pt modelId="{ECB14072-99DF-4F64-A6B2-C126700E4348}" type="pres">
      <dgm:prSet presAssocID="{1641B029-1C4E-4BBD-864D-40B73FF73D0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ACEBFC-FE95-4E14-BC4C-F3861C4088F4}" srcId="{35E703CA-6D83-44B1-B5F8-D89253B00E4C}" destId="{1641B029-1C4E-4BBD-864D-40B73FF73D06}" srcOrd="0" destOrd="0" parTransId="{206433E5-2555-4EE5-95EC-4AC4641EC155}" sibTransId="{40540A91-CAFD-4E41-9ABB-C1A0D965095E}"/>
    <dgm:cxn modelId="{1F96658D-8B4B-4584-98C7-560A37604A8A}" type="presOf" srcId="{35E703CA-6D83-44B1-B5F8-D89253B00E4C}" destId="{8E8D5837-C08B-41E7-B20E-257466859CDB}" srcOrd="0" destOrd="0" presId="urn:microsoft.com/office/officeart/2005/8/layout/list1"/>
    <dgm:cxn modelId="{1B704571-CF06-4CE2-9956-793E5F5DE642}" srcId="{1641B029-1C4E-4BBD-864D-40B73FF73D06}" destId="{0DF01495-EC82-4983-A4AA-659A929BE594}" srcOrd="0" destOrd="0" parTransId="{6BCC7C2D-350E-4907-8920-3A7CC0AB3C49}" sibTransId="{377DC2D0-C5AB-4E01-9953-3B3EE56746ED}"/>
    <dgm:cxn modelId="{9202B2F9-41CE-44EA-84D8-54E3463F2B91}" type="presOf" srcId="{1641B029-1C4E-4BBD-864D-40B73FF73D06}" destId="{D6E1454D-63FE-4051-B08B-8FA6B746F7A0}" srcOrd="0" destOrd="0" presId="urn:microsoft.com/office/officeart/2005/8/layout/list1"/>
    <dgm:cxn modelId="{59DEB2A0-845A-4BE9-917C-2F19CA5D6098}" type="presOf" srcId="{1641B029-1C4E-4BBD-864D-40B73FF73D06}" destId="{EFF5284D-554D-4981-8C7D-E6567981AA14}" srcOrd="1" destOrd="0" presId="urn:microsoft.com/office/officeart/2005/8/layout/list1"/>
    <dgm:cxn modelId="{1A0AA412-E456-435C-B795-6577D0C3E6C6}" type="presOf" srcId="{0DF01495-EC82-4983-A4AA-659A929BE594}" destId="{ECB14072-99DF-4F64-A6B2-C126700E4348}" srcOrd="0" destOrd="0" presId="urn:microsoft.com/office/officeart/2005/8/layout/list1"/>
    <dgm:cxn modelId="{B4DB671B-E1B7-410F-AEDB-54EAD73ED408}" type="presParOf" srcId="{8E8D5837-C08B-41E7-B20E-257466859CDB}" destId="{4FA3F25A-009C-4B86-B480-3F4EBC452295}" srcOrd="0" destOrd="0" presId="urn:microsoft.com/office/officeart/2005/8/layout/list1"/>
    <dgm:cxn modelId="{D99FCD45-0BE6-4B3E-8C03-ADDEC31366DC}" type="presParOf" srcId="{4FA3F25A-009C-4B86-B480-3F4EBC452295}" destId="{D6E1454D-63FE-4051-B08B-8FA6B746F7A0}" srcOrd="0" destOrd="0" presId="urn:microsoft.com/office/officeart/2005/8/layout/list1"/>
    <dgm:cxn modelId="{C5413462-7ED3-4BB3-AE4F-726B8C8EAE9D}" type="presParOf" srcId="{4FA3F25A-009C-4B86-B480-3F4EBC452295}" destId="{EFF5284D-554D-4981-8C7D-E6567981AA14}" srcOrd="1" destOrd="0" presId="urn:microsoft.com/office/officeart/2005/8/layout/list1"/>
    <dgm:cxn modelId="{EBAC2C11-15D6-43F9-945B-FA376E7C2AFD}" type="presParOf" srcId="{8E8D5837-C08B-41E7-B20E-257466859CDB}" destId="{60BA4A49-ACA5-4EE7-9DDB-6946FAC1B3C4}" srcOrd="1" destOrd="0" presId="urn:microsoft.com/office/officeart/2005/8/layout/list1"/>
    <dgm:cxn modelId="{FC08045E-78FF-466E-B9EA-14B7D601C36E}" type="presParOf" srcId="{8E8D5837-C08B-41E7-B20E-257466859CDB}" destId="{ECB14072-99DF-4F64-A6B2-C126700E43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Another Interior Gateway Protocol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02AB6308-9A7D-4188-A609-451A313C8BD4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Full CIDR And Subnet Support</a:t>
          </a:r>
        </a:p>
      </dgm:t>
    </dgm:pt>
    <dgm:pt modelId="{AB4D40BD-B3FC-4C25-A2E9-F0105E32D5F7}" type="parTrans" cxnId="{B70D9437-DE8B-4507-84E0-CB7762D660D2}">
      <dgm:prSet/>
      <dgm:spPr/>
      <dgm:t>
        <a:bodyPr/>
        <a:lstStyle/>
        <a:p>
          <a:endParaRPr lang="zh-CN" altLang="en-US"/>
        </a:p>
      </dgm:t>
    </dgm:pt>
    <dgm:pt modelId="{6A742EF5-B887-4114-A994-C29FFB11C0ED}" type="sibTrans" cxnId="{B70D9437-DE8B-4507-84E0-CB7762D660D2}">
      <dgm:prSet/>
      <dgm:spPr/>
      <dgm:t>
        <a:bodyPr/>
        <a:lstStyle/>
        <a:p>
          <a:endParaRPr lang="zh-CN" altLang="en-US"/>
        </a:p>
      </dgm:t>
    </dgm:pt>
    <dgm:pt modelId="{ABA9DBCD-BB60-404C-87A9-86C98D7869B1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Routing within an autonomous system</a:t>
          </a:r>
        </a:p>
      </dgm:t>
    </dgm:pt>
    <dgm:pt modelId="{75D53519-88AC-4F70-A2A7-D0F9638B7CD7}" type="par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23F5AFC0-A861-42EE-BEE3-98FEFD8AFBC7}" type="sib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C14CFC7C-890F-4033-9217-65B1C4FED45A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Authenticated message exchange</a:t>
          </a:r>
        </a:p>
      </dgm:t>
    </dgm:pt>
    <dgm:pt modelId="{ECFCA735-15E7-4BC5-821B-4C3567F8F055}" type="parTrans" cxnId="{438592A7-5DCA-4C9B-BBF2-49A55D809B9F}">
      <dgm:prSet/>
      <dgm:spPr/>
      <dgm:t>
        <a:bodyPr/>
        <a:lstStyle/>
        <a:p>
          <a:endParaRPr lang="zh-CN" altLang="en-US"/>
        </a:p>
      </dgm:t>
    </dgm:pt>
    <dgm:pt modelId="{0B1B95BF-8A0C-4F5E-A7AF-A022902CB7A3}" type="sibTrans" cxnId="{438592A7-5DCA-4C9B-BBF2-49A55D809B9F}">
      <dgm:prSet/>
      <dgm:spPr/>
      <dgm:t>
        <a:bodyPr/>
        <a:lstStyle/>
        <a:p>
          <a:endParaRPr lang="zh-CN" altLang="en-US"/>
        </a:p>
      </dgm:t>
    </dgm:pt>
    <dgm:pt modelId="{20817C51-9C88-4E28-B0C5-6F93C7BECAA4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Imported routes</a:t>
          </a:r>
        </a:p>
      </dgm:t>
    </dgm:pt>
    <dgm:pt modelId="{1B87349E-9160-4E72-A425-3015FE270849}" type="parTrans" cxnId="{D29CAC17-5DBD-4E1F-B14D-CDFD3C751937}">
      <dgm:prSet/>
      <dgm:spPr/>
      <dgm:t>
        <a:bodyPr/>
        <a:lstStyle/>
        <a:p>
          <a:endParaRPr lang="zh-CN" altLang="en-US"/>
        </a:p>
      </dgm:t>
    </dgm:pt>
    <dgm:pt modelId="{A71201F3-B14E-4AAC-B015-992494FBD1EA}" type="sibTrans" cxnId="{D29CAC17-5DBD-4E1F-B14D-CDFD3C751937}">
      <dgm:prSet/>
      <dgm:spPr/>
      <dgm:t>
        <a:bodyPr/>
        <a:lstStyle/>
        <a:p>
          <a:endParaRPr lang="zh-CN" altLang="en-US"/>
        </a:p>
      </dgm:t>
    </dgm:pt>
    <dgm:pt modelId="{E838543E-28BA-4344-A3AC-F7B8FFE750F9}">
      <dgm:prSet custT="1"/>
      <dgm:spPr/>
      <dgm:t>
        <a:bodyPr/>
        <a:lstStyle/>
        <a:p>
          <a:r>
            <a:rPr lang="en-US" altLang="zh-CN" sz="2400" b="1" dirty="0" smtClean="0">
              <a:solidFill>
                <a:srgbClr val="FF0000"/>
              </a:solidFill>
              <a:ea typeface="黑体" pitchFamily="2" charset="-122"/>
            </a:rPr>
            <a:t>Link-state algorithm</a:t>
          </a:r>
        </a:p>
      </dgm:t>
    </dgm:pt>
    <dgm:pt modelId="{48059483-7499-4875-92D6-0C8F9F469A0E}" type="parTrans" cxnId="{09DE0399-0521-46D6-9B0F-1C9C26FAA579}">
      <dgm:prSet/>
      <dgm:spPr/>
      <dgm:t>
        <a:bodyPr/>
        <a:lstStyle/>
        <a:p>
          <a:endParaRPr lang="zh-CN" altLang="en-US"/>
        </a:p>
      </dgm:t>
    </dgm:pt>
    <dgm:pt modelId="{09A6FCB8-0339-46FE-BDEC-5F0071B0C4D0}" type="sibTrans" cxnId="{09DE0399-0521-46D6-9B0F-1C9C26FAA579}">
      <dgm:prSet/>
      <dgm:spPr/>
      <dgm:t>
        <a:bodyPr/>
        <a:lstStyle/>
        <a:p>
          <a:endParaRPr lang="zh-CN" altLang="en-US"/>
        </a:p>
      </dgm:t>
    </dgm:pt>
    <dgm:pt modelId="{D923AFCA-AB4B-4103-9CA0-0878C4770315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Support for multi-access networks</a:t>
          </a:r>
        </a:p>
      </dgm:t>
    </dgm:pt>
    <dgm:pt modelId="{8390F481-D9F8-47EE-A737-594B53AAC649}" type="parTrans" cxnId="{B37FF89A-5FCC-4879-8D55-D94A3C0DC8B1}">
      <dgm:prSet/>
      <dgm:spPr/>
      <dgm:t>
        <a:bodyPr/>
        <a:lstStyle/>
        <a:p>
          <a:endParaRPr lang="zh-CN" altLang="en-US"/>
        </a:p>
      </dgm:t>
    </dgm:pt>
    <dgm:pt modelId="{FE4612CA-4D79-4581-8BB8-3D7E3486ECE7}" type="sibTrans" cxnId="{B37FF89A-5FCC-4879-8D55-D94A3C0DC8B1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97ACDCEC-0335-4163-B039-75E064E4C5E9}" type="pres">
      <dgm:prSet presAssocID="{ABA9DBCD-BB60-404C-87A9-86C98D7869B1}" presName="parentLin" presStyleCnt="0"/>
      <dgm:spPr/>
    </dgm:pt>
    <dgm:pt modelId="{A6F24175-4AC0-4CB5-84BB-D76694C32651}" type="pres">
      <dgm:prSet presAssocID="{ABA9DBCD-BB60-404C-87A9-86C98D7869B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D46F0AC-D165-45FA-A7D4-17140BECB38D}" type="pres">
      <dgm:prSet presAssocID="{ABA9DBCD-BB60-404C-87A9-86C98D7869B1}" presName="parentText" presStyleLbl="node1" presStyleIdx="1" presStyleCnt="2" custScaleX="1165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83535-845F-4659-9DD3-986F0BF795FA}" type="pres">
      <dgm:prSet presAssocID="{ABA9DBCD-BB60-404C-87A9-86C98D7869B1}" presName="negativeSpace" presStyleCnt="0"/>
      <dgm:spPr/>
    </dgm:pt>
    <dgm:pt modelId="{F1777086-86E1-4A0E-B1FD-D27A578F65E9}" type="pres">
      <dgm:prSet presAssocID="{ABA9DBCD-BB60-404C-87A9-86C98D7869B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8592A7-5DCA-4C9B-BBF2-49A55D809B9F}" srcId="{ABA9DBCD-BB60-404C-87A9-86C98D7869B1}" destId="{C14CFC7C-890F-4033-9217-65B1C4FED45A}" srcOrd="1" destOrd="0" parTransId="{ECFCA735-15E7-4BC5-821B-4C3567F8F055}" sibTransId="{0B1B95BF-8A0C-4F5E-A7AF-A022902CB7A3}"/>
    <dgm:cxn modelId="{BBA65E4D-E484-401C-A6DC-572D3A9DA4FB}" type="presOf" srcId="{24146B34-5094-4A06-AA92-D899DA4C069A}" destId="{7256A8FF-BBD2-4BB5-AC37-D06EC4DA3B6B}" srcOrd="1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9C55A01E-8AAB-40D4-8286-CC9348EFF2AF}" type="presOf" srcId="{ABA9DBCD-BB60-404C-87A9-86C98D7869B1}" destId="{4D46F0AC-D165-45FA-A7D4-17140BECB38D}" srcOrd="1" destOrd="0" presId="urn:microsoft.com/office/officeart/2005/8/layout/list1"/>
    <dgm:cxn modelId="{7ECAB35E-40DD-427F-BD85-E25FA6BD573E}" type="presOf" srcId="{D923AFCA-AB4B-4103-9CA0-0878C4770315}" destId="{F1777086-86E1-4A0E-B1FD-D27A578F65E9}" srcOrd="0" destOrd="4" presId="urn:microsoft.com/office/officeart/2005/8/layout/list1"/>
    <dgm:cxn modelId="{F94E64D9-50BE-47A3-9E0E-820FFB684DEA}" type="presOf" srcId="{7601C665-37B0-40CD-BA35-6A27D62700D9}" destId="{FBE445EE-CDE8-4C99-A04D-33FE5BD85C8D}" srcOrd="0" destOrd="0" presId="urn:microsoft.com/office/officeart/2005/8/layout/list1"/>
    <dgm:cxn modelId="{09DE0399-0521-46D6-9B0F-1C9C26FAA579}" srcId="{ABA9DBCD-BB60-404C-87A9-86C98D7869B1}" destId="{E838543E-28BA-4344-A3AC-F7B8FFE750F9}" srcOrd="3" destOrd="0" parTransId="{48059483-7499-4875-92D6-0C8F9F469A0E}" sibTransId="{09A6FCB8-0339-46FE-BDEC-5F0071B0C4D0}"/>
    <dgm:cxn modelId="{9AB21B4B-9CBA-4AFA-82D6-26E422D63143}" type="presOf" srcId="{24146B34-5094-4A06-AA92-D899DA4C069A}" destId="{1DF3F470-1C5C-450D-A0B1-4F9DEC60CFBD}" srcOrd="0" destOrd="0" presId="urn:microsoft.com/office/officeart/2005/8/layout/list1"/>
    <dgm:cxn modelId="{CDF3D82C-1CDD-420D-A96A-27D2853C2850}" type="presOf" srcId="{20817C51-9C88-4E28-B0C5-6F93C7BECAA4}" destId="{F1777086-86E1-4A0E-B1FD-D27A578F65E9}" srcOrd="0" destOrd="2" presId="urn:microsoft.com/office/officeart/2005/8/layout/list1"/>
    <dgm:cxn modelId="{AE27369F-2304-4A5E-B8EE-4BA8C0262AB2}" type="presOf" srcId="{E838543E-28BA-4344-A3AC-F7B8FFE750F9}" destId="{F1777086-86E1-4A0E-B1FD-D27A578F65E9}" srcOrd="0" destOrd="3" presId="urn:microsoft.com/office/officeart/2005/8/layout/list1"/>
    <dgm:cxn modelId="{D05B3359-84D6-4187-B31F-81763E3AFB08}" type="presOf" srcId="{ABA9DBCD-BB60-404C-87A9-86C98D7869B1}" destId="{A6F24175-4AC0-4CB5-84BB-D76694C32651}" srcOrd="0" destOrd="0" presId="urn:microsoft.com/office/officeart/2005/8/layout/list1"/>
    <dgm:cxn modelId="{D5DAA6F0-7925-4878-A804-A268C1A005BA}" type="presOf" srcId="{C14CFC7C-890F-4033-9217-65B1C4FED45A}" destId="{F1777086-86E1-4A0E-B1FD-D27A578F65E9}" srcOrd="0" destOrd="1" presId="urn:microsoft.com/office/officeart/2005/8/layout/list1"/>
    <dgm:cxn modelId="{B37FF89A-5FCC-4879-8D55-D94A3C0DC8B1}" srcId="{ABA9DBCD-BB60-404C-87A9-86C98D7869B1}" destId="{D923AFCA-AB4B-4103-9CA0-0878C4770315}" srcOrd="4" destOrd="0" parTransId="{8390F481-D9F8-47EE-A737-594B53AAC649}" sibTransId="{FE4612CA-4D79-4581-8BB8-3D7E3486ECE7}"/>
    <dgm:cxn modelId="{B70D9437-DE8B-4507-84E0-CB7762D660D2}" srcId="{ABA9DBCD-BB60-404C-87A9-86C98D7869B1}" destId="{02AB6308-9A7D-4188-A609-451A313C8BD4}" srcOrd="0" destOrd="0" parTransId="{AB4D40BD-B3FC-4C25-A2E9-F0105E32D5F7}" sibTransId="{6A742EF5-B887-4114-A994-C29FFB11C0ED}"/>
    <dgm:cxn modelId="{ABF23920-288D-44FC-A1C3-2CF25B1C7ECD}" type="presOf" srcId="{02AB6308-9A7D-4188-A609-451A313C8BD4}" destId="{F1777086-86E1-4A0E-B1FD-D27A578F65E9}" srcOrd="0" destOrd="0" presId="urn:microsoft.com/office/officeart/2005/8/layout/list1"/>
    <dgm:cxn modelId="{B8645E5C-4226-46F1-A77F-5ACF680DCA8E}" srcId="{7601C665-37B0-40CD-BA35-6A27D62700D9}" destId="{ABA9DBCD-BB60-404C-87A9-86C98D7869B1}" srcOrd="1" destOrd="0" parTransId="{75D53519-88AC-4F70-A2A7-D0F9638B7CD7}" sibTransId="{23F5AFC0-A861-42EE-BEE3-98FEFD8AFBC7}"/>
    <dgm:cxn modelId="{D29CAC17-5DBD-4E1F-B14D-CDFD3C751937}" srcId="{ABA9DBCD-BB60-404C-87A9-86C98D7869B1}" destId="{20817C51-9C88-4E28-B0C5-6F93C7BECAA4}" srcOrd="2" destOrd="0" parTransId="{1B87349E-9160-4E72-A425-3015FE270849}" sibTransId="{A71201F3-B14E-4AAC-B015-992494FBD1EA}"/>
    <dgm:cxn modelId="{FE0A0D54-0D3A-4039-9C48-3C3B452BB8FB}" type="presParOf" srcId="{FBE445EE-CDE8-4C99-A04D-33FE5BD85C8D}" destId="{03212FF6-9A41-4DFF-855E-196545F8A800}" srcOrd="0" destOrd="0" presId="urn:microsoft.com/office/officeart/2005/8/layout/list1"/>
    <dgm:cxn modelId="{C12E5C63-2077-4A98-92D3-06E14433D3EB}" type="presParOf" srcId="{03212FF6-9A41-4DFF-855E-196545F8A800}" destId="{1DF3F470-1C5C-450D-A0B1-4F9DEC60CFBD}" srcOrd="0" destOrd="0" presId="urn:microsoft.com/office/officeart/2005/8/layout/list1"/>
    <dgm:cxn modelId="{C9C3283A-676F-407B-9002-4D024349872F}" type="presParOf" srcId="{03212FF6-9A41-4DFF-855E-196545F8A800}" destId="{7256A8FF-BBD2-4BB5-AC37-D06EC4DA3B6B}" srcOrd="1" destOrd="0" presId="urn:microsoft.com/office/officeart/2005/8/layout/list1"/>
    <dgm:cxn modelId="{2A0C16D0-F89E-4E08-9FF6-D942B7DAA849}" type="presParOf" srcId="{FBE445EE-CDE8-4C99-A04D-33FE5BD85C8D}" destId="{E976AB0B-55C4-4B11-8D77-CA25845D7FD9}" srcOrd="1" destOrd="0" presId="urn:microsoft.com/office/officeart/2005/8/layout/list1"/>
    <dgm:cxn modelId="{D15EE8D9-580D-46E0-9598-173353B7FBC1}" type="presParOf" srcId="{FBE445EE-CDE8-4C99-A04D-33FE5BD85C8D}" destId="{336840BA-A4AD-4331-84BF-4A73CF1F8C79}" srcOrd="2" destOrd="0" presId="urn:microsoft.com/office/officeart/2005/8/layout/list1"/>
    <dgm:cxn modelId="{2C383F1B-2B14-42B1-B613-01F08E5E0CE7}" type="presParOf" srcId="{FBE445EE-CDE8-4C99-A04D-33FE5BD85C8D}" destId="{37A34A61-6F95-4121-8698-7ECC9D279857}" srcOrd="3" destOrd="0" presId="urn:microsoft.com/office/officeart/2005/8/layout/list1"/>
    <dgm:cxn modelId="{EC8FB12D-8C15-4FF6-B0D5-06464CB89FBB}" type="presParOf" srcId="{FBE445EE-CDE8-4C99-A04D-33FE5BD85C8D}" destId="{97ACDCEC-0335-4163-B039-75E064E4C5E9}" srcOrd="4" destOrd="0" presId="urn:microsoft.com/office/officeart/2005/8/layout/list1"/>
    <dgm:cxn modelId="{2ED7B824-060B-4714-9736-4C15B4CFD0EE}" type="presParOf" srcId="{97ACDCEC-0335-4163-B039-75E064E4C5E9}" destId="{A6F24175-4AC0-4CB5-84BB-D76694C32651}" srcOrd="0" destOrd="0" presId="urn:microsoft.com/office/officeart/2005/8/layout/list1"/>
    <dgm:cxn modelId="{D8BA54B0-F636-42F9-BA11-C4B4B053427E}" type="presParOf" srcId="{97ACDCEC-0335-4163-B039-75E064E4C5E9}" destId="{4D46F0AC-D165-45FA-A7D4-17140BECB38D}" srcOrd="1" destOrd="0" presId="urn:microsoft.com/office/officeart/2005/8/layout/list1"/>
    <dgm:cxn modelId="{944F4015-D0EB-4ABF-BEE8-C254C78A27D5}" type="presParOf" srcId="{FBE445EE-CDE8-4C99-A04D-33FE5BD85C8D}" destId="{1B583535-845F-4659-9DD3-986F0BF795FA}" srcOrd="5" destOrd="0" presId="urn:microsoft.com/office/officeart/2005/8/layout/list1"/>
    <dgm:cxn modelId="{B2E3F5C5-DB4B-4082-81B7-971A6D287E51}" type="presParOf" srcId="{FBE445EE-CDE8-4C99-A04D-33FE5BD85C8D}" destId="{F1777086-86E1-4A0E-B1FD-D27A578F6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latin typeface="+mj-lt"/>
            </a:rPr>
            <a:t>An Example Of OSFP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BA9DBCD-BB60-404C-87A9-86C98D7869B1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The link-status algorithm</a:t>
          </a:r>
        </a:p>
      </dgm:t>
    </dgm:pt>
    <dgm:pt modelId="{75D53519-88AC-4F70-A2A7-D0F9638B7CD7}" type="par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23F5AFC0-A861-42EE-BEE3-98FEFD8AFBC7}" type="sib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645E5C-4226-46F1-A77F-5ACF680DCA8E}" srcId="{24146B34-5094-4A06-AA92-D899DA4C069A}" destId="{ABA9DBCD-BB60-404C-87A9-86C98D7869B1}" srcOrd="0" destOrd="0" parTransId="{75D53519-88AC-4F70-A2A7-D0F9638B7CD7}" sibTransId="{23F5AFC0-A861-42EE-BEE3-98FEFD8AFBC7}"/>
    <dgm:cxn modelId="{18DE8F71-3F8F-4D85-8007-89D299C79592}" type="presOf" srcId="{ABA9DBCD-BB60-404C-87A9-86C98D7869B1}" destId="{336840BA-A4AD-4331-84BF-4A73CF1F8C79}" srcOrd="0" destOrd="0" presId="urn:microsoft.com/office/officeart/2005/8/layout/list1"/>
    <dgm:cxn modelId="{6636C012-E776-4F7A-9114-C558FF73A757}" type="presOf" srcId="{24146B34-5094-4A06-AA92-D899DA4C069A}" destId="{1DF3F470-1C5C-450D-A0B1-4F9DEC60CFBD}" srcOrd="0" destOrd="0" presId="urn:microsoft.com/office/officeart/2005/8/layout/list1"/>
    <dgm:cxn modelId="{19501659-C559-47CC-9C53-9801F6DED7DD}" type="presOf" srcId="{7601C665-37B0-40CD-BA35-6A27D62700D9}" destId="{FBE445EE-CDE8-4C99-A04D-33FE5BD85C8D}" srcOrd="0" destOrd="0" presId="urn:microsoft.com/office/officeart/2005/8/layout/list1"/>
    <dgm:cxn modelId="{54381882-4FE5-4674-A618-79C370A3EEBD}" type="presOf" srcId="{24146B34-5094-4A06-AA92-D899DA4C069A}" destId="{7256A8FF-BBD2-4BB5-AC37-D06EC4DA3B6B}" srcOrd="1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5A3AF83E-59C1-4E41-9481-20E02E808BC1}" type="presParOf" srcId="{FBE445EE-CDE8-4C99-A04D-33FE5BD85C8D}" destId="{03212FF6-9A41-4DFF-855E-196545F8A800}" srcOrd="0" destOrd="0" presId="urn:microsoft.com/office/officeart/2005/8/layout/list1"/>
    <dgm:cxn modelId="{E0978F30-43C0-4489-ACD6-2657DEF66017}" type="presParOf" srcId="{03212FF6-9A41-4DFF-855E-196545F8A800}" destId="{1DF3F470-1C5C-450D-A0B1-4F9DEC60CFBD}" srcOrd="0" destOrd="0" presId="urn:microsoft.com/office/officeart/2005/8/layout/list1"/>
    <dgm:cxn modelId="{456587C4-3BF5-48DB-AA76-42EC10EDC8C9}" type="presParOf" srcId="{03212FF6-9A41-4DFF-855E-196545F8A800}" destId="{7256A8FF-BBD2-4BB5-AC37-D06EC4DA3B6B}" srcOrd="1" destOrd="0" presId="urn:microsoft.com/office/officeart/2005/8/layout/list1"/>
    <dgm:cxn modelId="{679FF307-8303-4011-A967-DEECB1AE7005}" type="presParOf" srcId="{FBE445EE-CDE8-4C99-A04D-33FE5BD85C8D}" destId="{E976AB0B-55C4-4B11-8D77-CA25845D7FD9}" srcOrd="1" destOrd="0" presId="urn:microsoft.com/office/officeart/2005/8/layout/list1"/>
    <dgm:cxn modelId="{7B002F2D-C5FE-4413-93D9-597F6369E087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latin typeface="+mj-lt"/>
            </a:rPr>
            <a:t>Hierarchical Routing Of OSFP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C14CFC7C-890F-4033-9217-65B1C4FED45A}">
      <dgm:prSet custT="1"/>
      <dgm:spPr/>
      <dgm:t>
        <a:bodyPr/>
        <a:lstStyle/>
        <a:p>
          <a:r>
            <a:rPr lang="en-US" altLang="zh-CN" sz="2400" dirty="0" smtClean="0"/>
            <a:t>OSPF allows an autonomous system to be partitioned for routing purpose</a:t>
          </a:r>
          <a:endParaRPr lang="en-US" altLang="zh-CN" sz="2400" dirty="0" smtClean="0">
            <a:ea typeface="黑体" pitchFamily="2" charset="-122"/>
          </a:endParaRPr>
        </a:p>
      </dgm:t>
    </dgm:pt>
    <dgm:pt modelId="{ECFCA735-15E7-4BC5-821B-4C3567F8F055}" type="parTrans" cxnId="{438592A7-5DCA-4C9B-BBF2-49A55D809B9F}">
      <dgm:prSet/>
      <dgm:spPr/>
      <dgm:t>
        <a:bodyPr/>
        <a:lstStyle/>
        <a:p>
          <a:endParaRPr lang="zh-CN" altLang="en-US"/>
        </a:p>
      </dgm:t>
    </dgm:pt>
    <dgm:pt modelId="{0B1B95BF-8A0C-4F5E-A7AF-A022902CB7A3}" type="sibTrans" cxnId="{438592A7-5DCA-4C9B-BBF2-49A55D809B9F}">
      <dgm:prSet/>
      <dgm:spPr/>
      <dgm:t>
        <a:bodyPr/>
        <a:lstStyle/>
        <a:p>
          <a:endParaRPr lang="zh-CN" altLang="en-US"/>
        </a:p>
      </dgm:t>
    </dgm:pt>
    <dgm:pt modelId="{E33941E7-6284-4DF4-B5E5-F9AAC29CAF2F}">
      <dgm:prSet/>
      <dgm:spPr/>
      <dgm:t>
        <a:bodyPr/>
        <a:lstStyle/>
        <a:p>
          <a:r>
            <a:rPr lang="en-US" altLang="zh-CN" dirty="0" smtClean="0"/>
            <a:t>OSPF limits link-status broadcasts to routers within an area</a:t>
          </a:r>
        </a:p>
      </dgm:t>
    </dgm:pt>
    <dgm:pt modelId="{4479C5FA-FDBE-400A-8FDA-C7F3E2721795}" type="parTrans" cxnId="{09A4E88A-AA1B-45A1-80E7-10AEA14231D9}">
      <dgm:prSet/>
      <dgm:spPr/>
      <dgm:t>
        <a:bodyPr/>
        <a:lstStyle/>
        <a:p>
          <a:endParaRPr lang="zh-CN" altLang="en-US"/>
        </a:p>
      </dgm:t>
    </dgm:pt>
    <dgm:pt modelId="{C43DAF7A-7844-4A5E-8873-EEF89B75BBD3}" type="sibTrans" cxnId="{09A4E88A-AA1B-45A1-80E7-10AEA14231D9}">
      <dgm:prSet/>
      <dgm:spPr/>
      <dgm:t>
        <a:bodyPr/>
        <a:lstStyle/>
        <a:p>
          <a:endParaRPr lang="zh-CN" altLang="en-US"/>
        </a:p>
      </dgm:t>
    </dgm:pt>
    <dgm:pt modelId="{4535FE3D-6EF9-44DA-96B5-408E14573CD6}">
      <dgm:prSet/>
      <dgm:spPr/>
      <dgm:t>
        <a:bodyPr/>
        <a:lstStyle/>
        <a:p>
          <a:r>
            <a:rPr lang="en-US" altLang="zh-CN" smtClean="0"/>
            <a:t>OSPF allows communication between areas</a:t>
          </a:r>
          <a:endParaRPr lang="en-US" altLang="zh-CN" dirty="0" smtClean="0"/>
        </a:p>
      </dgm:t>
    </dgm:pt>
    <dgm:pt modelId="{06E00DEA-7117-4A92-B6B5-A63947054924}" type="parTrans" cxnId="{94B99D41-6F33-48BC-B8C4-51310E2AF858}">
      <dgm:prSet/>
      <dgm:spPr/>
      <dgm:t>
        <a:bodyPr/>
        <a:lstStyle/>
        <a:p>
          <a:endParaRPr lang="zh-CN" altLang="en-US"/>
        </a:p>
      </dgm:t>
    </dgm:pt>
    <dgm:pt modelId="{0AFABD0F-F6F5-4198-8563-5A759DA9FD0D}" type="sibTrans" cxnId="{94B99D41-6F33-48BC-B8C4-51310E2AF858}">
      <dgm:prSet/>
      <dgm:spPr/>
      <dgm:t>
        <a:bodyPr/>
        <a:lstStyle/>
        <a:p>
          <a:endParaRPr lang="zh-CN" altLang="en-US"/>
        </a:p>
      </dgm:t>
    </dgm:pt>
    <dgm:pt modelId="{115FC806-FC85-40CC-8DC0-0D54D2D9FD94}">
      <dgm:prSet/>
      <dgm:spPr/>
      <dgm:t>
        <a:bodyPr/>
        <a:lstStyle/>
        <a:p>
          <a:r>
            <a:rPr lang="en-US" altLang="zh-CN" smtClean="0"/>
            <a:t>One router in each area is configured to communicate with a router in one or more other areas</a:t>
          </a:r>
          <a:endParaRPr lang="en-US" altLang="zh-CN" dirty="0" smtClean="0"/>
        </a:p>
      </dgm:t>
    </dgm:pt>
    <dgm:pt modelId="{0DF0C7AC-28E7-4243-AA8E-9B2699E42F8B}" type="parTrans" cxnId="{90B6085B-DDB2-4B20-94DB-45EA2664C65D}">
      <dgm:prSet/>
      <dgm:spPr/>
      <dgm:t>
        <a:bodyPr/>
        <a:lstStyle/>
        <a:p>
          <a:endParaRPr lang="zh-CN" altLang="en-US"/>
        </a:p>
      </dgm:t>
    </dgm:pt>
    <dgm:pt modelId="{DB251CDC-022B-4DC1-95D7-10A3C112CF26}" type="sibTrans" cxnId="{90B6085B-DDB2-4B20-94DB-45EA2664C65D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 custScaleY="762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3CE979-A9ED-45E4-9649-B26F5664DEB5}" type="presOf" srcId="{7601C665-37B0-40CD-BA35-6A27D62700D9}" destId="{FBE445EE-CDE8-4C99-A04D-33FE5BD85C8D}" srcOrd="0" destOrd="0" presId="urn:microsoft.com/office/officeart/2005/8/layout/list1"/>
    <dgm:cxn modelId="{2BDF826F-DE77-4253-820A-7A74A4F26F66}" type="presOf" srcId="{24146B34-5094-4A06-AA92-D899DA4C069A}" destId="{7256A8FF-BBD2-4BB5-AC37-D06EC4DA3B6B}" srcOrd="1" destOrd="0" presId="urn:microsoft.com/office/officeart/2005/8/layout/list1"/>
    <dgm:cxn modelId="{09A4E88A-AA1B-45A1-80E7-10AEA14231D9}" srcId="{24146B34-5094-4A06-AA92-D899DA4C069A}" destId="{E33941E7-6284-4DF4-B5E5-F9AAC29CAF2F}" srcOrd="1" destOrd="0" parTransId="{4479C5FA-FDBE-400A-8FDA-C7F3E2721795}" sibTransId="{C43DAF7A-7844-4A5E-8873-EEF89B75BBD3}"/>
    <dgm:cxn modelId="{438592A7-5DCA-4C9B-BBF2-49A55D809B9F}" srcId="{24146B34-5094-4A06-AA92-D899DA4C069A}" destId="{C14CFC7C-890F-4033-9217-65B1C4FED45A}" srcOrd="0" destOrd="0" parTransId="{ECFCA735-15E7-4BC5-821B-4C3567F8F055}" sibTransId="{0B1B95BF-8A0C-4F5E-A7AF-A022902CB7A3}"/>
    <dgm:cxn modelId="{C40D11EB-460D-47C6-BE5C-AA16C0BC64DA}" type="presOf" srcId="{4535FE3D-6EF9-44DA-96B5-408E14573CD6}" destId="{336840BA-A4AD-4331-84BF-4A73CF1F8C79}" srcOrd="0" destOrd="2" presId="urn:microsoft.com/office/officeart/2005/8/layout/list1"/>
    <dgm:cxn modelId="{2E296CD1-B85B-46D4-A910-FDF82943F619}" type="presOf" srcId="{E33941E7-6284-4DF4-B5E5-F9AAC29CAF2F}" destId="{336840BA-A4AD-4331-84BF-4A73CF1F8C79}" srcOrd="0" destOrd="1" presId="urn:microsoft.com/office/officeart/2005/8/layout/list1"/>
    <dgm:cxn modelId="{1916E2F5-86AD-4A32-B819-8AA6B49A1648}" type="presOf" srcId="{C14CFC7C-890F-4033-9217-65B1C4FED45A}" destId="{336840BA-A4AD-4331-84BF-4A73CF1F8C79}" srcOrd="0" destOrd="0" presId="urn:microsoft.com/office/officeart/2005/8/layout/list1"/>
    <dgm:cxn modelId="{94B99D41-6F33-48BC-B8C4-51310E2AF858}" srcId="{24146B34-5094-4A06-AA92-D899DA4C069A}" destId="{4535FE3D-6EF9-44DA-96B5-408E14573CD6}" srcOrd="2" destOrd="0" parTransId="{06E00DEA-7117-4A92-B6B5-A63947054924}" sibTransId="{0AFABD0F-F6F5-4198-8563-5A759DA9FD0D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39DCD462-16F3-49BE-8C1F-EE0B839F9763}" type="presOf" srcId="{24146B34-5094-4A06-AA92-D899DA4C069A}" destId="{1DF3F470-1C5C-450D-A0B1-4F9DEC60CFBD}" srcOrd="0" destOrd="0" presId="urn:microsoft.com/office/officeart/2005/8/layout/list1"/>
    <dgm:cxn modelId="{E8EBAFD7-3955-4596-8E45-E355F7C32CA5}" type="presOf" srcId="{115FC806-FC85-40CC-8DC0-0D54D2D9FD94}" destId="{336840BA-A4AD-4331-84BF-4A73CF1F8C79}" srcOrd="0" destOrd="3" presId="urn:microsoft.com/office/officeart/2005/8/layout/list1"/>
    <dgm:cxn modelId="{90B6085B-DDB2-4B20-94DB-45EA2664C65D}" srcId="{24146B34-5094-4A06-AA92-D899DA4C069A}" destId="{115FC806-FC85-40CC-8DC0-0D54D2D9FD94}" srcOrd="3" destOrd="0" parTransId="{0DF0C7AC-28E7-4243-AA8E-9B2699E42F8B}" sibTransId="{DB251CDC-022B-4DC1-95D7-10A3C112CF26}"/>
    <dgm:cxn modelId="{C5956F9F-A9FC-4B6A-AD61-95334AF529DA}" type="presParOf" srcId="{FBE445EE-CDE8-4C99-A04D-33FE5BD85C8D}" destId="{03212FF6-9A41-4DFF-855E-196545F8A800}" srcOrd="0" destOrd="0" presId="urn:microsoft.com/office/officeart/2005/8/layout/list1"/>
    <dgm:cxn modelId="{964344F4-1F5F-4FC6-9FDC-15C8A7980650}" type="presParOf" srcId="{03212FF6-9A41-4DFF-855E-196545F8A800}" destId="{1DF3F470-1C5C-450D-A0B1-4F9DEC60CFBD}" srcOrd="0" destOrd="0" presId="urn:microsoft.com/office/officeart/2005/8/layout/list1"/>
    <dgm:cxn modelId="{BC907301-AF28-4E4A-9035-A046AA8AF010}" type="presParOf" srcId="{03212FF6-9A41-4DFF-855E-196545F8A800}" destId="{7256A8FF-BBD2-4BB5-AC37-D06EC4DA3B6B}" srcOrd="1" destOrd="0" presId="urn:microsoft.com/office/officeart/2005/8/layout/list1"/>
    <dgm:cxn modelId="{B75EC750-203B-4742-BDD2-AE9C19E85374}" type="presParOf" srcId="{FBE445EE-CDE8-4C99-A04D-33FE5BD85C8D}" destId="{E976AB0B-55C4-4B11-8D77-CA25845D7FD9}" srcOrd="1" destOrd="0" presId="urn:microsoft.com/office/officeart/2005/8/layout/list1"/>
    <dgm:cxn modelId="{F3E02DBE-03E0-4FAA-8252-CB5868C85A37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An  Interior Gateway Protocol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02AB6308-9A7D-4188-A609-451A313C8BD4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It is originally designed by Digital Equipment Corporation to be part of DECNET V</a:t>
          </a:r>
          <a:endParaRPr lang="en-US" altLang="zh-CN" sz="2400" dirty="0" smtClean="0">
            <a:ea typeface="黑体" pitchFamily="2" charset="-122"/>
          </a:endParaRPr>
        </a:p>
      </dgm:t>
    </dgm:pt>
    <dgm:pt modelId="{AB4D40BD-B3FC-4C25-A2E9-F0105E32D5F7}" type="parTrans" cxnId="{B70D9437-DE8B-4507-84E0-CB7762D660D2}">
      <dgm:prSet/>
      <dgm:spPr/>
      <dgm:t>
        <a:bodyPr/>
        <a:lstStyle/>
        <a:p>
          <a:endParaRPr lang="zh-CN" altLang="en-US"/>
        </a:p>
      </dgm:t>
    </dgm:pt>
    <dgm:pt modelId="{6A742EF5-B887-4114-A994-C29FFB11C0ED}" type="sibTrans" cxnId="{B70D9437-DE8B-4507-84E0-CB7762D660D2}">
      <dgm:prSet/>
      <dgm:spPr/>
      <dgm:t>
        <a:bodyPr/>
        <a:lstStyle/>
        <a:p>
          <a:endParaRPr lang="zh-CN" altLang="en-US"/>
        </a:p>
      </dgm:t>
    </dgm:pt>
    <dgm:pt modelId="{ABA9DBCD-BB60-404C-87A9-86C98D7869B1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Another Link-state algorithm</a:t>
          </a:r>
        </a:p>
      </dgm:t>
    </dgm:pt>
    <dgm:pt modelId="{75D53519-88AC-4F70-A2A7-D0F9638B7CD7}" type="par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23F5AFC0-A861-42EE-BEE3-98FEFD8AFBC7}" type="sib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C2C9065E-4C50-4E62-B82B-25B98387BDB1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smtClean="0"/>
            <a:t>It was designed to propagate routes for OSI protocols</a:t>
          </a:r>
          <a:endParaRPr lang="en-US" altLang="zh-CN" sz="2400" dirty="0" smtClean="0">
            <a:ea typeface="黑体" pitchFamily="2" charset="-122"/>
          </a:endParaRPr>
        </a:p>
      </dgm:t>
    </dgm:pt>
    <dgm:pt modelId="{B2AD6301-7FAB-412F-BEFF-8BBB06D1CE4C}" type="parTrans" cxnId="{56D7050D-17A0-4D44-8566-48682845C4CF}">
      <dgm:prSet/>
      <dgm:spPr/>
      <dgm:t>
        <a:bodyPr/>
        <a:lstStyle/>
        <a:p>
          <a:endParaRPr lang="zh-CN" altLang="en-US"/>
        </a:p>
      </dgm:t>
    </dgm:pt>
    <dgm:pt modelId="{62DDDBEA-FF89-4090-B928-AF26D3023001}" type="sibTrans" cxnId="{56D7050D-17A0-4D44-8566-48682845C4CF}">
      <dgm:prSet/>
      <dgm:spPr/>
      <dgm:t>
        <a:bodyPr/>
        <a:lstStyle/>
        <a:p>
          <a:endParaRPr lang="zh-CN" altLang="en-US"/>
        </a:p>
      </dgm:t>
    </dgm:pt>
    <dgm:pt modelId="{02A80546-AFA9-48F5-801E-0E120BE2082C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smtClean="0"/>
            <a:t>It has less overhead</a:t>
          </a:r>
          <a:endParaRPr lang="en-US" altLang="zh-CN" sz="2400" dirty="0" smtClean="0">
            <a:ea typeface="黑体" pitchFamily="2" charset="-122"/>
          </a:endParaRPr>
        </a:p>
      </dgm:t>
    </dgm:pt>
    <dgm:pt modelId="{067B28E0-3279-4906-81C5-D34E8A57C589}" type="parTrans" cxnId="{204982D2-2033-4195-A4F0-3D0B8B2C5A55}">
      <dgm:prSet/>
      <dgm:spPr/>
      <dgm:t>
        <a:bodyPr/>
        <a:lstStyle/>
        <a:p>
          <a:endParaRPr lang="zh-CN" altLang="en-US"/>
        </a:p>
      </dgm:t>
    </dgm:pt>
    <dgm:pt modelId="{8E5F1BA3-8231-40CB-9D4A-E44B704DDD31}" type="sibTrans" cxnId="{204982D2-2033-4195-A4F0-3D0B8B2C5A5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97ACDCEC-0335-4163-B039-75E064E4C5E9}" type="pres">
      <dgm:prSet presAssocID="{ABA9DBCD-BB60-404C-87A9-86C98D7869B1}" presName="parentLin" presStyleCnt="0"/>
      <dgm:spPr/>
    </dgm:pt>
    <dgm:pt modelId="{A6F24175-4AC0-4CB5-84BB-D76694C32651}" type="pres">
      <dgm:prSet presAssocID="{ABA9DBCD-BB60-404C-87A9-86C98D7869B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D46F0AC-D165-45FA-A7D4-17140BECB38D}" type="pres">
      <dgm:prSet presAssocID="{ABA9DBCD-BB60-404C-87A9-86C98D7869B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83535-845F-4659-9DD3-986F0BF795FA}" type="pres">
      <dgm:prSet presAssocID="{ABA9DBCD-BB60-404C-87A9-86C98D7869B1}" presName="negativeSpace" presStyleCnt="0"/>
      <dgm:spPr/>
    </dgm:pt>
    <dgm:pt modelId="{F1777086-86E1-4A0E-B1FD-D27A578F65E9}" type="pres">
      <dgm:prSet presAssocID="{ABA9DBCD-BB60-404C-87A9-86C98D7869B1}" presName="childText" presStyleLbl="conFgAcc1" presStyleIdx="1" presStyleCnt="2" custLinFactNeighborX="2908" custLinFactNeighborY="1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D7050D-17A0-4D44-8566-48682845C4CF}" srcId="{ABA9DBCD-BB60-404C-87A9-86C98D7869B1}" destId="{C2C9065E-4C50-4E62-B82B-25B98387BDB1}" srcOrd="1" destOrd="0" parTransId="{B2AD6301-7FAB-412F-BEFF-8BBB06D1CE4C}" sibTransId="{62DDDBEA-FF89-4090-B928-AF26D3023001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4666E642-155B-4ED2-96CF-67BB0BC5EF8A}" type="presOf" srcId="{02AB6308-9A7D-4188-A609-451A313C8BD4}" destId="{F1777086-86E1-4A0E-B1FD-D27A578F65E9}" srcOrd="0" destOrd="0" presId="urn:microsoft.com/office/officeart/2005/8/layout/list1"/>
    <dgm:cxn modelId="{C872F108-F02E-4DDC-8FB7-F6776934F0AD}" type="presOf" srcId="{24146B34-5094-4A06-AA92-D899DA4C069A}" destId="{7256A8FF-BBD2-4BB5-AC37-D06EC4DA3B6B}" srcOrd="1" destOrd="0" presId="urn:microsoft.com/office/officeart/2005/8/layout/list1"/>
    <dgm:cxn modelId="{356A9E4C-51B1-454E-814F-D58E9D7229EE}" type="presOf" srcId="{02A80546-AFA9-48F5-801E-0E120BE2082C}" destId="{F1777086-86E1-4A0E-B1FD-D27A578F65E9}" srcOrd="0" destOrd="2" presId="urn:microsoft.com/office/officeart/2005/8/layout/list1"/>
    <dgm:cxn modelId="{B83FBD70-38C0-4998-B834-1A2B84DBEF5F}" type="presOf" srcId="{C2C9065E-4C50-4E62-B82B-25B98387BDB1}" destId="{F1777086-86E1-4A0E-B1FD-D27A578F65E9}" srcOrd="0" destOrd="1" presId="urn:microsoft.com/office/officeart/2005/8/layout/list1"/>
    <dgm:cxn modelId="{B70D9437-DE8B-4507-84E0-CB7762D660D2}" srcId="{ABA9DBCD-BB60-404C-87A9-86C98D7869B1}" destId="{02AB6308-9A7D-4188-A609-451A313C8BD4}" srcOrd="0" destOrd="0" parTransId="{AB4D40BD-B3FC-4C25-A2E9-F0105E32D5F7}" sibTransId="{6A742EF5-B887-4114-A994-C29FFB11C0ED}"/>
    <dgm:cxn modelId="{9AB6DA3E-1D41-4FE5-8524-25651773381C}" type="presOf" srcId="{ABA9DBCD-BB60-404C-87A9-86C98D7869B1}" destId="{4D46F0AC-D165-45FA-A7D4-17140BECB38D}" srcOrd="1" destOrd="0" presId="urn:microsoft.com/office/officeart/2005/8/layout/list1"/>
    <dgm:cxn modelId="{FFE84195-A3FE-4FD1-AE6D-C63C5FF24F76}" type="presOf" srcId="{7601C665-37B0-40CD-BA35-6A27D62700D9}" destId="{FBE445EE-CDE8-4C99-A04D-33FE5BD85C8D}" srcOrd="0" destOrd="0" presId="urn:microsoft.com/office/officeart/2005/8/layout/list1"/>
    <dgm:cxn modelId="{565F1AAE-7502-4E15-886F-FB925F26E75F}" type="presOf" srcId="{ABA9DBCD-BB60-404C-87A9-86C98D7869B1}" destId="{A6F24175-4AC0-4CB5-84BB-D76694C32651}" srcOrd="0" destOrd="0" presId="urn:microsoft.com/office/officeart/2005/8/layout/list1"/>
    <dgm:cxn modelId="{204982D2-2033-4195-A4F0-3D0B8B2C5A55}" srcId="{ABA9DBCD-BB60-404C-87A9-86C98D7869B1}" destId="{02A80546-AFA9-48F5-801E-0E120BE2082C}" srcOrd="2" destOrd="0" parTransId="{067B28E0-3279-4906-81C5-D34E8A57C589}" sibTransId="{8E5F1BA3-8231-40CB-9D4A-E44B704DDD31}"/>
    <dgm:cxn modelId="{0DB680B7-E317-4E37-8D19-2F805B57F201}" type="presOf" srcId="{24146B34-5094-4A06-AA92-D899DA4C069A}" destId="{1DF3F470-1C5C-450D-A0B1-4F9DEC60CFBD}" srcOrd="0" destOrd="0" presId="urn:microsoft.com/office/officeart/2005/8/layout/list1"/>
    <dgm:cxn modelId="{B8645E5C-4226-46F1-A77F-5ACF680DCA8E}" srcId="{7601C665-37B0-40CD-BA35-6A27D62700D9}" destId="{ABA9DBCD-BB60-404C-87A9-86C98D7869B1}" srcOrd="1" destOrd="0" parTransId="{75D53519-88AC-4F70-A2A7-D0F9638B7CD7}" sibTransId="{23F5AFC0-A861-42EE-BEE3-98FEFD8AFBC7}"/>
    <dgm:cxn modelId="{A51F3A9F-ED2C-4E3C-A438-8851D2BF5ECF}" type="presParOf" srcId="{FBE445EE-CDE8-4C99-A04D-33FE5BD85C8D}" destId="{03212FF6-9A41-4DFF-855E-196545F8A800}" srcOrd="0" destOrd="0" presId="urn:microsoft.com/office/officeart/2005/8/layout/list1"/>
    <dgm:cxn modelId="{BC0910F8-7E6C-43BB-B5B0-DA697A9EB389}" type="presParOf" srcId="{03212FF6-9A41-4DFF-855E-196545F8A800}" destId="{1DF3F470-1C5C-450D-A0B1-4F9DEC60CFBD}" srcOrd="0" destOrd="0" presId="urn:microsoft.com/office/officeart/2005/8/layout/list1"/>
    <dgm:cxn modelId="{0DB3DD48-C45F-475B-9C4A-4370C403E29E}" type="presParOf" srcId="{03212FF6-9A41-4DFF-855E-196545F8A800}" destId="{7256A8FF-BBD2-4BB5-AC37-D06EC4DA3B6B}" srcOrd="1" destOrd="0" presId="urn:microsoft.com/office/officeart/2005/8/layout/list1"/>
    <dgm:cxn modelId="{CD3F882C-87F6-4771-A134-069154E65189}" type="presParOf" srcId="{FBE445EE-CDE8-4C99-A04D-33FE5BD85C8D}" destId="{E976AB0B-55C4-4B11-8D77-CA25845D7FD9}" srcOrd="1" destOrd="0" presId="urn:microsoft.com/office/officeart/2005/8/layout/list1"/>
    <dgm:cxn modelId="{69B6F34A-356F-4DBC-9241-CEBE21CD1B4F}" type="presParOf" srcId="{FBE445EE-CDE8-4C99-A04D-33FE5BD85C8D}" destId="{336840BA-A4AD-4331-84BF-4A73CF1F8C79}" srcOrd="2" destOrd="0" presId="urn:microsoft.com/office/officeart/2005/8/layout/list1"/>
    <dgm:cxn modelId="{8C1ABB52-0D4A-4569-9C29-AC4601A2C9E4}" type="presParOf" srcId="{FBE445EE-CDE8-4C99-A04D-33FE5BD85C8D}" destId="{37A34A61-6F95-4121-8698-7ECC9D279857}" srcOrd="3" destOrd="0" presId="urn:microsoft.com/office/officeart/2005/8/layout/list1"/>
    <dgm:cxn modelId="{DED7EB95-4BF2-4DC5-B0F5-85FF9DE71D1E}" type="presParOf" srcId="{FBE445EE-CDE8-4C99-A04D-33FE5BD85C8D}" destId="{97ACDCEC-0335-4163-B039-75E064E4C5E9}" srcOrd="4" destOrd="0" presId="urn:microsoft.com/office/officeart/2005/8/layout/list1"/>
    <dgm:cxn modelId="{222FE774-0D92-41BD-8272-F2DA276B33EE}" type="presParOf" srcId="{97ACDCEC-0335-4163-B039-75E064E4C5E9}" destId="{A6F24175-4AC0-4CB5-84BB-D76694C32651}" srcOrd="0" destOrd="0" presId="urn:microsoft.com/office/officeart/2005/8/layout/list1"/>
    <dgm:cxn modelId="{F7DA0E3F-A1FC-47B9-9DE3-6F304C1CEADD}" type="presParOf" srcId="{97ACDCEC-0335-4163-B039-75E064E4C5E9}" destId="{4D46F0AC-D165-45FA-A7D4-17140BECB38D}" srcOrd="1" destOrd="0" presId="urn:microsoft.com/office/officeart/2005/8/layout/list1"/>
    <dgm:cxn modelId="{DFC5D5C6-F1F4-4B22-9035-68A1D311FA73}" type="presParOf" srcId="{FBE445EE-CDE8-4C99-A04D-33FE5BD85C8D}" destId="{1B583535-845F-4659-9DD3-986F0BF795FA}" srcOrd="5" destOrd="0" presId="urn:microsoft.com/office/officeart/2005/8/layout/list1"/>
    <dgm:cxn modelId="{8F46ACE5-8330-4AD9-8A55-D3AEE97CF0DC}" type="presParOf" srcId="{FBE445EE-CDE8-4C99-A04D-33FE5BD85C8D}" destId="{F1777086-86E1-4A0E-B1FD-D27A578F6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400" dirty="0" smtClean="0"/>
            <a:t>Unicast Routing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BA9DBCD-BB60-404C-87A9-86C98D7869B1}">
      <dgm:prSet custT="1"/>
      <dgm:spPr/>
      <dgm:t>
        <a:bodyPr/>
        <a:lstStyle/>
        <a:p>
          <a:r>
            <a:rPr lang="en-US" sz="2400" dirty="0" smtClean="0"/>
            <a:t>Multicast Routing</a:t>
          </a:r>
          <a:endParaRPr lang="en-US" altLang="zh-CN" sz="2400" dirty="0" smtClean="0">
            <a:ea typeface="黑体" pitchFamily="2" charset="-122"/>
          </a:endParaRPr>
        </a:p>
      </dgm:t>
    </dgm:pt>
    <dgm:pt modelId="{75D53519-88AC-4F70-A2A7-D0F9638B7CD7}" type="par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23F5AFC0-A861-42EE-BEE3-98FEFD8AFBC7}" type="sibTrans" cxnId="{B8645E5C-4226-46F1-A77F-5ACF680DCA8E}">
      <dgm:prSet/>
      <dgm:spPr/>
      <dgm:t>
        <a:bodyPr/>
        <a:lstStyle/>
        <a:p>
          <a:endParaRPr lang="zh-CN" altLang="en-US"/>
        </a:p>
      </dgm:t>
    </dgm:pt>
    <dgm:pt modelId="{3FE7580F-FF25-4000-9E0F-CE80B9C6B18A}">
      <dgm:prSet custT="1"/>
      <dgm:spPr/>
      <dgm:t>
        <a:bodyPr/>
        <a:lstStyle/>
        <a:p>
          <a:r>
            <a:rPr lang="en-US" sz="2400" dirty="0" smtClean="0"/>
            <a:t>Dynamic group membership</a:t>
          </a:r>
          <a:endParaRPr lang="zh-CN" altLang="en-US" sz="2400" dirty="0"/>
        </a:p>
      </dgm:t>
    </dgm:pt>
    <dgm:pt modelId="{406284E0-2129-48C8-B96C-CB116F5742A2}" type="parTrans" cxnId="{E9C67862-BE92-463F-9AA6-B909E50A6F43}">
      <dgm:prSet/>
      <dgm:spPr/>
      <dgm:t>
        <a:bodyPr/>
        <a:lstStyle/>
        <a:p>
          <a:endParaRPr lang="zh-CN" altLang="en-US"/>
        </a:p>
      </dgm:t>
    </dgm:pt>
    <dgm:pt modelId="{782C758D-7649-4475-978D-3EC4A22513E5}" type="sibTrans" cxnId="{E9C67862-BE92-463F-9AA6-B909E50A6F43}">
      <dgm:prSet/>
      <dgm:spPr/>
      <dgm:t>
        <a:bodyPr/>
        <a:lstStyle/>
        <a:p>
          <a:endParaRPr lang="zh-CN" altLang="en-US"/>
        </a:p>
      </dgm:t>
    </dgm:pt>
    <dgm:pt modelId="{D31A86E3-FAA9-4EC6-9416-74D533CD9072}">
      <dgm:prSet custT="1"/>
      <dgm:spPr/>
      <dgm:t>
        <a:bodyPr/>
        <a:lstStyle/>
        <a:p>
          <a:pPr rtl="0"/>
          <a:r>
            <a:rPr lang="en-US" sz="2400" dirty="0" smtClean="0"/>
            <a:t>Anonymous </a:t>
          </a:r>
          <a:r>
            <a:rPr lang="en-US" sz="2400" dirty="0" smtClean="0"/>
            <a:t>senders</a:t>
          </a:r>
          <a:endParaRPr lang="zh-CN" altLang="en-US" sz="2400" dirty="0"/>
        </a:p>
      </dgm:t>
    </dgm:pt>
    <dgm:pt modelId="{ED4AEDE3-5955-4ADA-BD69-FE5F4DBF739C}" type="parTrans" cxnId="{6191DC91-6935-445D-8F43-F7DED180F3AC}">
      <dgm:prSet/>
      <dgm:spPr/>
      <dgm:t>
        <a:bodyPr/>
        <a:lstStyle/>
        <a:p>
          <a:endParaRPr lang="zh-CN" altLang="en-US"/>
        </a:p>
      </dgm:t>
    </dgm:pt>
    <dgm:pt modelId="{11B73BAC-6A26-48D4-BD04-84C67FF4EC7C}" type="sibTrans" cxnId="{6191DC91-6935-445D-8F43-F7DED180F3AC}">
      <dgm:prSet/>
      <dgm:spPr/>
      <dgm:t>
        <a:bodyPr/>
        <a:lstStyle/>
        <a:p>
          <a:endParaRPr lang="zh-CN" altLang="en-US"/>
        </a:p>
      </dgm:t>
    </dgm:pt>
    <dgm:pt modelId="{3828F6C2-A823-4A92-AD13-C891C0B678BF}">
      <dgm:prSet custT="1"/>
      <dgm:spPr/>
      <dgm:t>
        <a:bodyPr/>
        <a:lstStyle/>
        <a:p>
          <a:pPr rtl="0"/>
          <a:r>
            <a:rPr lang="en-US" altLang="zh-CN" sz="2400" dirty="0" smtClean="0"/>
            <a:t>224.0.00-239.255.255.255</a:t>
          </a:r>
          <a:endParaRPr lang="zh-CN" altLang="en-US" sz="2400" dirty="0"/>
        </a:p>
      </dgm:t>
    </dgm:pt>
    <dgm:pt modelId="{5737E263-DD10-4A06-AA92-CB1FDB571FB0}" type="parTrans" cxnId="{327A7CCB-32BE-42A4-A61C-F2D0814E7C56}">
      <dgm:prSet/>
      <dgm:spPr/>
      <dgm:t>
        <a:bodyPr/>
        <a:lstStyle/>
        <a:p>
          <a:endParaRPr lang="zh-CN" altLang="en-US"/>
        </a:p>
      </dgm:t>
    </dgm:pt>
    <dgm:pt modelId="{A3D56226-548E-4568-AA54-C9601C5755EA}" type="sibTrans" cxnId="{327A7CCB-32BE-42A4-A61C-F2D0814E7C56}">
      <dgm:prSet/>
      <dgm:spPr/>
      <dgm:t>
        <a:bodyPr/>
        <a:lstStyle/>
        <a:p>
          <a:endParaRPr lang="zh-CN" altLang="en-US"/>
        </a:p>
      </dgm:t>
    </dgm:pt>
    <dgm:pt modelId="{D68DC559-30A7-4A59-832F-8497F8C7C65E}">
      <dgm:prSet custT="1"/>
      <dgm:spPr/>
      <dgm:t>
        <a:bodyPr/>
        <a:lstStyle/>
        <a:p>
          <a:r>
            <a:rPr lang="en-US" altLang="zh-CN" sz="24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rPr>
            <a:t>IP Multicast Addresses</a:t>
          </a:r>
          <a:endParaRPr lang="zh-CN" altLang="en-US" sz="2400" dirty="0"/>
        </a:p>
      </dgm:t>
    </dgm:pt>
    <dgm:pt modelId="{D8024FFD-0BF3-4F54-A92E-E2FFC0B55DBA}" type="parTrans" cxnId="{24366B04-A309-426C-B43F-DEF521C9DCAA}">
      <dgm:prSet/>
      <dgm:spPr/>
      <dgm:t>
        <a:bodyPr/>
        <a:lstStyle/>
        <a:p>
          <a:endParaRPr lang="zh-CN" altLang="en-US"/>
        </a:p>
      </dgm:t>
    </dgm:pt>
    <dgm:pt modelId="{83A63F6B-B4AD-47A7-93B2-E8ED8FFC81C1}" type="sibTrans" cxnId="{24366B04-A309-426C-B43F-DEF521C9DCAA}">
      <dgm:prSet/>
      <dgm:spPr/>
      <dgm:t>
        <a:bodyPr/>
        <a:lstStyle/>
        <a:p>
          <a:endParaRPr lang="zh-CN" altLang="en-US"/>
        </a:p>
      </dgm:t>
    </dgm:pt>
    <dgm:pt modelId="{FDA00E27-FE4D-4D1B-ADA1-776D58BEFEC6}">
      <dgm:prSet custT="1"/>
      <dgm:spPr/>
      <dgm:t>
        <a:bodyPr/>
        <a:lstStyle/>
        <a:p>
          <a:r>
            <a:rPr lang="en-US" altLang="en-US" sz="2400" dirty="0" smtClean="0"/>
            <a:t>Multicast target</a:t>
          </a:r>
          <a:endParaRPr lang="zh-CN" altLang="en-US" sz="2400" dirty="0"/>
        </a:p>
      </dgm:t>
    </dgm:pt>
    <dgm:pt modelId="{B7F4EA55-4C9C-4B49-8B5E-47A8C9E83B93}" type="parTrans" cxnId="{FAC29B41-DA56-4BFB-BE1E-7F9C3FC1AD99}">
      <dgm:prSet/>
      <dgm:spPr/>
      <dgm:t>
        <a:bodyPr/>
        <a:lstStyle/>
        <a:p>
          <a:endParaRPr lang="zh-CN" altLang="en-US"/>
        </a:p>
      </dgm:t>
    </dgm:pt>
    <dgm:pt modelId="{235F656E-98F0-49D0-927F-EC6DFEC61F6D}" type="sibTrans" cxnId="{FAC29B41-DA56-4BFB-BE1E-7F9C3FC1AD99}">
      <dgm:prSet/>
      <dgm:spPr/>
      <dgm:t>
        <a:bodyPr/>
        <a:lstStyle/>
        <a:p>
          <a:endParaRPr lang="zh-CN" altLang="en-US"/>
        </a:p>
      </dgm:t>
    </dgm:pt>
    <dgm:pt modelId="{58F0EF13-7B1D-4681-B3E4-2AEEB5D6ABB5}">
      <dgm:prSet custT="1"/>
      <dgm:spPr/>
      <dgm:t>
        <a:bodyPr/>
        <a:lstStyle/>
        <a:p>
          <a:pPr rtl="0"/>
          <a:r>
            <a:rPr lang="en-US" altLang="en-US" sz="2400" dirty="0" smtClean="0"/>
            <a:t>Multicast source</a:t>
          </a:r>
          <a:endParaRPr lang="zh-CN" altLang="en-US" sz="2400" dirty="0"/>
        </a:p>
      </dgm:t>
    </dgm:pt>
    <dgm:pt modelId="{3B3563C8-B94C-48EC-BE1D-60A1A669DEF2}" type="parTrans" cxnId="{1E728F81-4F6D-42BC-9928-FCE9FBBA3452}">
      <dgm:prSet/>
      <dgm:spPr/>
      <dgm:t>
        <a:bodyPr/>
        <a:lstStyle/>
        <a:p>
          <a:endParaRPr lang="zh-CN" altLang="en-US"/>
        </a:p>
      </dgm:t>
    </dgm:pt>
    <dgm:pt modelId="{C9946FA5-860C-4A2E-BE54-D4495952D70D}" type="sibTrans" cxnId="{1E728F81-4F6D-42BC-9928-FCE9FBBA3452}">
      <dgm:prSet/>
      <dgm:spPr/>
      <dgm:t>
        <a:bodyPr/>
        <a:lstStyle/>
        <a:p>
          <a:endParaRPr lang="zh-CN" altLang="en-US"/>
        </a:p>
      </dgm:t>
    </dgm:pt>
    <dgm:pt modelId="{A615AC64-FA13-40BE-B3B1-4EB9D6DF1C5E}">
      <dgm:prSet phldrT="[文本]" custT="1"/>
      <dgm:spPr/>
      <dgm:t>
        <a:bodyPr/>
        <a:lstStyle/>
        <a:p>
          <a:r>
            <a:rPr lang="en-US" altLang="zh-CN" sz="2400" dirty="0" smtClean="0"/>
            <a:t>The destination  only supports unicast addresses</a:t>
          </a:r>
          <a:endParaRPr lang="zh-CN" altLang="en-US" sz="2400" dirty="0"/>
        </a:p>
      </dgm:t>
    </dgm:pt>
    <dgm:pt modelId="{A9183229-BFC1-41DB-A9B0-D2327784F835}" type="parTrans" cxnId="{6E8FC98A-519C-4325-9027-9A89B7B3F502}">
      <dgm:prSet/>
      <dgm:spPr/>
      <dgm:t>
        <a:bodyPr/>
        <a:lstStyle/>
        <a:p>
          <a:endParaRPr lang="zh-CN" altLang="en-US"/>
        </a:p>
      </dgm:t>
    </dgm:pt>
    <dgm:pt modelId="{60A341E7-7086-4F1F-8D93-9CB6BBFB4B58}" type="sibTrans" cxnId="{6E8FC98A-519C-4325-9027-9A89B7B3F502}">
      <dgm:prSet/>
      <dgm:spPr/>
      <dgm:t>
        <a:bodyPr/>
        <a:lstStyle/>
        <a:p>
          <a:endParaRPr lang="zh-CN" altLang="en-US"/>
        </a:p>
      </dgm:t>
    </dgm:pt>
    <dgm:pt modelId="{32AF82C2-F21A-4A70-A699-E4C6250DB529}">
      <dgm:prSet phldrT="[文本]" custT="1"/>
      <dgm:spPr/>
      <dgm:t>
        <a:bodyPr/>
        <a:lstStyle/>
        <a:p>
          <a:r>
            <a:rPr lang="en-US" sz="2400" b="1" dirty="0" smtClean="0"/>
            <a:t>Route Table in Routers</a:t>
          </a:r>
          <a:endParaRPr lang="zh-CN" altLang="en-US" sz="2400" dirty="0"/>
        </a:p>
      </dgm:t>
    </dgm:pt>
    <dgm:pt modelId="{559004BF-145E-4911-89AE-5D4C6D0219EC}" type="parTrans" cxnId="{03581F42-F297-438F-B714-A90671304BF8}">
      <dgm:prSet/>
      <dgm:spPr/>
    </dgm:pt>
    <dgm:pt modelId="{0212E081-10D7-440A-AD3F-EDA0F290DC9E}" type="sibTrans" cxnId="{03581F42-F297-438F-B714-A90671304BF8}">
      <dgm:prSet/>
      <dgm:spPr/>
    </dgm:pt>
    <dgm:pt modelId="{8E19FCC7-8805-4DC0-AE44-076663CC066B}">
      <dgm:prSet custT="1"/>
      <dgm:spPr/>
      <dgm:t>
        <a:bodyPr/>
        <a:lstStyle/>
        <a:p>
          <a:r>
            <a:rPr lang="en-US" sz="2400" dirty="0" smtClean="0"/>
            <a:t>An Unicast </a:t>
          </a:r>
          <a:r>
            <a:rPr lang="en-US" altLang="zh-CN" sz="24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rPr>
            <a:t>Address</a:t>
          </a:r>
          <a:endParaRPr lang="zh-CN" altLang="en-US" sz="2400" dirty="0"/>
        </a:p>
      </dgm:t>
    </dgm:pt>
    <dgm:pt modelId="{BE2F65A9-4453-4BF0-A47F-C3AEF866A113}" type="parTrans" cxnId="{58EBFB03-41D3-455B-95EE-6F1D2F93D7CC}">
      <dgm:prSet/>
      <dgm:spPr/>
    </dgm:pt>
    <dgm:pt modelId="{C18C44D0-07A6-4944-BA6A-03757004E015}" type="sibTrans" cxnId="{58EBFB03-41D3-455B-95EE-6F1D2F93D7CC}">
      <dgm:prSet/>
      <dgm:spPr/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 custScaleY="83327" custLinFactNeighborY="58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97ACDCEC-0335-4163-B039-75E064E4C5E9}" type="pres">
      <dgm:prSet presAssocID="{ABA9DBCD-BB60-404C-87A9-86C98D7869B1}" presName="parentLin" presStyleCnt="0"/>
      <dgm:spPr/>
    </dgm:pt>
    <dgm:pt modelId="{A6F24175-4AC0-4CB5-84BB-D76694C32651}" type="pres">
      <dgm:prSet presAssocID="{ABA9DBCD-BB60-404C-87A9-86C98D7869B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D46F0AC-D165-45FA-A7D4-17140BECB38D}" type="pres">
      <dgm:prSet presAssocID="{ABA9DBCD-BB60-404C-87A9-86C98D7869B1}" presName="parentText" presStyleLbl="node1" presStyleIdx="1" presStyleCnt="2" custLinFactNeighborX="-1201" custLinFactNeighborY="-2417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83535-845F-4659-9DD3-986F0BF795FA}" type="pres">
      <dgm:prSet presAssocID="{ABA9DBCD-BB60-404C-87A9-86C98D7869B1}" presName="negativeSpace" presStyleCnt="0"/>
      <dgm:spPr/>
    </dgm:pt>
    <dgm:pt modelId="{F1777086-86E1-4A0E-B1FD-D27A578F65E9}" type="pres">
      <dgm:prSet presAssocID="{ABA9DBCD-BB60-404C-87A9-86C98D7869B1}" presName="childText" presStyleLbl="conFgAcc1" presStyleIdx="1" presStyleCnt="2" custScaleY="93197" custLinFactNeighborX="2908" custLinFactNeighborY="1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7A7CCB-32BE-42A4-A61C-F2D0814E7C56}" srcId="{3FE7580F-FF25-4000-9E0F-CE80B9C6B18A}" destId="{3828F6C2-A823-4A92-AD13-C891C0B678BF}" srcOrd="1" destOrd="0" parTransId="{5737E263-DD10-4A06-AA92-CB1FDB571FB0}" sibTransId="{A3D56226-548E-4568-AA54-C9601C5755EA}"/>
    <dgm:cxn modelId="{DEADC38E-B3FD-4708-A2AE-E2CFE84E3202}" type="presOf" srcId="{24146B34-5094-4A06-AA92-D899DA4C069A}" destId="{1DF3F470-1C5C-450D-A0B1-4F9DEC60CFBD}" srcOrd="0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3A6F8577-ADC8-446D-B3E4-EA1EB241023F}" type="presOf" srcId="{3828F6C2-A823-4A92-AD13-C891C0B678BF}" destId="{F1777086-86E1-4A0E-B1FD-D27A578F65E9}" srcOrd="0" destOrd="3" presId="urn:microsoft.com/office/officeart/2005/8/layout/list1"/>
    <dgm:cxn modelId="{3C0686DD-DC29-462F-A95A-5F8632E1B265}" type="presOf" srcId="{A615AC64-FA13-40BE-B3B1-4EB9D6DF1C5E}" destId="{336840BA-A4AD-4331-84BF-4A73CF1F8C79}" srcOrd="0" destOrd="1" presId="urn:microsoft.com/office/officeart/2005/8/layout/list1"/>
    <dgm:cxn modelId="{0D9FF0B0-3C34-41D6-8286-9B99A3286903}" type="presOf" srcId="{D68DC559-30A7-4A59-832F-8497F8C7C65E}" destId="{F1777086-86E1-4A0E-B1FD-D27A578F65E9}" srcOrd="0" destOrd="2" presId="urn:microsoft.com/office/officeart/2005/8/layout/list1"/>
    <dgm:cxn modelId="{B14D28AC-3941-44AF-9C10-12B90F223B93}" type="presOf" srcId="{ABA9DBCD-BB60-404C-87A9-86C98D7869B1}" destId="{4D46F0AC-D165-45FA-A7D4-17140BECB38D}" srcOrd="1" destOrd="0" presId="urn:microsoft.com/office/officeart/2005/8/layout/list1"/>
    <dgm:cxn modelId="{1E728F81-4F6D-42BC-9928-FCE9FBBA3452}" srcId="{ABA9DBCD-BB60-404C-87A9-86C98D7869B1}" destId="{58F0EF13-7B1D-4681-B3E4-2AEEB5D6ABB5}" srcOrd="1" destOrd="0" parTransId="{3B3563C8-B94C-48EC-BE1D-60A1A669DEF2}" sibTransId="{C9946FA5-860C-4A2E-BE54-D4495952D70D}"/>
    <dgm:cxn modelId="{24366B04-A309-426C-B43F-DEF521C9DCAA}" srcId="{3FE7580F-FF25-4000-9E0F-CE80B9C6B18A}" destId="{D68DC559-30A7-4A59-832F-8497F8C7C65E}" srcOrd="0" destOrd="0" parTransId="{D8024FFD-0BF3-4F54-A92E-E2FFC0B55DBA}" sibTransId="{83A63F6B-B4AD-47A7-93B2-E8ED8FFC81C1}"/>
    <dgm:cxn modelId="{FFE84195-A3FE-4FD1-AE6D-C63C5FF24F76}" type="presOf" srcId="{7601C665-37B0-40CD-BA35-6A27D62700D9}" destId="{FBE445EE-CDE8-4C99-A04D-33FE5BD85C8D}" srcOrd="0" destOrd="0" presId="urn:microsoft.com/office/officeart/2005/8/layout/list1"/>
    <dgm:cxn modelId="{6191DC91-6935-445D-8F43-F7DED180F3AC}" srcId="{58F0EF13-7B1D-4681-B3E4-2AEEB5D6ABB5}" destId="{D31A86E3-FAA9-4EC6-9416-74D533CD9072}" srcOrd="0" destOrd="0" parTransId="{ED4AEDE3-5955-4ADA-BD69-FE5F4DBF739C}" sibTransId="{11B73BAC-6A26-48D4-BD04-84C67FF4EC7C}"/>
    <dgm:cxn modelId="{86D79B4B-0A24-4298-806C-6AB1D6F698DF}" type="presOf" srcId="{D31A86E3-FAA9-4EC6-9416-74D533CD9072}" destId="{F1777086-86E1-4A0E-B1FD-D27A578F65E9}" srcOrd="0" destOrd="5" presId="urn:microsoft.com/office/officeart/2005/8/layout/list1"/>
    <dgm:cxn modelId="{23DB6F52-898B-4BF4-88DD-CBBC872C67B4}" type="presOf" srcId="{FDA00E27-FE4D-4D1B-ADA1-776D58BEFEC6}" destId="{F1777086-86E1-4A0E-B1FD-D27A578F65E9}" srcOrd="0" destOrd="0" presId="urn:microsoft.com/office/officeart/2005/8/layout/list1"/>
    <dgm:cxn modelId="{4569C5D1-74C2-4BC0-A0FD-ACBDC328C47C}" type="presOf" srcId="{ABA9DBCD-BB60-404C-87A9-86C98D7869B1}" destId="{A6F24175-4AC0-4CB5-84BB-D76694C32651}" srcOrd="0" destOrd="0" presId="urn:microsoft.com/office/officeart/2005/8/layout/list1"/>
    <dgm:cxn modelId="{D5F0EA4F-E785-456A-9036-6C96302F600E}" type="presOf" srcId="{32AF82C2-F21A-4A70-A699-E4C6250DB529}" destId="{336840BA-A4AD-4331-84BF-4A73CF1F8C79}" srcOrd="0" destOrd="0" presId="urn:microsoft.com/office/officeart/2005/8/layout/list1"/>
    <dgm:cxn modelId="{6E8FC98A-519C-4325-9027-9A89B7B3F502}" srcId="{32AF82C2-F21A-4A70-A699-E4C6250DB529}" destId="{A615AC64-FA13-40BE-B3B1-4EB9D6DF1C5E}" srcOrd="0" destOrd="0" parTransId="{A9183229-BFC1-41DB-A9B0-D2327784F835}" sibTransId="{60A341E7-7086-4F1F-8D93-9CB6BBFB4B58}"/>
    <dgm:cxn modelId="{03581F42-F297-438F-B714-A90671304BF8}" srcId="{24146B34-5094-4A06-AA92-D899DA4C069A}" destId="{32AF82C2-F21A-4A70-A699-E4C6250DB529}" srcOrd="0" destOrd="0" parTransId="{559004BF-145E-4911-89AE-5D4C6D0219EC}" sibTransId="{0212E081-10D7-440A-AD3F-EDA0F290DC9E}"/>
    <dgm:cxn modelId="{514619EB-81C9-4E08-8650-1E35E60F3B41}" type="presOf" srcId="{58F0EF13-7B1D-4681-B3E4-2AEEB5D6ABB5}" destId="{F1777086-86E1-4A0E-B1FD-D27A578F65E9}" srcOrd="0" destOrd="4" presId="urn:microsoft.com/office/officeart/2005/8/layout/list1"/>
    <dgm:cxn modelId="{E9C67862-BE92-463F-9AA6-B909E50A6F43}" srcId="{FDA00E27-FE4D-4D1B-ADA1-776D58BEFEC6}" destId="{3FE7580F-FF25-4000-9E0F-CE80B9C6B18A}" srcOrd="0" destOrd="0" parTransId="{406284E0-2129-48C8-B96C-CB116F5742A2}" sibTransId="{782C758D-7649-4475-978D-3EC4A22513E5}"/>
    <dgm:cxn modelId="{B8645E5C-4226-46F1-A77F-5ACF680DCA8E}" srcId="{7601C665-37B0-40CD-BA35-6A27D62700D9}" destId="{ABA9DBCD-BB60-404C-87A9-86C98D7869B1}" srcOrd="1" destOrd="0" parTransId="{75D53519-88AC-4F70-A2A7-D0F9638B7CD7}" sibTransId="{23F5AFC0-A861-42EE-BEE3-98FEFD8AFBC7}"/>
    <dgm:cxn modelId="{FAC29B41-DA56-4BFB-BE1E-7F9C3FC1AD99}" srcId="{ABA9DBCD-BB60-404C-87A9-86C98D7869B1}" destId="{FDA00E27-FE4D-4D1B-ADA1-776D58BEFEC6}" srcOrd="0" destOrd="0" parTransId="{B7F4EA55-4C9C-4B49-8B5E-47A8C9E83B93}" sibTransId="{235F656E-98F0-49D0-927F-EC6DFEC61F6D}"/>
    <dgm:cxn modelId="{58EBFB03-41D3-455B-95EE-6F1D2F93D7CC}" srcId="{58F0EF13-7B1D-4681-B3E4-2AEEB5D6ABB5}" destId="{8E19FCC7-8805-4DC0-AE44-076663CC066B}" srcOrd="1" destOrd="0" parTransId="{BE2F65A9-4453-4BF0-A47F-C3AEF866A113}" sibTransId="{C18C44D0-07A6-4944-BA6A-03757004E015}"/>
    <dgm:cxn modelId="{4300B5A3-E491-4EA0-A434-98D83068E713}" type="presOf" srcId="{24146B34-5094-4A06-AA92-D899DA4C069A}" destId="{7256A8FF-BBD2-4BB5-AC37-D06EC4DA3B6B}" srcOrd="1" destOrd="0" presId="urn:microsoft.com/office/officeart/2005/8/layout/list1"/>
    <dgm:cxn modelId="{9ABB761C-377D-468D-A1C2-9D1B14B701D2}" type="presOf" srcId="{8E19FCC7-8805-4DC0-AE44-076663CC066B}" destId="{F1777086-86E1-4A0E-B1FD-D27A578F65E9}" srcOrd="0" destOrd="6" presId="urn:microsoft.com/office/officeart/2005/8/layout/list1"/>
    <dgm:cxn modelId="{094FA279-2BCF-4DFF-8BFF-33FBC856C0F9}" type="presOf" srcId="{3FE7580F-FF25-4000-9E0F-CE80B9C6B18A}" destId="{F1777086-86E1-4A0E-B1FD-D27A578F65E9}" srcOrd="0" destOrd="1" presId="urn:microsoft.com/office/officeart/2005/8/layout/list1"/>
    <dgm:cxn modelId="{1BEBDA01-DA78-423C-B641-23654D0ECD5A}" type="presParOf" srcId="{FBE445EE-CDE8-4C99-A04D-33FE5BD85C8D}" destId="{03212FF6-9A41-4DFF-855E-196545F8A800}" srcOrd="0" destOrd="0" presId="urn:microsoft.com/office/officeart/2005/8/layout/list1"/>
    <dgm:cxn modelId="{2A3800C9-33C8-44F7-88C4-89A100E30C37}" type="presParOf" srcId="{03212FF6-9A41-4DFF-855E-196545F8A800}" destId="{1DF3F470-1C5C-450D-A0B1-4F9DEC60CFBD}" srcOrd="0" destOrd="0" presId="urn:microsoft.com/office/officeart/2005/8/layout/list1"/>
    <dgm:cxn modelId="{3CF603E1-928B-4D65-9175-0FFF5200A3F6}" type="presParOf" srcId="{03212FF6-9A41-4DFF-855E-196545F8A800}" destId="{7256A8FF-BBD2-4BB5-AC37-D06EC4DA3B6B}" srcOrd="1" destOrd="0" presId="urn:microsoft.com/office/officeart/2005/8/layout/list1"/>
    <dgm:cxn modelId="{DC88F7BE-B48F-4778-B4FF-7B73CA2CB690}" type="presParOf" srcId="{FBE445EE-CDE8-4C99-A04D-33FE5BD85C8D}" destId="{E976AB0B-55C4-4B11-8D77-CA25845D7FD9}" srcOrd="1" destOrd="0" presId="urn:microsoft.com/office/officeart/2005/8/layout/list1"/>
    <dgm:cxn modelId="{626CCB1B-63B1-4ECB-A290-DFBD60C3414A}" type="presParOf" srcId="{FBE445EE-CDE8-4C99-A04D-33FE5BD85C8D}" destId="{336840BA-A4AD-4331-84BF-4A73CF1F8C79}" srcOrd="2" destOrd="0" presId="urn:microsoft.com/office/officeart/2005/8/layout/list1"/>
    <dgm:cxn modelId="{EECBE56F-E5D5-4CA5-9C07-DA11C694B85C}" type="presParOf" srcId="{FBE445EE-CDE8-4C99-A04D-33FE5BD85C8D}" destId="{37A34A61-6F95-4121-8698-7ECC9D279857}" srcOrd="3" destOrd="0" presId="urn:microsoft.com/office/officeart/2005/8/layout/list1"/>
    <dgm:cxn modelId="{9D9B2E27-8451-410F-AFA2-A402F247C576}" type="presParOf" srcId="{FBE445EE-CDE8-4C99-A04D-33FE5BD85C8D}" destId="{97ACDCEC-0335-4163-B039-75E064E4C5E9}" srcOrd="4" destOrd="0" presId="urn:microsoft.com/office/officeart/2005/8/layout/list1"/>
    <dgm:cxn modelId="{3D625804-8A05-4D91-A98F-D9EE8153A910}" type="presParOf" srcId="{97ACDCEC-0335-4163-B039-75E064E4C5E9}" destId="{A6F24175-4AC0-4CB5-84BB-D76694C32651}" srcOrd="0" destOrd="0" presId="urn:microsoft.com/office/officeart/2005/8/layout/list1"/>
    <dgm:cxn modelId="{FA0FA114-6741-4870-9920-668B31D53BFF}" type="presParOf" srcId="{97ACDCEC-0335-4163-B039-75E064E4C5E9}" destId="{4D46F0AC-D165-45FA-A7D4-17140BECB38D}" srcOrd="1" destOrd="0" presId="urn:microsoft.com/office/officeart/2005/8/layout/list1"/>
    <dgm:cxn modelId="{39676AEC-70E7-4D17-B152-517A9F04D62A}" type="presParOf" srcId="{FBE445EE-CDE8-4C99-A04D-33FE5BD85C8D}" destId="{1B583535-845F-4659-9DD3-986F0BF795FA}" srcOrd="5" destOrd="0" presId="urn:microsoft.com/office/officeart/2005/8/layout/list1"/>
    <dgm:cxn modelId="{C330A04F-CCA6-41BF-8F83-DCDF45051EC3}" type="presParOf" srcId="{FBE445EE-CDE8-4C99-A04D-33FE5BD85C8D}" destId="{F1777086-86E1-4A0E-B1FD-D27A578F6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latin typeface="+mj-lt"/>
              <a:ea typeface="黑体" pitchFamily="2" charset="-122"/>
              <a:cs typeface="Arial" charset="0"/>
            </a:rPr>
            <a:t>Dynamic group membership scheme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C14CFC7C-890F-4033-9217-65B1C4FED45A}">
      <dgm:prSet custT="1"/>
      <dgm:spPr/>
      <dgm:t>
        <a:bodyPr/>
        <a:lstStyle/>
        <a:p>
          <a:r>
            <a:rPr lang="en-US" sz="2400" dirty="0" smtClean="0"/>
            <a:t>Joining a multicast group at any time and begin receiving a copy of all packets sent to the group</a:t>
          </a:r>
          <a:endParaRPr lang="en-US" altLang="zh-CN" sz="2400" dirty="0" smtClean="0">
            <a:ea typeface="黑体" pitchFamily="2" charset="-122"/>
          </a:endParaRPr>
        </a:p>
      </dgm:t>
    </dgm:pt>
    <dgm:pt modelId="{ECFCA735-15E7-4BC5-821B-4C3567F8F055}" type="parTrans" cxnId="{438592A7-5DCA-4C9B-BBF2-49A55D809B9F}">
      <dgm:prSet/>
      <dgm:spPr/>
      <dgm:t>
        <a:bodyPr/>
        <a:lstStyle/>
        <a:p>
          <a:endParaRPr lang="zh-CN" altLang="en-US"/>
        </a:p>
      </dgm:t>
    </dgm:pt>
    <dgm:pt modelId="{0B1B95BF-8A0C-4F5E-A7AF-A022902CB7A3}" type="sibTrans" cxnId="{438592A7-5DCA-4C9B-BBF2-49A55D809B9F}">
      <dgm:prSet/>
      <dgm:spPr/>
      <dgm:t>
        <a:bodyPr/>
        <a:lstStyle/>
        <a:p>
          <a:endParaRPr lang="zh-CN" altLang="en-US"/>
        </a:p>
      </dgm:t>
    </dgm:pt>
    <dgm:pt modelId="{4535FE3D-6EF9-44DA-96B5-408E14573CD6}">
      <dgm:prSet custT="1"/>
      <dgm:spPr/>
      <dgm:t>
        <a:bodyPr/>
        <a:lstStyle/>
        <a:p>
          <a:r>
            <a:rPr lang="en-US" altLang="zh-CN" sz="2400" dirty="0" smtClean="0">
              <a:latin typeface="+mj-lt"/>
            </a:rPr>
            <a:t>Anonymous Senders Scheme</a:t>
          </a:r>
          <a:endParaRPr lang="en-US" altLang="zh-CN" sz="2400" dirty="0" smtClean="0"/>
        </a:p>
      </dgm:t>
    </dgm:pt>
    <dgm:pt modelId="{06E00DEA-7117-4A92-B6B5-A63947054924}" type="parTrans" cxnId="{94B99D41-6F33-48BC-B8C4-51310E2AF858}">
      <dgm:prSet/>
      <dgm:spPr/>
      <dgm:t>
        <a:bodyPr/>
        <a:lstStyle/>
        <a:p>
          <a:endParaRPr lang="zh-CN" altLang="en-US"/>
        </a:p>
      </dgm:t>
    </dgm:pt>
    <dgm:pt modelId="{0AFABD0F-F6F5-4198-8563-5A759DA9FD0D}" type="sibTrans" cxnId="{94B99D41-6F33-48BC-B8C4-51310E2AF858}">
      <dgm:prSet/>
      <dgm:spPr/>
      <dgm:t>
        <a:bodyPr/>
        <a:lstStyle/>
        <a:p>
          <a:endParaRPr lang="zh-CN" altLang="en-US"/>
        </a:p>
      </dgm:t>
    </dgm:pt>
    <dgm:pt modelId="{115FC806-FC85-40CC-8DC0-0D54D2D9FD94}">
      <dgm:prSet custT="1"/>
      <dgm:spPr/>
      <dgm:t>
        <a:bodyPr/>
        <a:lstStyle/>
        <a:p>
          <a:r>
            <a:rPr lang="en-US" altLang="zh-CN" sz="2400" dirty="0" smtClean="0"/>
            <a:t>Neither a sender nor a receiver knows the identity or the number of group members</a:t>
          </a:r>
        </a:p>
      </dgm:t>
    </dgm:pt>
    <dgm:pt modelId="{0DF0C7AC-28E7-4243-AA8E-9B2699E42F8B}" type="parTrans" cxnId="{90B6085B-DDB2-4B20-94DB-45EA2664C65D}">
      <dgm:prSet/>
      <dgm:spPr/>
      <dgm:t>
        <a:bodyPr/>
        <a:lstStyle/>
        <a:p>
          <a:endParaRPr lang="zh-CN" altLang="en-US"/>
        </a:p>
      </dgm:t>
    </dgm:pt>
    <dgm:pt modelId="{DB251CDC-022B-4DC1-95D7-10A3C112CF26}" type="sibTrans" cxnId="{90B6085B-DDB2-4B20-94DB-45EA2664C65D}">
      <dgm:prSet/>
      <dgm:spPr/>
      <dgm:t>
        <a:bodyPr/>
        <a:lstStyle/>
        <a:p>
          <a:endParaRPr lang="zh-CN" altLang="en-US"/>
        </a:p>
      </dgm:t>
    </dgm:pt>
    <dgm:pt modelId="{C0B41418-306B-4192-ACE9-BAECEBDF9847}">
      <dgm:prSet custT="1"/>
      <dgm:spPr/>
      <dgm:t>
        <a:bodyPr/>
        <a:lstStyle/>
        <a:p>
          <a:r>
            <a:rPr lang="en-US" altLang="zh-CN" sz="2400" dirty="0" smtClean="0"/>
            <a:t>Routers and hosts do not know which applications will send a datagram to a group</a:t>
          </a:r>
        </a:p>
      </dgm:t>
    </dgm:pt>
    <dgm:pt modelId="{7FB23E33-94D4-4AA3-86DE-6552D5DD0B7F}" type="parTrans" cxnId="{A1F6F836-50F1-42EB-B120-E86995983C01}">
      <dgm:prSet/>
      <dgm:spPr/>
      <dgm:t>
        <a:bodyPr/>
        <a:lstStyle/>
        <a:p>
          <a:endParaRPr lang="zh-CN" altLang="en-US"/>
        </a:p>
      </dgm:t>
    </dgm:pt>
    <dgm:pt modelId="{8AE462E9-4476-4095-AE0F-B73DA8D3CE7B}" type="sibTrans" cxnId="{A1F6F836-50F1-42EB-B120-E86995983C01}">
      <dgm:prSet/>
      <dgm:spPr/>
      <dgm:t>
        <a:bodyPr/>
        <a:lstStyle/>
        <a:p>
          <a:endParaRPr lang="zh-CN" altLang="en-US"/>
        </a:p>
      </dgm:t>
    </dgm:pt>
    <dgm:pt modelId="{7A403CE8-F1FD-4313-BEB7-4AD75299BE79}">
      <dgm:prSet custT="1"/>
      <dgm:spPr/>
      <dgm:t>
        <a:bodyPr/>
        <a:lstStyle/>
        <a:p>
          <a:pPr rtl="0"/>
          <a:r>
            <a:rPr lang="en-US" sz="2400" dirty="0" smtClean="0"/>
            <a:t>Leaving a multicast group at any time</a:t>
          </a:r>
          <a:endParaRPr lang="zh-CN" sz="2400" dirty="0"/>
        </a:p>
      </dgm:t>
    </dgm:pt>
    <dgm:pt modelId="{98C25253-9B8E-48DA-A69C-7770307DC198}" type="parTrans" cxnId="{1D49A9B0-0B25-4F0F-BEED-7F1C49E8EB9A}">
      <dgm:prSet/>
      <dgm:spPr/>
      <dgm:t>
        <a:bodyPr/>
        <a:lstStyle/>
        <a:p>
          <a:endParaRPr lang="zh-CN" altLang="en-US"/>
        </a:p>
      </dgm:t>
    </dgm:pt>
    <dgm:pt modelId="{B7C95464-D1AA-4478-A44F-1B572C2412EE}" type="sibTrans" cxnId="{1D49A9B0-0B25-4F0F-BEED-7F1C49E8EB9A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 custScaleY="40948" custLinFactNeighborX="-34690" custLinFactNeighborY="-133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 custScaleY="76295" custLinFactNeighborX="498" custLinFactNeighborY="650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E7BC9AE1-C9F3-412C-8E4D-6B0E7501DF65}" type="pres">
      <dgm:prSet presAssocID="{4535FE3D-6EF9-44DA-96B5-408E14573CD6}" presName="parentLin" presStyleCnt="0"/>
      <dgm:spPr/>
    </dgm:pt>
    <dgm:pt modelId="{B0D29C10-7802-49B1-8C11-01CF10516574}" type="pres">
      <dgm:prSet presAssocID="{4535FE3D-6EF9-44DA-96B5-408E14573CD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280CE6E-8404-4AE1-8979-F921CDA15A08}" type="pres">
      <dgm:prSet presAssocID="{4535FE3D-6EF9-44DA-96B5-408E14573CD6}" presName="parentText" presStyleLbl="node1" presStyleIdx="1" presStyleCnt="2" custScaleY="43944" custLinFactNeighborX="-17616" custLinFactNeighborY="-228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3C419-83C5-473D-B6A1-CE39BC6D2243}" type="pres">
      <dgm:prSet presAssocID="{4535FE3D-6EF9-44DA-96B5-408E14573CD6}" presName="negativeSpace" presStyleCnt="0"/>
      <dgm:spPr/>
    </dgm:pt>
    <dgm:pt modelId="{DE065274-130A-434D-8571-B1AB0EE1019C}" type="pres">
      <dgm:prSet presAssocID="{4535FE3D-6EF9-44DA-96B5-408E14573CD6}" presName="childText" presStyleLbl="conFgAcc1" presStyleIdx="1" presStyleCnt="2" custScaleY="735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AEE6B4-4101-4111-A904-8ABC9423B678}" type="presOf" srcId="{4535FE3D-6EF9-44DA-96B5-408E14573CD6}" destId="{1280CE6E-8404-4AE1-8979-F921CDA15A08}" srcOrd="1" destOrd="0" presId="urn:microsoft.com/office/officeart/2005/8/layout/list1"/>
    <dgm:cxn modelId="{438592A7-5DCA-4C9B-BBF2-49A55D809B9F}" srcId="{24146B34-5094-4A06-AA92-D899DA4C069A}" destId="{C14CFC7C-890F-4033-9217-65B1C4FED45A}" srcOrd="0" destOrd="0" parTransId="{ECFCA735-15E7-4BC5-821B-4C3567F8F055}" sibTransId="{0B1B95BF-8A0C-4F5E-A7AF-A022902CB7A3}"/>
    <dgm:cxn modelId="{760F5598-5D76-4CD5-860F-486B0DCEFFFE}" type="presOf" srcId="{4535FE3D-6EF9-44DA-96B5-408E14573CD6}" destId="{B0D29C10-7802-49B1-8C11-01CF10516574}" srcOrd="0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C7E53941-4816-4B35-8E5D-C49EB4240439}" type="presOf" srcId="{7A403CE8-F1FD-4313-BEB7-4AD75299BE79}" destId="{336840BA-A4AD-4331-84BF-4A73CF1F8C79}" srcOrd="0" destOrd="1" presId="urn:microsoft.com/office/officeart/2005/8/layout/list1"/>
    <dgm:cxn modelId="{8870AD0D-9D69-4B03-A6C3-FC9DE840C2D1}" type="presOf" srcId="{24146B34-5094-4A06-AA92-D899DA4C069A}" destId="{1DF3F470-1C5C-450D-A0B1-4F9DEC60CFBD}" srcOrd="0" destOrd="0" presId="urn:microsoft.com/office/officeart/2005/8/layout/list1"/>
    <dgm:cxn modelId="{1D49A9B0-0B25-4F0F-BEED-7F1C49E8EB9A}" srcId="{24146B34-5094-4A06-AA92-D899DA4C069A}" destId="{7A403CE8-F1FD-4313-BEB7-4AD75299BE79}" srcOrd="1" destOrd="0" parTransId="{98C25253-9B8E-48DA-A69C-7770307DC198}" sibTransId="{B7C95464-D1AA-4478-A44F-1B572C2412EE}"/>
    <dgm:cxn modelId="{A1F6F836-50F1-42EB-B120-E86995983C01}" srcId="{4535FE3D-6EF9-44DA-96B5-408E14573CD6}" destId="{C0B41418-306B-4192-ACE9-BAECEBDF9847}" srcOrd="1" destOrd="0" parTransId="{7FB23E33-94D4-4AA3-86DE-6552D5DD0B7F}" sibTransId="{8AE462E9-4476-4095-AE0F-B73DA8D3CE7B}"/>
    <dgm:cxn modelId="{57C21E37-7EBE-4181-8EEE-4F0A96BCC10E}" type="presOf" srcId="{7601C665-37B0-40CD-BA35-6A27D62700D9}" destId="{FBE445EE-CDE8-4C99-A04D-33FE5BD85C8D}" srcOrd="0" destOrd="0" presId="urn:microsoft.com/office/officeart/2005/8/layout/list1"/>
    <dgm:cxn modelId="{2BAE9D7E-1328-49D4-BC80-62C2CFD0D6C5}" type="presOf" srcId="{C0B41418-306B-4192-ACE9-BAECEBDF9847}" destId="{DE065274-130A-434D-8571-B1AB0EE1019C}" srcOrd="0" destOrd="1" presId="urn:microsoft.com/office/officeart/2005/8/layout/list1"/>
    <dgm:cxn modelId="{7D09E5FE-6248-4510-B6D6-0D93395E41B7}" type="presOf" srcId="{115FC806-FC85-40CC-8DC0-0D54D2D9FD94}" destId="{DE065274-130A-434D-8571-B1AB0EE1019C}" srcOrd="0" destOrd="0" presId="urn:microsoft.com/office/officeart/2005/8/layout/list1"/>
    <dgm:cxn modelId="{4365B0DB-31E2-49EB-90FC-1FE205CD2519}" type="presOf" srcId="{24146B34-5094-4A06-AA92-D899DA4C069A}" destId="{7256A8FF-BBD2-4BB5-AC37-D06EC4DA3B6B}" srcOrd="1" destOrd="0" presId="urn:microsoft.com/office/officeart/2005/8/layout/list1"/>
    <dgm:cxn modelId="{D797939D-2679-4213-90F7-675BD32C2237}" type="presOf" srcId="{C14CFC7C-890F-4033-9217-65B1C4FED45A}" destId="{336840BA-A4AD-4331-84BF-4A73CF1F8C79}" srcOrd="0" destOrd="0" presId="urn:microsoft.com/office/officeart/2005/8/layout/list1"/>
    <dgm:cxn modelId="{94B99D41-6F33-48BC-B8C4-51310E2AF858}" srcId="{7601C665-37B0-40CD-BA35-6A27D62700D9}" destId="{4535FE3D-6EF9-44DA-96B5-408E14573CD6}" srcOrd="1" destOrd="0" parTransId="{06E00DEA-7117-4A92-B6B5-A63947054924}" sibTransId="{0AFABD0F-F6F5-4198-8563-5A759DA9FD0D}"/>
    <dgm:cxn modelId="{90B6085B-DDB2-4B20-94DB-45EA2664C65D}" srcId="{4535FE3D-6EF9-44DA-96B5-408E14573CD6}" destId="{115FC806-FC85-40CC-8DC0-0D54D2D9FD94}" srcOrd="0" destOrd="0" parTransId="{0DF0C7AC-28E7-4243-AA8E-9B2699E42F8B}" sibTransId="{DB251CDC-022B-4DC1-95D7-10A3C112CF26}"/>
    <dgm:cxn modelId="{7278A9F8-3A07-4159-84E6-5222B776D1E1}" type="presParOf" srcId="{FBE445EE-CDE8-4C99-A04D-33FE5BD85C8D}" destId="{03212FF6-9A41-4DFF-855E-196545F8A800}" srcOrd="0" destOrd="0" presId="urn:microsoft.com/office/officeart/2005/8/layout/list1"/>
    <dgm:cxn modelId="{C50A821D-477F-46C9-9A65-CF0C11702779}" type="presParOf" srcId="{03212FF6-9A41-4DFF-855E-196545F8A800}" destId="{1DF3F470-1C5C-450D-A0B1-4F9DEC60CFBD}" srcOrd="0" destOrd="0" presId="urn:microsoft.com/office/officeart/2005/8/layout/list1"/>
    <dgm:cxn modelId="{72D23F12-7083-45E8-B8F2-F6A1FE80BFC6}" type="presParOf" srcId="{03212FF6-9A41-4DFF-855E-196545F8A800}" destId="{7256A8FF-BBD2-4BB5-AC37-D06EC4DA3B6B}" srcOrd="1" destOrd="0" presId="urn:microsoft.com/office/officeart/2005/8/layout/list1"/>
    <dgm:cxn modelId="{68C1340C-148C-45D5-84BD-2CC3290B2921}" type="presParOf" srcId="{FBE445EE-CDE8-4C99-A04D-33FE5BD85C8D}" destId="{E976AB0B-55C4-4B11-8D77-CA25845D7FD9}" srcOrd="1" destOrd="0" presId="urn:microsoft.com/office/officeart/2005/8/layout/list1"/>
    <dgm:cxn modelId="{8247820C-08B1-4021-A14F-57B5D34F3BAA}" type="presParOf" srcId="{FBE445EE-CDE8-4C99-A04D-33FE5BD85C8D}" destId="{336840BA-A4AD-4331-84BF-4A73CF1F8C79}" srcOrd="2" destOrd="0" presId="urn:microsoft.com/office/officeart/2005/8/layout/list1"/>
    <dgm:cxn modelId="{EE11E9B1-CBDD-421A-BC84-97A573FBC2CA}" type="presParOf" srcId="{FBE445EE-CDE8-4C99-A04D-33FE5BD85C8D}" destId="{37A34A61-6F95-4121-8698-7ECC9D279857}" srcOrd="3" destOrd="0" presId="urn:microsoft.com/office/officeart/2005/8/layout/list1"/>
    <dgm:cxn modelId="{726DD989-E71C-4517-ACE7-AA75D8C4136F}" type="presParOf" srcId="{FBE445EE-CDE8-4C99-A04D-33FE5BD85C8D}" destId="{E7BC9AE1-C9F3-412C-8E4D-6B0E7501DF65}" srcOrd="4" destOrd="0" presId="urn:microsoft.com/office/officeart/2005/8/layout/list1"/>
    <dgm:cxn modelId="{0B7B2184-B893-4082-A525-08D007C514A2}" type="presParOf" srcId="{E7BC9AE1-C9F3-412C-8E4D-6B0E7501DF65}" destId="{B0D29C10-7802-49B1-8C11-01CF10516574}" srcOrd="0" destOrd="0" presId="urn:microsoft.com/office/officeart/2005/8/layout/list1"/>
    <dgm:cxn modelId="{64D6F445-0BB5-4EC9-AEFE-041511E297EE}" type="presParOf" srcId="{E7BC9AE1-C9F3-412C-8E4D-6B0E7501DF65}" destId="{1280CE6E-8404-4AE1-8979-F921CDA15A08}" srcOrd="1" destOrd="0" presId="urn:microsoft.com/office/officeart/2005/8/layout/list1"/>
    <dgm:cxn modelId="{0CA325EC-67B2-4135-B5A2-BD03D2BA00D2}" type="presParOf" srcId="{FBE445EE-CDE8-4C99-A04D-33FE5BD85C8D}" destId="{8483C419-83C5-473D-B6A1-CE39BC6D2243}" srcOrd="5" destOrd="0" presId="urn:microsoft.com/office/officeart/2005/8/layout/list1"/>
    <dgm:cxn modelId="{28E2056C-4F91-4CBB-835D-63BE03F56DF7}" type="presParOf" srcId="{FBE445EE-CDE8-4C99-A04D-33FE5BD85C8D}" destId="{DE065274-130A-434D-8571-B1AB0EE101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8BA4652-ADDB-4675-AE87-A6F4A4EC6E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087E3E-5D10-4204-A739-B9BDFE8BDD24}">
      <dgm:prSet phldrT="[文本]" custT="1"/>
      <dgm:spPr/>
      <dgm:t>
        <a:bodyPr/>
        <a:lstStyle/>
        <a:p>
          <a:r>
            <a:rPr lang="en-US" altLang="en-US" sz="1800" dirty="0" smtClean="0"/>
            <a:t>Multicast </a:t>
          </a:r>
          <a:r>
            <a:rPr lang="en-US" altLang="en-US" sz="1800" dirty="0" smtClean="0"/>
            <a:t>model Addresses</a:t>
          </a:r>
          <a:endParaRPr lang="zh-CN" altLang="en-US" sz="1800" dirty="0"/>
        </a:p>
      </dgm:t>
    </dgm:pt>
    <dgm:pt modelId="{3B2F90EB-AD58-446D-A9EC-DDED4EC66CBA}" type="parTrans" cxnId="{64C786F6-BEC1-4EC1-8645-09FDDF7C0EE3}">
      <dgm:prSet/>
      <dgm:spPr/>
      <dgm:t>
        <a:bodyPr/>
        <a:lstStyle/>
        <a:p>
          <a:endParaRPr lang="zh-CN" altLang="en-US"/>
        </a:p>
      </dgm:t>
    </dgm:pt>
    <dgm:pt modelId="{89E3C4B7-7089-44F0-8910-912631A99C79}" type="sibTrans" cxnId="{64C786F6-BEC1-4EC1-8645-09FDDF7C0EE3}">
      <dgm:prSet/>
      <dgm:spPr/>
      <dgm:t>
        <a:bodyPr/>
        <a:lstStyle/>
        <a:p>
          <a:endParaRPr lang="zh-CN" altLang="en-US"/>
        </a:p>
      </dgm:t>
    </dgm:pt>
    <dgm:pt modelId="{9A42C363-6187-4EA5-8030-204B332CBA9F}">
      <dgm:prSet phldrT="[文本]" custT="1"/>
      <dgm:spPr/>
      <dgm:t>
        <a:bodyPr/>
        <a:lstStyle/>
        <a:p>
          <a:r>
            <a:rPr lang="en-US" sz="1800" dirty="0" smtClean="0"/>
            <a:t>ASM</a:t>
          </a:r>
          <a:r>
            <a:rPr lang="zh-CN" sz="1800" dirty="0" smtClean="0"/>
            <a:t>（</a:t>
          </a:r>
          <a:r>
            <a:rPr lang="en-US" sz="1800" dirty="0" smtClean="0"/>
            <a:t>Any-Source Multicast</a:t>
          </a:r>
          <a:r>
            <a:rPr lang="zh-CN" altLang="en-US" sz="1800" dirty="0" smtClean="0"/>
            <a:t>）</a:t>
          </a:r>
          <a:r>
            <a:rPr lang="en-US" altLang="zh-CN" sz="1800" dirty="0" smtClean="0"/>
            <a:t>/</a:t>
          </a:r>
          <a:r>
            <a:rPr lang="en-US" sz="1800" dirty="0" smtClean="0"/>
            <a:t>SFM</a:t>
          </a:r>
          <a:r>
            <a:rPr lang="zh-CN" sz="1800" dirty="0" smtClean="0"/>
            <a:t>（</a:t>
          </a:r>
          <a:r>
            <a:rPr lang="en-US" sz="1800" dirty="0" smtClean="0"/>
            <a:t>Source-Filtered Multicast)</a:t>
          </a:r>
          <a:endParaRPr lang="zh-CN" altLang="en-US" sz="1800" dirty="0"/>
        </a:p>
      </dgm:t>
    </dgm:pt>
    <dgm:pt modelId="{BBF0FE26-71D7-46B8-9D88-017F97CC4BCB}" type="parTrans" cxnId="{F22A6E78-4072-450D-9B71-BBE993337C85}">
      <dgm:prSet/>
      <dgm:spPr/>
      <dgm:t>
        <a:bodyPr/>
        <a:lstStyle/>
        <a:p>
          <a:endParaRPr lang="zh-CN" altLang="en-US"/>
        </a:p>
      </dgm:t>
    </dgm:pt>
    <dgm:pt modelId="{ED278B87-508A-4891-8FEF-AA46050D7843}" type="sibTrans" cxnId="{F22A6E78-4072-450D-9B71-BBE993337C85}">
      <dgm:prSet/>
      <dgm:spPr/>
      <dgm:t>
        <a:bodyPr/>
        <a:lstStyle/>
        <a:p>
          <a:endParaRPr lang="zh-CN" altLang="en-US"/>
        </a:p>
      </dgm:t>
    </dgm:pt>
    <dgm:pt modelId="{D0300268-CA23-4ACF-93B4-E7D13CFF4F49}">
      <dgm:prSet phldrT="[文本]" custT="1"/>
      <dgm:spPr/>
      <dgm:t>
        <a:bodyPr/>
        <a:lstStyle/>
        <a:p>
          <a:r>
            <a:rPr lang="en-US" sz="1800" dirty="0" smtClean="0"/>
            <a:t>SSM</a:t>
          </a:r>
          <a:r>
            <a:rPr lang="zh-CN" sz="1800" dirty="0" smtClean="0"/>
            <a:t>（</a:t>
          </a:r>
          <a:r>
            <a:rPr lang="en-US" sz="1800" dirty="0" smtClean="0"/>
            <a:t>Source-Specific Multicast</a:t>
          </a:r>
          <a:r>
            <a:rPr lang="en-US" sz="1800" dirty="0" smtClean="0"/>
            <a:t>)</a:t>
          </a:r>
          <a:endParaRPr lang="zh-CN" altLang="en-US" sz="1800" dirty="0"/>
        </a:p>
      </dgm:t>
    </dgm:pt>
    <dgm:pt modelId="{47E38D69-1DB7-43AF-8C48-0A4A2627ABD9}" type="parTrans" cxnId="{0E34C3B7-E4FC-49BE-A678-DB084CEFC192}">
      <dgm:prSet/>
      <dgm:spPr/>
      <dgm:t>
        <a:bodyPr/>
        <a:lstStyle/>
        <a:p>
          <a:endParaRPr lang="zh-CN" altLang="en-US"/>
        </a:p>
      </dgm:t>
    </dgm:pt>
    <dgm:pt modelId="{E4FD8733-5676-4E63-8C0A-7C6370F07A60}" type="sibTrans" cxnId="{0E34C3B7-E4FC-49BE-A678-DB084CEFC192}">
      <dgm:prSet/>
      <dgm:spPr/>
      <dgm:t>
        <a:bodyPr/>
        <a:lstStyle/>
        <a:p>
          <a:endParaRPr lang="zh-CN" altLang="en-US"/>
        </a:p>
      </dgm:t>
    </dgm:pt>
    <dgm:pt modelId="{993F2494-6B58-4FB2-BF02-663FBB28A401}">
      <dgm:prSet phldrT="[文本]" custT="1"/>
      <dgm:spPr/>
      <dgm:t>
        <a:bodyPr/>
        <a:lstStyle/>
        <a:p>
          <a:r>
            <a:rPr lang="en-US" altLang="zh-CN" sz="1800" dirty="0" smtClean="0"/>
            <a:t>Reserved Multicast Addresses</a:t>
          </a:r>
          <a:endParaRPr lang="zh-CN" altLang="en-US" sz="1800" dirty="0"/>
        </a:p>
      </dgm:t>
    </dgm:pt>
    <dgm:pt modelId="{586011A6-02DF-4D40-BBE1-6C0AAAD5B476}" type="parTrans" cxnId="{06F7D7CD-5AAF-4CB5-B1D7-03A8175DAB7E}">
      <dgm:prSet/>
      <dgm:spPr/>
      <dgm:t>
        <a:bodyPr/>
        <a:lstStyle/>
        <a:p>
          <a:endParaRPr lang="zh-CN" altLang="en-US"/>
        </a:p>
      </dgm:t>
    </dgm:pt>
    <dgm:pt modelId="{6CC55863-BF19-43E5-8544-A85CE5C5DCAA}" type="sibTrans" cxnId="{06F7D7CD-5AAF-4CB5-B1D7-03A8175DAB7E}">
      <dgm:prSet/>
      <dgm:spPr/>
      <dgm:t>
        <a:bodyPr/>
        <a:lstStyle/>
        <a:p>
          <a:endParaRPr lang="zh-CN" altLang="en-US"/>
        </a:p>
      </dgm:t>
    </dgm:pt>
    <dgm:pt modelId="{7F85106B-C67E-453C-97D5-1F1254FAA727}">
      <dgm:prSet phldrT="[文本]" custT="1"/>
      <dgm:spPr/>
      <dgm:t>
        <a:bodyPr/>
        <a:lstStyle/>
        <a:p>
          <a:r>
            <a:rPr lang="en-US" altLang="en-US" sz="1800" dirty="0" smtClean="0"/>
            <a:t>Local management multicast Address</a:t>
          </a:r>
          <a:endParaRPr lang="zh-CN" altLang="en-US" sz="1800" dirty="0"/>
        </a:p>
      </dgm:t>
    </dgm:pt>
    <dgm:pt modelId="{044CA834-6AEE-4F27-8756-3BDFB231FDD6}" type="parTrans" cxnId="{49ED5C41-0A80-477E-BDC3-44242433795C}">
      <dgm:prSet/>
      <dgm:spPr/>
      <dgm:t>
        <a:bodyPr/>
        <a:lstStyle/>
        <a:p>
          <a:endParaRPr lang="zh-CN" altLang="en-US"/>
        </a:p>
      </dgm:t>
    </dgm:pt>
    <dgm:pt modelId="{39A374AC-5F55-4BF8-AEDD-58B0FACEDC97}" type="sibTrans" cxnId="{49ED5C41-0A80-477E-BDC3-44242433795C}">
      <dgm:prSet/>
      <dgm:spPr/>
      <dgm:t>
        <a:bodyPr/>
        <a:lstStyle/>
        <a:p>
          <a:endParaRPr lang="zh-CN" altLang="en-US"/>
        </a:p>
      </dgm:t>
    </dgm:pt>
    <dgm:pt modelId="{0DD5BE73-2E40-450F-ABCC-5EE536970FBC}" type="pres">
      <dgm:prSet presAssocID="{38BA4652-ADDB-4675-AE87-A6F4A4EC6EF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88E7AF-0771-4D3F-8CE4-5952C4BC2074}" type="pres">
      <dgm:prSet presAssocID="{993F2494-6B58-4FB2-BF02-663FBB28A401}" presName="parentLin" presStyleCnt="0"/>
      <dgm:spPr/>
    </dgm:pt>
    <dgm:pt modelId="{BF41624B-B4CB-4B19-99EC-3869A89D3556}" type="pres">
      <dgm:prSet presAssocID="{993F2494-6B58-4FB2-BF02-663FBB28A4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B360078-0076-49DF-9255-59D910CEA18D}" type="pres">
      <dgm:prSet presAssocID="{993F2494-6B58-4FB2-BF02-663FBB28A40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F024C1-AC03-4115-A53F-13F8009EDFBA}" type="pres">
      <dgm:prSet presAssocID="{993F2494-6B58-4FB2-BF02-663FBB28A401}" presName="negativeSpace" presStyleCnt="0"/>
      <dgm:spPr/>
    </dgm:pt>
    <dgm:pt modelId="{6B856CCC-2943-4401-9F17-804571256D00}" type="pres">
      <dgm:prSet presAssocID="{993F2494-6B58-4FB2-BF02-663FBB28A40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5FD801-CC97-4D20-87CC-84B63F76314E}" type="pres">
      <dgm:prSet presAssocID="{6CC55863-BF19-43E5-8544-A85CE5C5DCAA}" presName="spaceBetweenRectangles" presStyleCnt="0"/>
      <dgm:spPr/>
    </dgm:pt>
    <dgm:pt modelId="{BD57D90C-BF5B-448B-9F78-1FC968556035}" type="pres">
      <dgm:prSet presAssocID="{C1087E3E-5D10-4204-A739-B9BDFE8BDD24}" presName="parentLin" presStyleCnt="0"/>
      <dgm:spPr/>
    </dgm:pt>
    <dgm:pt modelId="{36A065F6-BBE8-4C07-9587-0C822119F11C}" type="pres">
      <dgm:prSet presAssocID="{C1087E3E-5D10-4204-A739-B9BDFE8BDD2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1CEEFB7-505C-45F5-8E67-F81A935656AE}" type="pres">
      <dgm:prSet presAssocID="{C1087E3E-5D10-4204-A739-B9BDFE8BDD24}" presName="parentText" presStyleLbl="node1" presStyleIdx="1" presStyleCnt="3" custScaleY="768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34842E-7F37-492E-BF93-24FD8869FED5}" type="pres">
      <dgm:prSet presAssocID="{C1087E3E-5D10-4204-A739-B9BDFE8BDD24}" presName="negativeSpace" presStyleCnt="0"/>
      <dgm:spPr/>
    </dgm:pt>
    <dgm:pt modelId="{441CFD47-C3B6-4BD8-BF3A-AE9C14812E17}" type="pres">
      <dgm:prSet presAssocID="{C1087E3E-5D10-4204-A739-B9BDFE8BDD24}" presName="childText" presStyleLbl="conFgAcc1" presStyleIdx="1" presStyleCnt="3" custScaleY="853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65CFB-3D7E-443C-BFA1-8C752DF15E22}" type="pres">
      <dgm:prSet presAssocID="{89E3C4B7-7089-44F0-8910-912631A99C79}" presName="spaceBetweenRectangles" presStyleCnt="0"/>
      <dgm:spPr/>
    </dgm:pt>
    <dgm:pt modelId="{95A8D863-9CC5-42BF-B54E-DB1212EDDFBA}" type="pres">
      <dgm:prSet presAssocID="{7F85106B-C67E-453C-97D5-1F1254FAA727}" presName="parentLin" presStyleCnt="0"/>
      <dgm:spPr/>
    </dgm:pt>
    <dgm:pt modelId="{B44183B4-6948-46C2-AE7E-195B922F9711}" type="pres">
      <dgm:prSet presAssocID="{7F85106B-C67E-453C-97D5-1F1254FAA7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F13DDAA-756D-47E4-8F16-C927EDF22F9F}" type="pres">
      <dgm:prSet presAssocID="{7F85106B-C67E-453C-97D5-1F1254FAA7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753D0-106D-4797-BC87-BBD1296B56B6}" type="pres">
      <dgm:prSet presAssocID="{7F85106B-C67E-453C-97D5-1F1254FAA727}" presName="negativeSpace" presStyleCnt="0"/>
      <dgm:spPr/>
    </dgm:pt>
    <dgm:pt modelId="{5517912E-008B-4E4F-9D7A-8451E7BEFD25}" type="pres">
      <dgm:prSet presAssocID="{7F85106B-C67E-453C-97D5-1F1254FAA7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2D44CA-B898-43CE-8774-6DA70C2631EC}" type="presOf" srcId="{C1087E3E-5D10-4204-A739-B9BDFE8BDD24}" destId="{61CEEFB7-505C-45F5-8E67-F81A935656AE}" srcOrd="1" destOrd="0" presId="urn:microsoft.com/office/officeart/2005/8/layout/list1"/>
    <dgm:cxn modelId="{D7F31CA5-DCF8-4062-839F-112E34D22ABB}" type="presOf" srcId="{7F85106B-C67E-453C-97D5-1F1254FAA727}" destId="{5F13DDAA-756D-47E4-8F16-C927EDF22F9F}" srcOrd="1" destOrd="0" presId="urn:microsoft.com/office/officeart/2005/8/layout/list1"/>
    <dgm:cxn modelId="{B66B517A-C032-438A-BE70-C738BB4B152F}" type="presOf" srcId="{C1087E3E-5D10-4204-A739-B9BDFE8BDD24}" destId="{36A065F6-BBE8-4C07-9587-0C822119F11C}" srcOrd="0" destOrd="0" presId="urn:microsoft.com/office/officeart/2005/8/layout/list1"/>
    <dgm:cxn modelId="{EE8911F4-EDA1-49E7-8DAE-66363D84D58B}" type="presOf" srcId="{38BA4652-ADDB-4675-AE87-A6F4A4EC6EF4}" destId="{0DD5BE73-2E40-450F-ABCC-5EE536970FBC}" srcOrd="0" destOrd="0" presId="urn:microsoft.com/office/officeart/2005/8/layout/list1"/>
    <dgm:cxn modelId="{64C786F6-BEC1-4EC1-8645-09FDDF7C0EE3}" srcId="{38BA4652-ADDB-4675-AE87-A6F4A4EC6EF4}" destId="{C1087E3E-5D10-4204-A739-B9BDFE8BDD24}" srcOrd="1" destOrd="0" parTransId="{3B2F90EB-AD58-446D-A9EC-DDED4EC66CBA}" sibTransId="{89E3C4B7-7089-44F0-8910-912631A99C79}"/>
    <dgm:cxn modelId="{0E34C3B7-E4FC-49BE-A678-DB084CEFC192}" srcId="{C1087E3E-5D10-4204-A739-B9BDFE8BDD24}" destId="{D0300268-CA23-4ACF-93B4-E7D13CFF4F49}" srcOrd="1" destOrd="0" parTransId="{47E38D69-1DB7-43AF-8C48-0A4A2627ABD9}" sibTransId="{E4FD8733-5676-4E63-8C0A-7C6370F07A60}"/>
    <dgm:cxn modelId="{4672DAAF-0A03-4DC6-9686-06F5BF04B2F7}" type="presOf" srcId="{D0300268-CA23-4ACF-93B4-E7D13CFF4F49}" destId="{441CFD47-C3B6-4BD8-BF3A-AE9C14812E17}" srcOrd="0" destOrd="1" presId="urn:microsoft.com/office/officeart/2005/8/layout/list1"/>
    <dgm:cxn modelId="{F22A6E78-4072-450D-9B71-BBE993337C85}" srcId="{C1087E3E-5D10-4204-A739-B9BDFE8BDD24}" destId="{9A42C363-6187-4EA5-8030-204B332CBA9F}" srcOrd="0" destOrd="0" parTransId="{BBF0FE26-71D7-46B8-9D88-017F97CC4BCB}" sibTransId="{ED278B87-508A-4891-8FEF-AA46050D7843}"/>
    <dgm:cxn modelId="{06F7D7CD-5AAF-4CB5-B1D7-03A8175DAB7E}" srcId="{38BA4652-ADDB-4675-AE87-A6F4A4EC6EF4}" destId="{993F2494-6B58-4FB2-BF02-663FBB28A401}" srcOrd="0" destOrd="0" parTransId="{586011A6-02DF-4D40-BBE1-6C0AAAD5B476}" sibTransId="{6CC55863-BF19-43E5-8544-A85CE5C5DCAA}"/>
    <dgm:cxn modelId="{49ED5C41-0A80-477E-BDC3-44242433795C}" srcId="{38BA4652-ADDB-4675-AE87-A6F4A4EC6EF4}" destId="{7F85106B-C67E-453C-97D5-1F1254FAA727}" srcOrd="2" destOrd="0" parTransId="{044CA834-6AEE-4F27-8756-3BDFB231FDD6}" sibTransId="{39A374AC-5F55-4BF8-AEDD-58B0FACEDC97}"/>
    <dgm:cxn modelId="{9AE89146-4687-4791-832A-CCC6593EC303}" type="presOf" srcId="{9A42C363-6187-4EA5-8030-204B332CBA9F}" destId="{441CFD47-C3B6-4BD8-BF3A-AE9C14812E17}" srcOrd="0" destOrd="0" presId="urn:microsoft.com/office/officeart/2005/8/layout/list1"/>
    <dgm:cxn modelId="{4E4B3EB7-9AC6-49BA-B1DE-26DCE1800930}" type="presOf" srcId="{993F2494-6B58-4FB2-BF02-663FBB28A401}" destId="{BF41624B-B4CB-4B19-99EC-3869A89D3556}" srcOrd="0" destOrd="0" presId="urn:microsoft.com/office/officeart/2005/8/layout/list1"/>
    <dgm:cxn modelId="{46F8E2E6-1FB8-49C7-AFA3-DBD79D0316BF}" type="presOf" srcId="{7F85106B-C67E-453C-97D5-1F1254FAA727}" destId="{B44183B4-6948-46C2-AE7E-195B922F9711}" srcOrd="0" destOrd="0" presId="urn:microsoft.com/office/officeart/2005/8/layout/list1"/>
    <dgm:cxn modelId="{990E24CD-9167-4EB2-89AD-55B3168811AD}" type="presOf" srcId="{993F2494-6B58-4FB2-BF02-663FBB28A401}" destId="{DB360078-0076-49DF-9255-59D910CEA18D}" srcOrd="1" destOrd="0" presId="urn:microsoft.com/office/officeart/2005/8/layout/list1"/>
    <dgm:cxn modelId="{D739E944-1AEB-4634-9814-A1FD0BB76BD0}" type="presParOf" srcId="{0DD5BE73-2E40-450F-ABCC-5EE536970FBC}" destId="{5488E7AF-0771-4D3F-8CE4-5952C4BC2074}" srcOrd="0" destOrd="0" presId="urn:microsoft.com/office/officeart/2005/8/layout/list1"/>
    <dgm:cxn modelId="{CFAAF189-19FF-4A1F-8554-A4C11518CC93}" type="presParOf" srcId="{5488E7AF-0771-4D3F-8CE4-5952C4BC2074}" destId="{BF41624B-B4CB-4B19-99EC-3869A89D3556}" srcOrd="0" destOrd="0" presId="urn:microsoft.com/office/officeart/2005/8/layout/list1"/>
    <dgm:cxn modelId="{E80A7A21-41AA-4FFD-9729-56CC82D9F4F8}" type="presParOf" srcId="{5488E7AF-0771-4D3F-8CE4-5952C4BC2074}" destId="{DB360078-0076-49DF-9255-59D910CEA18D}" srcOrd="1" destOrd="0" presId="urn:microsoft.com/office/officeart/2005/8/layout/list1"/>
    <dgm:cxn modelId="{0EB327C1-D1DB-4A79-AD0C-B266306C24EF}" type="presParOf" srcId="{0DD5BE73-2E40-450F-ABCC-5EE536970FBC}" destId="{16F024C1-AC03-4115-A53F-13F8009EDFBA}" srcOrd="1" destOrd="0" presId="urn:microsoft.com/office/officeart/2005/8/layout/list1"/>
    <dgm:cxn modelId="{834325C3-9D72-4B16-8B35-D25C9F44629C}" type="presParOf" srcId="{0DD5BE73-2E40-450F-ABCC-5EE536970FBC}" destId="{6B856CCC-2943-4401-9F17-804571256D00}" srcOrd="2" destOrd="0" presId="urn:microsoft.com/office/officeart/2005/8/layout/list1"/>
    <dgm:cxn modelId="{767F46C2-C1A9-44AA-986B-8F7E27EE496D}" type="presParOf" srcId="{0DD5BE73-2E40-450F-ABCC-5EE536970FBC}" destId="{565FD801-CC97-4D20-87CC-84B63F76314E}" srcOrd="3" destOrd="0" presId="urn:microsoft.com/office/officeart/2005/8/layout/list1"/>
    <dgm:cxn modelId="{8A322A75-AA03-41D3-A4E2-92117F6792EC}" type="presParOf" srcId="{0DD5BE73-2E40-450F-ABCC-5EE536970FBC}" destId="{BD57D90C-BF5B-448B-9F78-1FC968556035}" srcOrd="4" destOrd="0" presId="urn:microsoft.com/office/officeart/2005/8/layout/list1"/>
    <dgm:cxn modelId="{59224685-C736-4529-82B2-49279FA36333}" type="presParOf" srcId="{BD57D90C-BF5B-448B-9F78-1FC968556035}" destId="{36A065F6-BBE8-4C07-9587-0C822119F11C}" srcOrd="0" destOrd="0" presId="urn:microsoft.com/office/officeart/2005/8/layout/list1"/>
    <dgm:cxn modelId="{E243B1C7-7864-437C-B290-498AA5551A45}" type="presParOf" srcId="{BD57D90C-BF5B-448B-9F78-1FC968556035}" destId="{61CEEFB7-505C-45F5-8E67-F81A935656AE}" srcOrd="1" destOrd="0" presId="urn:microsoft.com/office/officeart/2005/8/layout/list1"/>
    <dgm:cxn modelId="{BC6705F6-E601-4FD9-9A03-52EB1DB5E9D2}" type="presParOf" srcId="{0DD5BE73-2E40-450F-ABCC-5EE536970FBC}" destId="{4934842E-7F37-492E-BF93-24FD8869FED5}" srcOrd="5" destOrd="0" presId="urn:microsoft.com/office/officeart/2005/8/layout/list1"/>
    <dgm:cxn modelId="{FA601D1C-3E0B-48B9-92DC-CE6AE9F71A79}" type="presParOf" srcId="{0DD5BE73-2E40-450F-ABCC-5EE536970FBC}" destId="{441CFD47-C3B6-4BD8-BF3A-AE9C14812E17}" srcOrd="6" destOrd="0" presId="urn:microsoft.com/office/officeart/2005/8/layout/list1"/>
    <dgm:cxn modelId="{73E4ABCF-9AD7-43D9-B359-974C48D88B9F}" type="presParOf" srcId="{0DD5BE73-2E40-450F-ABCC-5EE536970FBC}" destId="{39565CFB-3D7E-443C-BFA1-8C752DF15E22}" srcOrd="7" destOrd="0" presId="urn:microsoft.com/office/officeart/2005/8/layout/list1"/>
    <dgm:cxn modelId="{25FA47A8-B71A-4FC4-8DBE-ACF3A2B66E01}" type="presParOf" srcId="{0DD5BE73-2E40-450F-ABCC-5EE536970FBC}" destId="{95A8D863-9CC5-42BF-B54E-DB1212EDDFBA}" srcOrd="8" destOrd="0" presId="urn:microsoft.com/office/officeart/2005/8/layout/list1"/>
    <dgm:cxn modelId="{FBE6DCC8-183C-4846-8326-441987446941}" type="presParOf" srcId="{95A8D863-9CC5-42BF-B54E-DB1212EDDFBA}" destId="{B44183B4-6948-46C2-AE7E-195B922F9711}" srcOrd="0" destOrd="0" presId="urn:microsoft.com/office/officeart/2005/8/layout/list1"/>
    <dgm:cxn modelId="{2A558E65-9128-4A6B-AAC3-5D0DE1D4F4B2}" type="presParOf" srcId="{95A8D863-9CC5-42BF-B54E-DB1212EDDFBA}" destId="{5F13DDAA-756D-47E4-8F16-C927EDF22F9F}" srcOrd="1" destOrd="0" presId="urn:microsoft.com/office/officeart/2005/8/layout/list1"/>
    <dgm:cxn modelId="{BF15D326-9586-4C3E-8257-CA9EB71A3306}" type="presParOf" srcId="{0DD5BE73-2E40-450F-ABCC-5EE536970FBC}" destId="{C52753D0-106D-4797-BC87-BBD1296B56B6}" srcOrd="9" destOrd="0" presId="urn:microsoft.com/office/officeart/2005/8/layout/list1"/>
    <dgm:cxn modelId="{BC9F0FE3-E564-4730-8A03-921CC2FD8713}" type="presParOf" srcId="{0DD5BE73-2E40-450F-ABCC-5EE536970FBC}" destId="{5517912E-008B-4E4F-9D7A-8451E7BEFD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/>
              </a:solidFill>
            </a:rPr>
            <a:t>A single router connects the network to the rest of Internet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278A4E52-277F-4075-AFDB-1F81BA9EC4AD}">
      <dgm:prSet phldrT="[文本]" custT="1"/>
      <dgm:spPr/>
      <dgm:t>
        <a:bodyPr/>
        <a:lstStyle/>
        <a:p>
          <a:r>
            <a:rPr lang="en-US" sz="2000" dirty="0" smtClean="0"/>
            <a:t>the direct network to which the host attaches</a:t>
          </a:r>
          <a:endParaRPr lang="zh-CN" altLang="en-US" sz="2000" dirty="0"/>
        </a:p>
      </dgm:t>
    </dgm:pt>
    <dgm:pt modelId="{0BC1BEF4-F3DE-4A90-B726-5442916E40F4}" type="parTrans" cxnId="{C0B00EBD-32E7-479E-B9A3-43AB557F98BC}">
      <dgm:prSet/>
      <dgm:spPr/>
      <dgm:t>
        <a:bodyPr/>
        <a:lstStyle/>
        <a:p>
          <a:endParaRPr lang="zh-CN" altLang="en-US"/>
        </a:p>
      </dgm:t>
    </dgm:pt>
    <dgm:pt modelId="{508BD7DD-C82D-4358-B605-2AC8F00E2FE2}" type="sibTrans" cxnId="{C0B00EBD-32E7-479E-B9A3-43AB557F98BC}">
      <dgm:prSet/>
      <dgm:spPr/>
      <dgm:t>
        <a:bodyPr/>
        <a:lstStyle/>
        <a:p>
          <a:endParaRPr lang="zh-CN" altLang="en-US"/>
        </a:p>
      </dgm:t>
    </dgm:pt>
    <dgm:pt modelId="{B06445D6-68C0-4DA0-867D-FF954215AD65}">
      <dgm:prSet custT="1"/>
      <dgm:spPr/>
      <dgm:t>
        <a:bodyPr/>
        <a:lstStyle/>
        <a:p>
          <a:r>
            <a:rPr lang="en-US" sz="2000" dirty="0" smtClean="0"/>
            <a:t>Default entry that directs all other traffic to a special router</a:t>
          </a:r>
          <a:endParaRPr lang="zh-CN" altLang="en-US" sz="2000" dirty="0"/>
        </a:p>
      </dgm:t>
    </dgm:pt>
    <dgm:pt modelId="{DDF9AB28-4F11-488D-AC30-F5507E4DFE7D}" type="parTrans" cxnId="{D8B6496B-996A-4E68-9E64-CFE2B7017739}">
      <dgm:prSet/>
      <dgm:spPr/>
      <dgm:t>
        <a:bodyPr/>
        <a:lstStyle/>
        <a:p>
          <a:endParaRPr lang="zh-CN" altLang="en-US"/>
        </a:p>
      </dgm:t>
    </dgm:pt>
    <dgm:pt modelId="{A2B41007-A1EE-4617-9C35-4942E8A59932}" type="sibTrans" cxnId="{D8B6496B-996A-4E68-9E64-CFE2B7017739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342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2B0C21-908F-41C2-A451-463C2670E773}" type="presOf" srcId="{24146B34-5094-4A06-AA92-D899DA4C069A}" destId="{1DF3F470-1C5C-450D-A0B1-4F9DEC60CFBD}" srcOrd="0" destOrd="0" presId="urn:microsoft.com/office/officeart/2005/8/layout/list1"/>
    <dgm:cxn modelId="{C0B00EBD-32E7-479E-B9A3-43AB557F98BC}" srcId="{24146B34-5094-4A06-AA92-D899DA4C069A}" destId="{278A4E52-277F-4075-AFDB-1F81BA9EC4AD}" srcOrd="0" destOrd="0" parTransId="{0BC1BEF4-F3DE-4A90-B726-5442916E40F4}" sibTransId="{508BD7DD-C82D-4358-B605-2AC8F00E2FE2}"/>
    <dgm:cxn modelId="{6F0E3AE1-9B01-4A33-B116-BE6543697BE1}" type="presOf" srcId="{24146B34-5094-4A06-AA92-D899DA4C069A}" destId="{7256A8FF-BBD2-4BB5-AC37-D06EC4DA3B6B}" srcOrd="1" destOrd="0" presId="urn:microsoft.com/office/officeart/2005/8/layout/list1"/>
    <dgm:cxn modelId="{38BAB6C7-9450-4DE9-AECF-3FFB3C349F58}" type="presOf" srcId="{B06445D6-68C0-4DA0-867D-FF954215AD65}" destId="{336840BA-A4AD-4331-84BF-4A73CF1F8C79}" srcOrd="0" destOrd="1" presId="urn:microsoft.com/office/officeart/2005/8/layout/list1"/>
    <dgm:cxn modelId="{513A1CF8-FE8C-4AC7-B957-9A99B3A98B81}" type="presOf" srcId="{7601C665-37B0-40CD-BA35-6A27D62700D9}" destId="{FBE445EE-CDE8-4C99-A04D-33FE5BD85C8D}" srcOrd="0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58581E47-5DD7-4415-AF36-3AB5BFEA11CA}" type="presOf" srcId="{278A4E52-277F-4075-AFDB-1F81BA9EC4AD}" destId="{336840BA-A4AD-4331-84BF-4A73CF1F8C79}" srcOrd="0" destOrd="0" presId="urn:microsoft.com/office/officeart/2005/8/layout/list1"/>
    <dgm:cxn modelId="{D8B6496B-996A-4E68-9E64-CFE2B7017739}" srcId="{24146B34-5094-4A06-AA92-D899DA4C069A}" destId="{B06445D6-68C0-4DA0-867D-FF954215AD65}" srcOrd="1" destOrd="0" parTransId="{DDF9AB28-4F11-488D-AC30-F5507E4DFE7D}" sibTransId="{A2B41007-A1EE-4617-9C35-4942E8A59932}"/>
    <dgm:cxn modelId="{A0B63615-5DC6-4EDC-9BB7-BC1497A8FA1C}" type="presParOf" srcId="{FBE445EE-CDE8-4C99-A04D-33FE5BD85C8D}" destId="{03212FF6-9A41-4DFF-855E-196545F8A800}" srcOrd="0" destOrd="0" presId="urn:microsoft.com/office/officeart/2005/8/layout/list1"/>
    <dgm:cxn modelId="{3811FC24-49B9-437F-AC6F-6FD40AFC9EFD}" type="presParOf" srcId="{03212FF6-9A41-4DFF-855E-196545F8A800}" destId="{1DF3F470-1C5C-450D-A0B1-4F9DEC60CFBD}" srcOrd="0" destOrd="0" presId="urn:microsoft.com/office/officeart/2005/8/layout/list1"/>
    <dgm:cxn modelId="{6C585CED-6DF5-4AE1-AF22-08E8C8D2F81E}" type="presParOf" srcId="{03212FF6-9A41-4DFF-855E-196545F8A800}" destId="{7256A8FF-BBD2-4BB5-AC37-D06EC4DA3B6B}" srcOrd="1" destOrd="0" presId="urn:microsoft.com/office/officeart/2005/8/layout/list1"/>
    <dgm:cxn modelId="{CBD3AA09-763F-4B4C-97EE-F5DB8BCA4A4F}" type="presParOf" srcId="{FBE445EE-CDE8-4C99-A04D-33FE5BD85C8D}" destId="{E976AB0B-55C4-4B11-8D77-CA25845D7FD9}" srcOrd="1" destOrd="0" presId="urn:microsoft.com/office/officeart/2005/8/layout/list1"/>
    <dgm:cxn modelId="{76426F83-2679-4971-80DE-90AE4B8575D8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000" dirty="0" smtClean="0"/>
            <a:t>It is used for multicast group management between a host and a router</a:t>
          </a:r>
          <a:endParaRPr lang="zh-CN" altLang="en-US" sz="20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4535FE3D-6EF9-44DA-96B5-408E14573CD6}">
      <dgm:prSet custT="1"/>
      <dgm:spPr/>
      <dgm:t>
        <a:bodyPr/>
        <a:lstStyle/>
        <a:p>
          <a:r>
            <a:rPr lang="en-US" altLang="zh-CN" sz="2000" dirty="0" smtClean="0">
              <a:latin typeface="+mj-lt"/>
            </a:rPr>
            <a:t>IGMP Packet Format</a:t>
          </a:r>
          <a:endParaRPr lang="en-US" altLang="zh-CN" sz="2000" dirty="0" smtClean="0"/>
        </a:p>
      </dgm:t>
    </dgm:pt>
    <dgm:pt modelId="{06E00DEA-7117-4A92-B6B5-A63947054924}" type="parTrans" cxnId="{94B99D41-6F33-48BC-B8C4-51310E2AF858}">
      <dgm:prSet/>
      <dgm:spPr/>
      <dgm:t>
        <a:bodyPr/>
        <a:lstStyle/>
        <a:p>
          <a:endParaRPr lang="zh-CN" altLang="en-US"/>
        </a:p>
      </dgm:t>
    </dgm:pt>
    <dgm:pt modelId="{0AFABD0F-F6F5-4198-8563-5A759DA9FD0D}" type="sibTrans" cxnId="{94B99D41-6F33-48BC-B8C4-51310E2AF858}">
      <dgm:prSet/>
      <dgm:spPr/>
      <dgm:t>
        <a:bodyPr/>
        <a:lstStyle/>
        <a:p>
          <a:endParaRPr lang="zh-CN" altLang="en-US"/>
        </a:p>
      </dgm:t>
    </dgm:pt>
    <dgm:pt modelId="{941F9908-F937-4271-9930-974D732BA5BC}">
      <dgm:prSet custT="1"/>
      <dgm:spPr/>
      <dgm:t>
        <a:bodyPr/>
        <a:lstStyle/>
        <a:p>
          <a:r>
            <a:rPr lang="en-US" altLang="zh-CN" sz="2000" dirty="0" smtClean="0"/>
            <a:t>It allows applications to join a multicast group</a:t>
          </a:r>
        </a:p>
      </dgm:t>
    </dgm:pt>
    <dgm:pt modelId="{EF751A50-9538-4821-84E3-6FD4DD074CF7}" type="parTrans" cxnId="{2AC097EF-5FAF-4F34-8AD6-4BB3E459132C}">
      <dgm:prSet/>
      <dgm:spPr/>
      <dgm:t>
        <a:bodyPr/>
        <a:lstStyle/>
        <a:p>
          <a:endParaRPr lang="zh-CN" altLang="en-US"/>
        </a:p>
      </dgm:t>
    </dgm:pt>
    <dgm:pt modelId="{B192908D-A623-4164-9848-9647AD0C94A5}" type="sibTrans" cxnId="{2AC097EF-5FAF-4F34-8AD6-4BB3E459132C}">
      <dgm:prSet/>
      <dgm:spPr/>
      <dgm:t>
        <a:bodyPr/>
        <a:lstStyle/>
        <a:p>
          <a:endParaRPr lang="zh-CN" altLang="en-US"/>
        </a:p>
      </dgm:t>
    </dgm:pt>
    <dgm:pt modelId="{53A6C52E-F4E1-4E49-9DB8-82F435904B01}">
      <dgm:prSet custT="1"/>
      <dgm:spPr/>
      <dgm:t>
        <a:bodyPr/>
        <a:lstStyle/>
        <a:p>
          <a:r>
            <a:rPr lang="en-US" sz="2000" dirty="0" smtClean="0"/>
            <a:t>It allows applications to exit a multicast group</a:t>
          </a:r>
          <a:endParaRPr lang="en-US" altLang="zh-CN" sz="2000" dirty="0" smtClean="0"/>
        </a:p>
      </dgm:t>
    </dgm:pt>
    <dgm:pt modelId="{81091ECA-D5EB-45E7-9A59-BB16D51F62AE}" type="parTrans" cxnId="{3F5B2DFF-774B-443B-9936-E6DC8FCEAF20}">
      <dgm:prSet/>
      <dgm:spPr/>
      <dgm:t>
        <a:bodyPr/>
        <a:lstStyle/>
        <a:p>
          <a:endParaRPr lang="zh-CN" altLang="en-US"/>
        </a:p>
      </dgm:t>
    </dgm:pt>
    <dgm:pt modelId="{4E25C590-971D-42F5-891E-C2C036FE2E5C}" type="sibTrans" cxnId="{3F5B2DFF-774B-443B-9936-E6DC8FCEAF20}">
      <dgm:prSet/>
      <dgm:spPr/>
      <dgm:t>
        <a:bodyPr/>
        <a:lstStyle/>
        <a:p>
          <a:endParaRPr lang="zh-CN" altLang="en-US"/>
        </a:p>
      </dgm:t>
    </dgm:pt>
    <dgm:pt modelId="{1CC805F0-8093-41F5-81C2-1CE5CFDE8E6A}">
      <dgm:prSet custT="1"/>
      <dgm:spPr/>
      <dgm:t>
        <a:bodyPr/>
        <a:lstStyle/>
        <a:p>
          <a:r>
            <a:rPr lang="en-US" altLang="zh-CN" sz="2000" dirty="0" smtClean="0">
              <a:latin typeface="+mj-lt"/>
            </a:rPr>
            <a:t>Type</a:t>
          </a:r>
          <a:endParaRPr lang="en-US" altLang="zh-CN" sz="2000" dirty="0" smtClean="0"/>
        </a:p>
      </dgm:t>
    </dgm:pt>
    <dgm:pt modelId="{29D6BEC4-88CF-4582-AA9C-6B4009E67CBD}" type="parTrans" cxnId="{9A335FE6-4331-4F93-9E02-CF57E1B461A8}">
      <dgm:prSet/>
      <dgm:spPr/>
      <dgm:t>
        <a:bodyPr/>
        <a:lstStyle/>
        <a:p>
          <a:endParaRPr lang="zh-CN" altLang="en-US"/>
        </a:p>
      </dgm:t>
    </dgm:pt>
    <dgm:pt modelId="{5D73247C-C76A-4AB4-8F0B-B4227D08C14A}" type="sibTrans" cxnId="{9A335FE6-4331-4F93-9E02-CF57E1B461A8}">
      <dgm:prSet/>
      <dgm:spPr/>
      <dgm:t>
        <a:bodyPr/>
        <a:lstStyle/>
        <a:p>
          <a:endParaRPr lang="zh-CN" altLang="en-US"/>
        </a:p>
      </dgm:t>
    </dgm:pt>
    <dgm:pt modelId="{8716B512-C244-4C9D-9471-782CF04F1B54}">
      <dgm:prSet custT="1"/>
      <dgm:spPr/>
      <dgm:t>
        <a:bodyPr/>
        <a:lstStyle/>
        <a:p>
          <a:r>
            <a:rPr lang="en-US" altLang="zh-CN" sz="2000" dirty="0" smtClean="0"/>
            <a:t>02:Report Operation</a:t>
          </a:r>
        </a:p>
      </dgm:t>
    </dgm:pt>
    <dgm:pt modelId="{186BBE80-F257-4311-A039-762492DA93A8}" type="parTrans" cxnId="{43A07DCD-3597-492F-8FF1-86293B5C3F02}">
      <dgm:prSet/>
      <dgm:spPr/>
      <dgm:t>
        <a:bodyPr/>
        <a:lstStyle/>
        <a:p>
          <a:endParaRPr lang="zh-CN" altLang="en-US"/>
        </a:p>
      </dgm:t>
    </dgm:pt>
    <dgm:pt modelId="{AC1ECC06-3E4C-4DDF-8A7B-45712A689F4B}" type="sibTrans" cxnId="{43A07DCD-3597-492F-8FF1-86293B5C3F02}">
      <dgm:prSet/>
      <dgm:spPr/>
      <dgm:t>
        <a:bodyPr/>
        <a:lstStyle/>
        <a:p>
          <a:endParaRPr lang="zh-CN" altLang="en-US"/>
        </a:p>
      </dgm:t>
    </dgm:pt>
    <dgm:pt modelId="{0C9F45D3-329D-4476-87A7-AA54C64E08B6}">
      <dgm:prSet custT="1"/>
      <dgm:spPr/>
      <dgm:t>
        <a:bodyPr/>
        <a:lstStyle/>
        <a:p>
          <a:r>
            <a:rPr lang="en-US" altLang="zh-CN" sz="2000" dirty="0" smtClean="0"/>
            <a:t>01:Query Operation</a:t>
          </a:r>
        </a:p>
      </dgm:t>
    </dgm:pt>
    <dgm:pt modelId="{B9B049E5-9249-4D0D-9100-D495B6880587}" type="parTrans" cxnId="{843C1608-8F01-4D8F-9D8B-D1125B132E01}">
      <dgm:prSet/>
      <dgm:spPr/>
      <dgm:t>
        <a:bodyPr/>
        <a:lstStyle/>
        <a:p>
          <a:endParaRPr lang="zh-CN" altLang="en-US"/>
        </a:p>
      </dgm:t>
    </dgm:pt>
    <dgm:pt modelId="{835DCDF6-38A1-4761-80AD-A14343F22020}" type="sibTrans" cxnId="{843C1608-8F01-4D8F-9D8B-D1125B132E01}">
      <dgm:prSet/>
      <dgm:spPr/>
      <dgm:t>
        <a:bodyPr/>
        <a:lstStyle/>
        <a:p>
          <a:endParaRPr lang="zh-CN" altLang="en-US"/>
        </a:p>
      </dgm:t>
    </dgm:pt>
    <dgm:pt modelId="{A4391414-8496-48AA-9398-F609F6BAF7A3}">
      <dgm:prSet custT="1"/>
      <dgm:spPr/>
      <dgm:t>
        <a:bodyPr/>
        <a:lstStyle/>
        <a:p>
          <a:r>
            <a:rPr lang="en-US" sz="2000" dirty="0" smtClean="0"/>
            <a:t>Multicast Group Address</a:t>
          </a:r>
          <a:endParaRPr lang="en-US" altLang="zh-CN" sz="2000" dirty="0" smtClean="0"/>
        </a:p>
      </dgm:t>
    </dgm:pt>
    <dgm:pt modelId="{47783CBA-7115-4A0F-A823-C47AD081C513}" type="parTrans" cxnId="{145B0EF7-21FD-4D35-AEA7-6631BE37DA8D}">
      <dgm:prSet/>
      <dgm:spPr/>
      <dgm:t>
        <a:bodyPr/>
        <a:lstStyle/>
        <a:p>
          <a:endParaRPr lang="zh-CN" altLang="en-US"/>
        </a:p>
      </dgm:t>
    </dgm:pt>
    <dgm:pt modelId="{8527CE7D-9E34-4B38-AA0A-3762EDE02B15}" type="sibTrans" cxnId="{145B0EF7-21FD-4D35-AEA7-6631BE37DA8D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50191" custScaleY="21085" custLinFactNeighborX="-26488" custLinFactNeighborY="-3022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 custScaleY="67629" custLinFactNeighborX="12" custLinFactNeighborY="754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E7BC9AE1-C9F3-412C-8E4D-6B0E7501DF65}" type="pres">
      <dgm:prSet presAssocID="{4535FE3D-6EF9-44DA-96B5-408E14573CD6}" presName="parentLin" presStyleCnt="0"/>
      <dgm:spPr/>
    </dgm:pt>
    <dgm:pt modelId="{B0D29C10-7802-49B1-8C11-01CF10516574}" type="pres">
      <dgm:prSet presAssocID="{4535FE3D-6EF9-44DA-96B5-408E14573CD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280CE6E-8404-4AE1-8979-F921CDA15A08}" type="pres">
      <dgm:prSet presAssocID="{4535FE3D-6EF9-44DA-96B5-408E14573CD6}" presName="parentText" presStyleLbl="node1" presStyleIdx="1" presStyleCnt="2" custScaleX="139074" custScaleY="24266" custLinFactNeighborX="-31707" custLinFactNeighborY="-410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3C419-83C5-473D-B6A1-CE39BC6D2243}" type="pres">
      <dgm:prSet presAssocID="{4535FE3D-6EF9-44DA-96B5-408E14573CD6}" presName="negativeSpace" presStyleCnt="0"/>
      <dgm:spPr/>
    </dgm:pt>
    <dgm:pt modelId="{DE065274-130A-434D-8571-B1AB0EE1019C}" type="pres">
      <dgm:prSet presAssocID="{4535FE3D-6EF9-44DA-96B5-408E14573CD6}" presName="childText" presStyleLbl="conFgAcc1" presStyleIdx="1" presStyleCnt="2" custScaleY="580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335FE6-4331-4F93-9E02-CF57E1B461A8}" srcId="{4535FE3D-6EF9-44DA-96B5-408E14573CD6}" destId="{1CC805F0-8093-41F5-81C2-1CE5CFDE8E6A}" srcOrd="0" destOrd="0" parTransId="{29D6BEC4-88CF-4582-AA9C-6B4009E67CBD}" sibTransId="{5D73247C-C76A-4AB4-8F0B-B4227D08C14A}"/>
    <dgm:cxn modelId="{B3DB0A6A-488F-48CB-A1C3-E403AC7DCEE6}" type="presOf" srcId="{941F9908-F937-4271-9930-974D732BA5BC}" destId="{336840BA-A4AD-4331-84BF-4A73CF1F8C79}" srcOrd="0" destOrd="0" presId="urn:microsoft.com/office/officeart/2005/8/layout/list1"/>
    <dgm:cxn modelId="{844AAFD2-5D3A-4D02-9CE5-2446EC8994CF}" type="presOf" srcId="{A4391414-8496-48AA-9398-F609F6BAF7A3}" destId="{DE065274-130A-434D-8571-B1AB0EE1019C}" srcOrd="0" destOrd="3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44054060-2BA7-485A-8655-556F3B70B918}" type="presOf" srcId="{0C9F45D3-329D-4476-87A7-AA54C64E08B6}" destId="{DE065274-130A-434D-8571-B1AB0EE1019C}" srcOrd="0" destOrd="1" presId="urn:microsoft.com/office/officeart/2005/8/layout/list1"/>
    <dgm:cxn modelId="{843C1608-8F01-4D8F-9D8B-D1125B132E01}" srcId="{1CC805F0-8093-41F5-81C2-1CE5CFDE8E6A}" destId="{0C9F45D3-329D-4476-87A7-AA54C64E08B6}" srcOrd="0" destOrd="0" parTransId="{B9B049E5-9249-4D0D-9100-D495B6880587}" sibTransId="{835DCDF6-38A1-4761-80AD-A14343F22020}"/>
    <dgm:cxn modelId="{6CB5FE8D-AC18-4F02-AD44-09036A556293}" type="presOf" srcId="{24146B34-5094-4A06-AA92-D899DA4C069A}" destId="{1DF3F470-1C5C-450D-A0B1-4F9DEC60CFBD}" srcOrd="0" destOrd="0" presId="urn:microsoft.com/office/officeart/2005/8/layout/list1"/>
    <dgm:cxn modelId="{6F9461A2-41EA-4B8D-92CF-3AE87DCAA2AD}" type="presOf" srcId="{4535FE3D-6EF9-44DA-96B5-408E14573CD6}" destId="{1280CE6E-8404-4AE1-8979-F921CDA15A08}" srcOrd="1" destOrd="0" presId="urn:microsoft.com/office/officeart/2005/8/layout/list1"/>
    <dgm:cxn modelId="{43A07DCD-3597-492F-8FF1-86293B5C3F02}" srcId="{1CC805F0-8093-41F5-81C2-1CE5CFDE8E6A}" destId="{8716B512-C244-4C9D-9471-782CF04F1B54}" srcOrd="1" destOrd="0" parTransId="{186BBE80-F257-4311-A039-762492DA93A8}" sibTransId="{AC1ECC06-3E4C-4DDF-8A7B-45712A689F4B}"/>
    <dgm:cxn modelId="{7B9B1F0F-CB39-44DF-84D4-281860844ED6}" type="presOf" srcId="{53A6C52E-F4E1-4E49-9DB8-82F435904B01}" destId="{336840BA-A4AD-4331-84BF-4A73CF1F8C79}" srcOrd="0" destOrd="1" presId="urn:microsoft.com/office/officeart/2005/8/layout/list1"/>
    <dgm:cxn modelId="{8172E71A-3A3F-493B-97E5-FD8471D113CD}" type="presOf" srcId="{24146B34-5094-4A06-AA92-D899DA4C069A}" destId="{7256A8FF-BBD2-4BB5-AC37-D06EC4DA3B6B}" srcOrd="1" destOrd="0" presId="urn:microsoft.com/office/officeart/2005/8/layout/list1"/>
    <dgm:cxn modelId="{FD5C57AD-37F6-4B45-A9EF-4F23DB3B476F}" type="presOf" srcId="{8716B512-C244-4C9D-9471-782CF04F1B54}" destId="{DE065274-130A-434D-8571-B1AB0EE1019C}" srcOrd="0" destOrd="2" presId="urn:microsoft.com/office/officeart/2005/8/layout/list1"/>
    <dgm:cxn modelId="{8F6128AD-136E-4B6C-B133-C9E6E037262E}" type="presOf" srcId="{1CC805F0-8093-41F5-81C2-1CE5CFDE8E6A}" destId="{DE065274-130A-434D-8571-B1AB0EE1019C}" srcOrd="0" destOrd="0" presId="urn:microsoft.com/office/officeart/2005/8/layout/list1"/>
    <dgm:cxn modelId="{3F5B2DFF-774B-443B-9936-E6DC8FCEAF20}" srcId="{24146B34-5094-4A06-AA92-D899DA4C069A}" destId="{53A6C52E-F4E1-4E49-9DB8-82F435904B01}" srcOrd="1" destOrd="0" parTransId="{81091ECA-D5EB-45E7-9A59-BB16D51F62AE}" sibTransId="{4E25C590-971D-42F5-891E-C2C036FE2E5C}"/>
    <dgm:cxn modelId="{2AC097EF-5FAF-4F34-8AD6-4BB3E459132C}" srcId="{24146B34-5094-4A06-AA92-D899DA4C069A}" destId="{941F9908-F937-4271-9930-974D732BA5BC}" srcOrd="0" destOrd="0" parTransId="{EF751A50-9538-4821-84E3-6FD4DD074CF7}" sibTransId="{B192908D-A623-4164-9848-9647AD0C94A5}"/>
    <dgm:cxn modelId="{145B0EF7-21FD-4D35-AEA7-6631BE37DA8D}" srcId="{4535FE3D-6EF9-44DA-96B5-408E14573CD6}" destId="{A4391414-8496-48AA-9398-F609F6BAF7A3}" srcOrd="1" destOrd="0" parTransId="{47783CBA-7115-4A0F-A823-C47AD081C513}" sibTransId="{8527CE7D-9E34-4B38-AA0A-3762EDE02B15}"/>
    <dgm:cxn modelId="{94B99D41-6F33-48BC-B8C4-51310E2AF858}" srcId="{7601C665-37B0-40CD-BA35-6A27D62700D9}" destId="{4535FE3D-6EF9-44DA-96B5-408E14573CD6}" srcOrd="1" destOrd="0" parTransId="{06E00DEA-7117-4A92-B6B5-A63947054924}" sibTransId="{0AFABD0F-F6F5-4198-8563-5A759DA9FD0D}"/>
    <dgm:cxn modelId="{BBA4431A-B933-4BEE-B701-325F06BCD4C9}" type="presOf" srcId="{4535FE3D-6EF9-44DA-96B5-408E14573CD6}" destId="{B0D29C10-7802-49B1-8C11-01CF10516574}" srcOrd="0" destOrd="0" presId="urn:microsoft.com/office/officeart/2005/8/layout/list1"/>
    <dgm:cxn modelId="{4848717E-76D4-4D4F-87DE-19484B89B33D}" type="presOf" srcId="{7601C665-37B0-40CD-BA35-6A27D62700D9}" destId="{FBE445EE-CDE8-4C99-A04D-33FE5BD85C8D}" srcOrd="0" destOrd="0" presId="urn:microsoft.com/office/officeart/2005/8/layout/list1"/>
    <dgm:cxn modelId="{C4CC17B5-ECD5-4A20-B9ED-5B29E61F33BF}" type="presParOf" srcId="{FBE445EE-CDE8-4C99-A04D-33FE5BD85C8D}" destId="{03212FF6-9A41-4DFF-855E-196545F8A800}" srcOrd="0" destOrd="0" presId="urn:microsoft.com/office/officeart/2005/8/layout/list1"/>
    <dgm:cxn modelId="{B9CAE34A-8A1D-4BEA-854F-5CCC1CE1DC72}" type="presParOf" srcId="{03212FF6-9A41-4DFF-855E-196545F8A800}" destId="{1DF3F470-1C5C-450D-A0B1-4F9DEC60CFBD}" srcOrd="0" destOrd="0" presId="urn:microsoft.com/office/officeart/2005/8/layout/list1"/>
    <dgm:cxn modelId="{01CF2D9B-94C5-4B7E-845A-878659638661}" type="presParOf" srcId="{03212FF6-9A41-4DFF-855E-196545F8A800}" destId="{7256A8FF-BBD2-4BB5-AC37-D06EC4DA3B6B}" srcOrd="1" destOrd="0" presId="urn:microsoft.com/office/officeart/2005/8/layout/list1"/>
    <dgm:cxn modelId="{85FA3DD3-2E54-400B-9A21-25CD4FA5AA8D}" type="presParOf" srcId="{FBE445EE-CDE8-4C99-A04D-33FE5BD85C8D}" destId="{E976AB0B-55C4-4B11-8D77-CA25845D7FD9}" srcOrd="1" destOrd="0" presId="urn:microsoft.com/office/officeart/2005/8/layout/list1"/>
    <dgm:cxn modelId="{39BD4DEC-7574-445E-94DA-9BD93E24B06C}" type="presParOf" srcId="{FBE445EE-CDE8-4C99-A04D-33FE5BD85C8D}" destId="{336840BA-A4AD-4331-84BF-4A73CF1F8C79}" srcOrd="2" destOrd="0" presId="urn:microsoft.com/office/officeart/2005/8/layout/list1"/>
    <dgm:cxn modelId="{74D9BB4B-FFCB-4E55-8B4F-CDA730A1905B}" type="presParOf" srcId="{FBE445EE-CDE8-4C99-A04D-33FE5BD85C8D}" destId="{37A34A61-6F95-4121-8698-7ECC9D279857}" srcOrd="3" destOrd="0" presId="urn:microsoft.com/office/officeart/2005/8/layout/list1"/>
    <dgm:cxn modelId="{C525D341-A7A2-40DE-BFC0-11E12E333DA4}" type="presParOf" srcId="{FBE445EE-CDE8-4C99-A04D-33FE5BD85C8D}" destId="{E7BC9AE1-C9F3-412C-8E4D-6B0E7501DF65}" srcOrd="4" destOrd="0" presId="urn:microsoft.com/office/officeart/2005/8/layout/list1"/>
    <dgm:cxn modelId="{2128455D-C58F-44C9-9DBF-D2DD18253936}" type="presParOf" srcId="{E7BC9AE1-C9F3-412C-8E4D-6B0E7501DF65}" destId="{B0D29C10-7802-49B1-8C11-01CF10516574}" srcOrd="0" destOrd="0" presId="urn:microsoft.com/office/officeart/2005/8/layout/list1"/>
    <dgm:cxn modelId="{3E7FE414-647E-4A42-AD9D-7D663A80A900}" type="presParOf" srcId="{E7BC9AE1-C9F3-412C-8E4D-6B0E7501DF65}" destId="{1280CE6E-8404-4AE1-8979-F921CDA15A08}" srcOrd="1" destOrd="0" presId="urn:microsoft.com/office/officeart/2005/8/layout/list1"/>
    <dgm:cxn modelId="{9C584E5E-4249-4837-9CFB-A2197D27E542}" type="presParOf" srcId="{FBE445EE-CDE8-4C99-A04D-33FE5BD85C8D}" destId="{8483C419-83C5-473D-B6A1-CE39BC6D2243}" srcOrd="5" destOrd="0" presId="urn:microsoft.com/office/officeart/2005/8/layout/list1"/>
    <dgm:cxn modelId="{9D9541C6-2725-4560-A238-ECEDAF140DAE}" type="presParOf" srcId="{FBE445EE-CDE8-4C99-A04D-33FE5BD85C8D}" destId="{DE065274-130A-434D-8571-B1AB0EE101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800" dirty="0" smtClean="0">
              <a:latin typeface="+mj-lt"/>
            </a:rPr>
            <a:t>IGMP Encapsulation</a:t>
          </a:r>
          <a:endParaRPr lang="zh-CN" altLang="en-US" sz="28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501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 custScaleY="762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24575A7B-4C5A-483F-8050-F4205957A840}" type="presOf" srcId="{24146B34-5094-4A06-AA92-D899DA4C069A}" destId="{1DF3F470-1C5C-450D-A0B1-4F9DEC60CFBD}" srcOrd="0" destOrd="0" presId="urn:microsoft.com/office/officeart/2005/8/layout/list1"/>
    <dgm:cxn modelId="{09F5D284-B8BF-4E18-A35B-602D25FB0631}" type="presOf" srcId="{7601C665-37B0-40CD-BA35-6A27D62700D9}" destId="{FBE445EE-CDE8-4C99-A04D-33FE5BD85C8D}" srcOrd="0" destOrd="0" presId="urn:microsoft.com/office/officeart/2005/8/layout/list1"/>
    <dgm:cxn modelId="{69F8A18B-EC7C-4777-B442-C59D05FE110B}" type="presOf" srcId="{24146B34-5094-4A06-AA92-D899DA4C069A}" destId="{7256A8FF-BBD2-4BB5-AC37-D06EC4DA3B6B}" srcOrd="1" destOrd="0" presId="urn:microsoft.com/office/officeart/2005/8/layout/list1"/>
    <dgm:cxn modelId="{90D57153-9070-495E-9477-79A416131F67}" type="presParOf" srcId="{FBE445EE-CDE8-4C99-A04D-33FE5BD85C8D}" destId="{03212FF6-9A41-4DFF-855E-196545F8A800}" srcOrd="0" destOrd="0" presId="urn:microsoft.com/office/officeart/2005/8/layout/list1"/>
    <dgm:cxn modelId="{A0B5FEE7-377B-4260-8DB7-517EE0AF1FC7}" type="presParOf" srcId="{03212FF6-9A41-4DFF-855E-196545F8A800}" destId="{1DF3F470-1C5C-450D-A0B1-4F9DEC60CFBD}" srcOrd="0" destOrd="0" presId="urn:microsoft.com/office/officeart/2005/8/layout/list1"/>
    <dgm:cxn modelId="{E40F4F17-E1D6-43B7-9F44-AD52A20DBC65}" type="presParOf" srcId="{03212FF6-9A41-4DFF-855E-196545F8A800}" destId="{7256A8FF-BBD2-4BB5-AC37-D06EC4DA3B6B}" srcOrd="1" destOrd="0" presId="urn:microsoft.com/office/officeart/2005/8/layout/list1"/>
    <dgm:cxn modelId="{2C4CDD96-7A12-4BEB-ABF1-34ED4D496005}" type="presParOf" srcId="{FBE445EE-CDE8-4C99-A04D-33FE5BD85C8D}" destId="{E976AB0B-55C4-4B11-8D77-CA25845D7FD9}" srcOrd="1" destOrd="0" presId="urn:microsoft.com/office/officeart/2005/8/layout/list1"/>
    <dgm:cxn modelId="{E52444A1-C0F5-4B6C-96FB-A2684A3FF2ED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latin typeface="+mj-lt"/>
            </a:rPr>
            <a:t>Host send an IGMP Report(type=</a:t>
          </a:r>
          <a:r>
            <a:rPr lang="en-US" sz="2400" dirty="0" smtClean="0"/>
            <a:t>0x2</a:t>
          </a:r>
          <a:r>
            <a:rPr lang="en-US" altLang="zh-CN" sz="2400" dirty="0" smtClean="0">
              <a:latin typeface="+mj-lt"/>
            </a:rPr>
            <a:t>) to the router to apply to join a multicast group</a:t>
          </a:r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A5702EB-DD36-450C-AEC6-05D83D65DBA6}">
      <dgm:prSet phldrT="[文本]" custT="1"/>
      <dgm:spPr/>
      <dgm:t>
        <a:bodyPr/>
        <a:lstStyle/>
        <a:p>
          <a:r>
            <a:rPr lang="en-US" sz="2400" b="1" dirty="0" smtClean="0"/>
            <a:t>Joining A Multicast Group</a:t>
          </a:r>
          <a:endParaRPr lang="en-US" altLang="zh-CN" sz="2400" dirty="0" smtClean="0">
            <a:latin typeface="+mj-lt"/>
          </a:endParaRPr>
        </a:p>
      </dgm:t>
    </dgm:pt>
    <dgm:pt modelId="{8084FD3F-221A-44B0-A759-5648A2E38295}" type="parTrans" cxnId="{20BAEE6B-85E9-4C4C-9C6A-B58CC67F3CA1}">
      <dgm:prSet/>
      <dgm:spPr/>
      <dgm:t>
        <a:bodyPr/>
        <a:lstStyle/>
        <a:p>
          <a:endParaRPr lang="zh-CN" altLang="en-US"/>
        </a:p>
      </dgm:t>
    </dgm:pt>
    <dgm:pt modelId="{D7B254E5-DA2B-4419-B1E8-F7B1574EB7B8}" type="sibTrans" cxnId="{20BAEE6B-85E9-4C4C-9C6A-B58CC67F3CA1}">
      <dgm:prSet/>
      <dgm:spPr/>
      <dgm:t>
        <a:bodyPr/>
        <a:lstStyle/>
        <a:p>
          <a:endParaRPr lang="zh-CN" altLang="en-US"/>
        </a:p>
      </dgm:t>
    </dgm:pt>
    <dgm:pt modelId="{E3BEDC9E-3CFF-4A7A-BAC6-9147093B8442}">
      <dgm:prSet phldrT="[文本]" custT="1"/>
      <dgm:spPr/>
      <dgm:t>
        <a:bodyPr/>
        <a:lstStyle/>
        <a:p>
          <a:r>
            <a:rPr lang="en-US" altLang="zh-CN" sz="2400" dirty="0" smtClean="0">
              <a:latin typeface="+mj-lt"/>
            </a:rPr>
            <a:t>The router will put the host  into the multicast group</a:t>
          </a:r>
        </a:p>
      </dgm:t>
    </dgm:pt>
    <dgm:pt modelId="{B0619B46-E8C8-4BBD-BEBD-33D5701A6958}" type="parTrans" cxnId="{899133E1-144B-4F3A-83DF-57D36A32BC2A}">
      <dgm:prSet/>
      <dgm:spPr/>
      <dgm:t>
        <a:bodyPr/>
        <a:lstStyle/>
        <a:p>
          <a:endParaRPr lang="zh-CN" altLang="en-US"/>
        </a:p>
      </dgm:t>
    </dgm:pt>
    <dgm:pt modelId="{BA932D64-9678-46DE-8C71-1A15557ED666}" type="sibTrans" cxnId="{899133E1-144B-4F3A-83DF-57D36A32BC2A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C0FBA-4A21-4E23-8F9C-965C168B76C9}" type="pres">
      <dgm:prSet presAssocID="{AA5702EB-DD36-450C-AEC6-05D83D65DBA6}" presName="parentLin" presStyleCnt="0"/>
      <dgm:spPr/>
    </dgm:pt>
    <dgm:pt modelId="{88A9B6CD-9F20-4BBC-860E-919F8AE268BF}" type="pres">
      <dgm:prSet presAssocID="{AA5702EB-DD36-450C-AEC6-05D83D65DBA6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11C89955-4DD6-47C2-A41E-7A9755F8C6DF}" type="pres">
      <dgm:prSet presAssocID="{AA5702EB-DD36-450C-AEC6-05D83D65DB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CBF0D-3B12-462B-8D66-442D27F8314B}" type="pres">
      <dgm:prSet presAssocID="{AA5702EB-DD36-450C-AEC6-05D83D65DBA6}" presName="negativeSpace" presStyleCnt="0"/>
      <dgm:spPr/>
    </dgm:pt>
    <dgm:pt modelId="{4B529680-3484-4A8F-8A12-A5EA22FD8CBA}" type="pres">
      <dgm:prSet presAssocID="{AA5702EB-DD36-450C-AEC6-05D83D65DBA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84D05-EBA8-478E-9C0E-19223E56EA37}" type="presOf" srcId="{7601C665-37B0-40CD-BA35-6A27D62700D9}" destId="{FBE445EE-CDE8-4C99-A04D-33FE5BD85C8D}" srcOrd="0" destOrd="0" presId="urn:microsoft.com/office/officeart/2005/8/layout/list1"/>
    <dgm:cxn modelId="{502948AC-EB53-41E4-BA15-1168F64CB8D2}" type="presOf" srcId="{AA5702EB-DD36-450C-AEC6-05D83D65DBA6}" destId="{11C89955-4DD6-47C2-A41E-7A9755F8C6DF}" srcOrd="1" destOrd="0" presId="urn:microsoft.com/office/officeart/2005/8/layout/list1"/>
    <dgm:cxn modelId="{20BAEE6B-85E9-4C4C-9C6A-B58CC67F3CA1}" srcId="{7601C665-37B0-40CD-BA35-6A27D62700D9}" destId="{AA5702EB-DD36-450C-AEC6-05D83D65DBA6}" srcOrd="0" destOrd="0" parTransId="{8084FD3F-221A-44B0-A759-5648A2E38295}" sibTransId="{D7B254E5-DA2B-4419-B1E8-F7B1574EB7B8}"/>
    <dgm:cxn modelId="{46867D36-B3D4-48B2-82F4-1450BEB7CA75}" type="presOf" srcId="{AA5702EB-DD36-450C-AEC6-05D83D65DBA6}" destId="{88A9B6CD-9F20-4BBC-860E-919F8AE268BF}" srcOrd="0" destOrd="0" presId="urn:microsoft.com/office/officeart/2005/8/layout/list1"/>
    <dgm:cxn modelId="{173D147E-B1A1-48B8-91AD-6B79DE1B2670}" type="presOf" srcId="{24146B34-5094-4A06-AA92-D899DA4C069A}" destId="{4B529680-3484-4A8F-8A12-A5EA22FD8CBA}" srcOrd="0" destOrd="0" presId="urn:microsoft.com/office/officeart/2005/8/layout/list1"/>
    <dgm:cxn modelId="{899133E1-144B-4F3A-83DF-57D36A32BC2A}" srcId="{AA5702EB-DD36-450C-AEC6-05D83D65DBA6}" destId="{E3BEDC9E-3CFF-4A7A-BAC6-9147093B8442}" srcOrd="1" destOrd="0" parTransId="{B0619B46-E8C8-4BBD-BEBD-33D5701A6958}" sibTransId="{BA932D64-9678-46DE-8C71-1A15557ED666}"/>
    <dgm:cxn modelId="{55F6264C-9E60-4518-849E-0574991CFDA6}" srcId="{AA5702EB-DD36-450C-AEC6-05D83D65DBA6}" destId="{24146B34-5094-4A06-AA92-D899DA4C069A}" srcOrd="0" destOrd="0" parTransId="{375E1463-D867-49EB-B1C4-E9E43B69076F}" sibTransId="{D4FC9916-305B-4F4D-8302-11815723922B}"/>
    <dgm:cxn modelId="{D984EC04-CDA8-4F8D-8C64-81E31B155E8D}" type="presOf" srcId="{E3BEDC9E-3CFF-4A7A-BAC6-9147093B8442}" destId="{4B529680-3484-4A8F-8A12-A5EA22FD8CBA}" srcOrd="0" destOrd="1" presId="urn:microsoft.com/office/officeart/2005/8/layout/list1"/>
    <dgm:cxn modelId="{24524F53-5C1C-4564-A40B-E57617A178CD}" type="presParOf" srcId="{FBE445EE-CDE8-4C99-A04D-33FE5BD85C8D}" destId="{06AC0FBA-4A21-4E23-8F9C-965C168B76C9}" srcOrd="0" destOrd="0" presId="urn:microsoft.com/office/officeart/2005/8/layout/list1"/>
    <dgm:cxn modelId="{CE416E4C-CEB6-4025-A5A7-010CFA2B039A}" type="presParOf" srcId="{06AC0FBA-4A21-4E23-8F9C-965C168B76C9}" destId="{88A9B6CD-9F20-4BBC-860E-919F8AE268BF}" srcOrd="0" destOrd="0" presId="urn:microsoft.com/office/officeart/2005/8/layout/list1"/>
    <dgm:cxn modelId="{868F738F-C2B1-48A4-BBF4-8CD599ABE99D}" type="presParOf" srcId="{06AC0FBA-4A21-4E23-8F9C-965C168B76C9}" destId="{11C89955-4DD6-47C2-A41E-7A9755F8C6DF}" srcOrd="1" destOrd="0" presId="urn:microsoft.com/office/officeart/2005/8/layout/list1"/>
    <dgm:cxn modelId="{99A5D5E3-0AD1-4424-A607-4F0C50921FE0}" type="presParOf" srcId="{FBE445EE-CDE8-4C99-A04D-33FE5BD85C8D}" destId="{CF2CBF0D-3B12-462B-8D66-442D27F8314B}" srcOrd="1" destOrd="0" presId="urn:microsoft.com/office/officeart/2005/8/layout/list1"/>
    <dgm:cxn modelId="{A9F8F4C5-8356-4CEA-A7C4-C5D4985E597D}" type="presParOf" srcId="{FBE445EE-CDE8-4C99-A04D-33FE5BD85C8D}" destId="{4B529680-3484-4A8F-8A12-A5EA22FD8CB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000" b="1" dirty="0" smtClean="0"/>
            <a:t>Leaving A Multicast Group</a:t>
          </a:r>
          <a:endParaRPr lang="en-US" altLang="zh-CN" sz="2000" dirty="0" smtClean="0">
            <a:latin typeface="+mj-lt"/>
          </a:endParaRPr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B233F5E7-DAA1-435D-A9E1-23DC64B9AB1B}">
      <dgm:prSet phldrT="[文本]" custT="1"/>
      <dgm:spPr/>
      <dgm:t>
        <a:bodyPr/>
        <a:lstStyle/>
        <a:p>
          <a:r>
            <a:rPr lang="en-US" altLang="zh-CN" sz="2000" dirty="0" smtClean="0">
              <a:latin typeface="+mj-lt"/>
            </a:rPr>
            <a:t>The router will remove the host from the </a:t>
          </a:r>
          <a:r>
            <a:rPr lang="en-US" sz="2000" dirty="0" smtClean="0"/>
            <a:t>multicast group</a:t>
          </a:r>
          <a:r>
            <a:rPr lang="en-US" altLang="zh-CN" sz="2000" dirty="0" smtClean="0">
              <a:latin typeface="+mj-lt"/>
            </a:rPr>
            <a:t>  if  a host does not </a:t>
          </a:r>
          <a:r>
            <a:rPr lang="en-US" sz="2000" dirty="0" smtClean="0"/>
            <a:t>send the report to </a:t>
          </a:r>
          <a:r>
            <a:rPr lang="en-US" altLang="zh-CN" sz="2000" dirty="0" smtClean="0">
              <a:latin typeface="+mj-lt"/>
            </a:rPr>
            <a:t>answer </a:t>
          </a:r>
          <a:r>
            <a:rPr lang="en-US" altLang="zh-CN" sz="2000" dirty="0" smtClean="0">
              <a:latin typeface="+mj-lt"/>
            </a:rPr>
            <a:t>the query</a:t>
          </a:r>
        </a:p>
      </dgm:t>
    </dgm:pt>
    <dgm:pt modelId="{6F3E8CEF-B74E-47A7-9159-EEAFA7759426}" type="parTrans" cxnId="{60C4AA42-6CD6-4F1A-8809-1151D686E3CB}">
      <dgm:prSet/>
      <dgm:spPr/>
      <dgm:t>
        <a:bodyPr/>
        <a:lstStyle/>
        <a:p>
          <a:endParaRPr lang="zh-CN" altLang="en-US"/>
        </a:p>
      </dgm:t>
    </dgm:pt>
    <dgm:pt modelId="{D89E6ED7-782B-407F-BA2D-0F6DE989E793}" type="sibTrans" cxnId="{60C4AA42-6CD6-4F1A-8809-1151D686E3CB}">
      <dgm:prSet/>
      <dgm:spPr/>
      <dgm:t>
        <a:bodyPr/>
        <a:lstStyle/>
        <a:p>
          <a:endParaRPr lang="zh-CN" altLang="en-US"/>
        </a:p>
      </dgm:t>
    </dgm:pt>
    <dgm:pt modelId="{AA5702EB-DD36-450C-AEC6-05D83D65DBA6}">
      <dgm:prSet phldrT="[文本]" custT="1"/>
      <dgm:spPr/>
      <dgm:t>
        <a:bodyPr/>
        <a:lstStyle/>
        <a:p>
          <a:r>
            <a:rPr lang="en-US" sz="2000" dirty="0" smtClean="0"/>
            <a:t>The router send an IGMP Queries(type=0x1) periodically to ask the hosts to determine whether remains in the multicast group</a:t>
          </a:r>
          <a:endParaRPr lang="en-US" altLang="zh-CN" sz="2000" dirty="0" smtClean="0">
            <a:latin typeface="+mj-lt"/>
          </a:endParaRPr>
        </a:p>
      </dgm:t>
    </dgm:pt>
    <dgm:pt modelId="{8084FD3F-221A-44B0-A759-5648A2E38295}" type="parTrans" cxnId="{20BAEE6B-85E9-4C4C-9C6A-B58CC67F3CA1}">
      <dgm:prSet/>
      <dgm:spPr/>
      <dgm:t>
        <a:bodyPr/>
        <a:lstStyle/>
        <a:p>
          <a:endParaRPr lang="zh-CN" altLang="en-US"/>
        </a:p>
      </dgm:t>
    </dgm:pt>
    <dgm:pt modelId="{D7B254E5-DA2B-4419-B1E8-F7B1574EB7B8}" type="sibTrans" cxnId="{20BAEE6B-85E9-4C4C-9C6A-B58CC67F3CA1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50191" custScaleY="23652" custLinFactNeighborX="-59720" custLinFactNeighborY="-487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 custScaleY="60263" custLinFactNeighborX="421" custLinFactNeighborY="197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4A1658-5310-4DEC-8FB6-86F9D5AD865D}" type="presOf" srcId="{24146B34-5094-4A06-AA92-D899DA4C069A}" destId="{7256A8FF-BBD2-4BB5-AC37-D06EC4DA3B6B}" srcOrd="1" destOrd="0" presId="urn:microsoft.com/office/officeart/2005/8/layout/list1"/>
    <dgm:cxn modelId="{03484D05-EBA8-478E-9C0E-19223E56EA37}" type="presOf" srcId="{7601C665-37B0-40CD-BA35-6A27D62700D9}" destId="{FBE445EE-CDE8-4C99-A04D-33FE5BD85C8D}" srcOrd="0" destOrd="0" presId="urn:microsoft.com/office/officeart/2005/8/layout/list1"/>
    <dgm:cxn modelId="{20BAEE6B-85E9-4C4C-9C6A-B58CC67F3CA1}" srcId="{24146B34-5094-4A06-AA92-D899DA4C069A}" destId="{AA5702EB-DD36-450C-AEC6-05D83D65DBA6}" srcOrd="0" destOrd="0" parTransId="{8084FD3F-221A-44B0-A759-5648A2E38295}" sibTransId="{D7B254E5-DA2B-4419-B1E8-F7B1574EB7B8}"/>
    <dgm:cxn modelId="{60C4AA42-6CD6-4F1A-8809-1151D686E3CB}" srcId="{24146B34-5094-4A06-AA92-D899DA4C069A}" destId="{B233F5E7-DAA1-435D-A9E1-23DC64B9AB1B}" srcOrd="1" destOrd="0" parTransId="{6F3E8CEF-B74E-47A7-9159-EEAFA7759426}" sibTransId="{D89E6ED7-782B-407F-BA2D-0F6DE989E793}"/>
    <dgm:cxn modelId="{40E2733A-EDFC-4D03-8036-708C64F00151}" type="presOf" srcId="{AA5702EB-DD36-450C-AEC6-05D83D65DBA6}" destId="{336840BA-A4AD-4331-84BF-4A73CF1F8C79}" srcOrd="0" destOrd="0" presId="urn:microsoft.com/office/officeart/2005/8/layout/list1"/>
    <dgm:cxn modelId="{CF7CAAE5-117F-4242-ABD1-C43FF78393CD}" type="presOf" srcId="{24146B34-5094-4A06-AA92-D899DA4C069A}" destId="{1DF3F470-1C5C-450D-A0B1-4F9DEC60CFBD}" srcOrd="0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85B2779A-D77A-4999-8C57-EBB2BE618299}" type="presOf" srcId="{B233F5E7-DAA1-435D-A9E1-23DC64B9AB1B}" destId="{336840BA-A4AD-4331-84BF-4A73CF1F8C79}" srcOrd="0" destOrd="1" presId="urn:microsoft.com/office/officeart/2005/8/layout/list1"/>
    <dgm:cxn modelId="{21D3A7C9-F045-4686-8105-1804434BFFEE}" type="presParOf" srcId="{FBE445EE-CDE8-4C99-A04D-33FE5BD85C8D}" destId="{03212FF6-9A41-4DFF-855E-196545F8A800}" srcOrd="0" destOrd="0" presId="urn:microsoft.com/office/officeart/2005/8/layout/list1"/>
    <dgm:cxn modelId="{CF6CD663-8F40-4C2F-A1D6-9193451A3C86}" type="presParOf" srcId="{03212FF6-9A41-4DFF-855E-196545F8A800}" destId="{1DF3F470-1C5C-450D-A0B1-4F9DEC60CFBD}" srcOrd="0" destOrd="0" presId="urn:microsoft.com/office/officeart/2005/8/layout/list1"/>
    <dgm:cxn modelId="{A6121E13-BB0F-49F7-B679-54194F9647B0}" type="presParOf" srcId="{03212FF6-9A41-4DFF-855E-196545F8A800}" destId="{7256A8FF-BBD2-4BB5-AC37-D06EC4DA3B6B}" srcOrd="1" destOrd="0" presId="urn:microsoft.com/office/officeart/2005/8/layout/list1"/>
    <dgm:cxn modelId="{927A45D9-8488-4ED8-BD49-E99434D8C4A9}" type="presParOf" srcId="{FBE445EE-CDE8-4C99-A04D-33FE5BD85C8D}" destId="{E976AB0B-55C4-4B11-8D77-CA25845D7FD9}" srcOrd="1" destOrd="0" presId="urn:microsoft.com/office/officeart/2005/8/layout/list1"/>
    <dgm:cxn modelId="{CB3085F4-A60C-41BB-BB41-4ECD27CC06BE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3200" dirty="0" smtClean="0">
              <a:ea typeface="黑体" pitchFamily="2" charset="-122"/>
            </a:rPr>
            <a:t>Flood-And-Prune</a:t>
          </a:r>
          <a:endParaRPr lang="zh-CN" altLang="en-US" sz="32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CDAC927-ED86-4F29-9F02-C2340B3CDA74}">
      <dgm:prSet custT="1"/>
      <dgm:spPr/>
      <dgm:t>
        <a:bodyPr/>
        <a:lstStyle/>
        <a:p>
          <a:r>
            <a:rPr lang="en-US" altLang="zh-CN" sz="3200" dirty="0" smtClean="0">
              <a:ea typeface="黑体" pitchFamily="2" charset="-122"/>
            </a:rPr>
            <a:t>Configuration-And-Tunneling</a:t>
          </a:r>
        </a:p>
      </dgm:t>
    </dgm:pt>
    <dgm:pt modelId="{ECECFBF9-3F3E-4022-8ED8-21BC2B954E27}" type="parTrans" cxnId="{C8289F86-3555-4A2E-9A21-4304FD7C8C22}">
      <dgm:prSet/>
      <dgm:spPr/>
      <dgm:t>
        <a:bodyPr/>
        <a:lstStyle/>
        <a:p>
          <a:endParaRPr lang="zh-CN" altLang="en-US"/>
        </a:p>
      </dgm:t>
    </dgm:pt>
    <dgm:pt modelId="{79AD70F5-FFFB-49E2-971B-E4A40D173AAC}" type="sibTrans" cxnId="{C8289F86-3555-4A2E-9A21-4304FD7C8C22}">
      <dgm:prSet/>
      <dgm:spPr/>
      <dgm:t>
        <a:bodyPr/>
        <a:lstStyle/>
        <a:p>
          <a:endParaRPr lang="zh-CN" altLang="en-US"/>
        </a:p>
      </dgm:t>
    </dgm:pt>
    <dgm:pt modelId="{4C5CE573-B3A4-4AF5-9F70-ECB5A068AB59}">
      <dgm:prSet custT="1"/>
      <dgm:spPr/>
      <dgm:t>
        <a:bodyPr/>
        <a:lstStyle/>
        <a:p>
          <a:r>
            <a:rPr lang="en-US" altLang="zh-CN" sz="3200" dirty="0" smtClean="0">
              <a:ea typeface="黑体" pitchFamily="2" charset="-122"/>
            </a:rPr>
            <a:t>Core-Based Discovery</a:t>
          </a:r>
        </a:p>
      </dgm:t>
    </dgm:pt>
    <dgm:pt modelId="{6C1F14AC-C28B-4D76-9F19-184E6F74B4BB}" type="parTrans" cxnId="{71C82F23-0070-4066-BB80-8CEF5C5CA049}">
      <dgm:prSet/>
      <dgm:spPr/>
      <dgm:t>
        <a:bodyPr/>
        <a:lstStyle/>
        <a:p>
          <a:endParaRPr lang="zh-CN" altLang="en-US"/>
        </a:p>
      </dgm:t>
    </dgm:pt>
    <dgm:pt modelId="{A536E222-52EE-4A77-B778-446DCC83AE43}" type="sibTrans" cxnId="{71C82F23-0070-4066-BB80-8CEF5C5CA049}">
      <dgm:prSet/>
      <dgm:spPr/>
      <dgm:t>
        <a:bodyPr/>
        <a:lstStyle/>
        <a:p>
          <a:endParaRPr lang="zh-CN" altLang="en-US"/>
        </a:p>
      </dgm:t>
    </dgm:pt>
    <dgm:pt modelId="{7744C396-D1F3-4E5D-A275-A00220150BC8}">
      <dgm:prSet phldrT="[文本]" custT="1"/>
      <dgm:spPr/>
      <dgm:t>
        <a:bodyPr/>
        <a:lstStyle/>
        <a:p>
          <a:r>
            <a:rPr lang="en-US" altLang="zh-CN" sz="3200" dirty="0" smtClean="0"/>
            <a:t>Forwarding Techniques on Routers</a:t>
          </a:r>
          <a:endParaRPr lang="zh-CN" altLang="en-US" sz="3200" dirty="0"/>
        </a:p>
      </dgm:t>
    </dgm:pt>
    <dgm:pt modelId="{31E2352C-B366-45C2-9D6B-007A6A4B9377}" type="parTrans" cxnId="{0FAD52B9-A796-4D93-B42A-68042C396045}">
      <dgm:prSet/>
      <dgm:spPr/>
      <dgm:t>
        <a:bodyPr/>
        <a:lstStyle/>
        <a:p>
          <a:endParaRPr lang="zh-CN" altLang="en-US"/>
        </a:p>
      </dgm:t>
    </dgm:pt>
    <dgm:pt modelId="{6CBC9EAB-C6BF-4391-92C5-774D190A041B}" type="sibTrans" cxnId="{0FAD52B9-A796-4D93-B42A-68042C39604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A1C35A-921A-4179-9A4E-874D51D3FEEC}" type="pres">
      <dgm:prSet presAssocID="{7744C396-D1F3-4E5D-A275-A00220150BC8}" presName="parentLin" presStyleCnt="0"/>
      <dgm:spPr/>
    </dgm:pt>
    <dgm:pt modelId="{AF59B492-E871-4AC2-AAB5-CA157AB395D1}" type="pres">
      <dgm:prSet presAssocID="{7744C396-D1F3-4E5D-A275-A00220150BC8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5A71588-613C-46D8-96A1-676034003AE7}" type="pres">
      <dgm:prSet presAssocID="{7744C396-D1F3-4E5D-A275-A00220150BC8}" presName="parentText" presStyleLbl="node1" presStyleIdx="0" presStyleCnt="1" custScaleX="1501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1B339-8C16-433D-AD22-DC298FFA6F9B}" type="pres">
      <dgm:prSet presAssocID="{7744C396-D1F3-4E5D-A275-A00220150BC8}" presName="negativeSpace" presStyleCnt="0"/>
      <dgm:spPr/>
    </dgm:pt>
    <dgm:pt modelId="{C8D6CD89-A403-4CD5-83FB-62F28ABEA414}" type="pres">
      <dgm:prSet presAssocID="{7744C396-D1F3-4E5D-A275-A00220150BC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B23255-B631-4E14-9FA1-2218DE590F67}" type="presOf" srcId="{24146B34-5094-4A06-AA92-D899DA4C069A}" destId="{C8D6CD89-A403-4CD5-83FB-62F28ABEA414}" srcOrd="0" destOrd="0" presId="urn:microsoft.com/office/officeart/2005/8/layout/list1"/>
    <dgm:cxn modelId="{FFEDDBE1-8C55-47D2-8D8B-B3DFBCA001F4}" type="presOf" srcId="{ACDAC927-ED86-4F29-9F02-C2340B3CDA74}" destId="{C8D6CD89-A403-4CD5-83FB-62F28ABEA414}" srcOrd="0" destOrd="1" presId="urn:microsoft.com/office/officeart/2005/8/layout/list1"/>
    <dgm:cxn modelId="{71C82F23-0070-4066-BB80-8CEF5C5CA049}" srcId="{7744C396-D1F3-4E5D-A275-A00220150BC8}" destId="{4C5CE573-B3A4-4AF5-9F70-ECB5A068AB59}" srcOrd="2" destOrd="0" parTransId="{6C1F14AC-C28B-4D76-9F19-184E6F74B4BB}" sibTransId="{A536E222-52EE-4A77-B778-446DCC83AE43}"/>
    <dgm:cxn modelId="{0018BFC5-22D8-4F7A-AD36-5783A83B527F}" type="presOf" srcId="{4C5CE573-B3A4-4AF5-9F70-ECB5A068AB59}" destId="{C8D6CD89-A403-4CD5-83FB-62F28ABEA414}" srcOrd="0" destOrd="2" presId="urn:microsoft.com/office/officeart/2005/8/layout/list1"/>
    <dgm:cxn modelId="{C8289F86-3555-4A2E-9A21-4304FD7C8C22}" srcId="{7744C396-D1F3-4E5D-A275-A00220150BC8}" destId="{ACDAC927-ED86-4F29-9F02-C2340B3CDA74}" srcOrd="1" destOrd="0" parTransId="{ECECFBF9-3F3E-4022-8ED8-21BC2B954E27}" sibTransId="{79AD70F5-FFFB-49E2-971B-E4A40D173AAC}"/>
    <dgm:cxn modelId="{0FAD52B9-A796-4D93-B42A-68042C396045}" srcId="{7601C665-37B0-40CD-BA35-6A27D62700D9}" destId="{7744C396-D1F3-4E5D-A275-A00220150BC8}" srcOrd="0" destOrd="0" parTransId="{31E2352C-B366-45C2-9D6B-007A6A4B9377}" sibTransId="{6CBC9EAB-C6BF-4391-92C5-774D190A041B}"/>
    <dgm:cxn modelId="{55F6264C-9E60-4518-849E-0574991CFDA6}" srcId="{7744C396-D1F3-4E5D-A275-A00220150BC8}" destId="{24146B34-5094-4A06-AA92-D899DA4C069A}" srcOrd="0" destOrd="0" parTransId="{375E1463-D867-49EB-B1C4-E9E43B69076F}" sibTransId="{D4FC9916-305B-4F4D-8302-11815723922B}"/>
    <dgm:cxn modelId="{A4651F91-027F-4055-96C2-3449F0E759FF}" type="presOf" srcId="{7744C396-D1F3-4E5D-A275-A00220150BC8}" destId="{75A71588-613C-46D8-96A1-676034003AE7}" srcOrd="1" destOrd="0" presId="urn:microsoft.com/office/officeart/2005/8/layout/list1"/>
    <dgm:cxn modelId="{D0B07657-C3DC-41B8-B65D-448912D41543}" type="presOf" srcId="{7744C396-D1F3-4E5D-A275-A00220150BC8}" destId="{AF59B492-E871-4AC2-AAB5-CA157AB395D1}" srcOrd="0" destOrd="0" presId="urn:microsoft.com/office/officeart/2005/8/layout/list1"/>
    <dgm:cxn modelId="{CFC08CE1-337E-49A1-B8FA-4B4C1BE5D1C6}" type="presOf" srcId="{7601C665-37B0-40CD-BA35-6A27D62700D9}" destId="{FBE445EE-CDE8-4C99-A04D-33FE5BD85C8D}" srcOrd="0" destOrd="0" presId="urn:microsoft.com/office/officeart/2005/8/layout/list1"/>
    <dgm:cxn modelId="{A383C2D4-2E67-41D9-BFA1-8CF986B029D2}" type="presParOf" srcId="{FBE445EE-CDE8-4C99-A04D-33FE5BD85C8D}" destId="{F8A1C35A-921A-4179-9A4E-874D51D3FEEC}" srcOrd="0" destOrd="0" presId="urn:microsoft.com/office/officeart/2005/8/layout/list1"/>
    <dgm:cxn modelId="{07AE4E65-814B-4F80-A116-E014C200ECF9}" type="presParOf" srcId="{F8A1C35A-921A-4179-9A4E-874D51D3FEEC}" destId="{AF59B492-E871-4AC2-AAB5-CA157AB395D1}" srcOrd="0" destOrd="0" presId="urn:microsoft.com/office/officeart/2005/8/layout/list1"/>
    <dgm:cxn modelId="{AFC47602-92B4-40F9-81F6-2CB62E4CED0F}" type="presParOf" srcId="{F8A1C35A-921A-4179-9A4E-874D51D3FEEC}" destId="{75A71588-613C-46D8-96A1-676034003AE7}" srcOrd="1" destOrd="0" presId="urn:microsoft.com/office/officeart/2005/8/layout/list1"/>
    <dgm:cxn modelId="{301C6077-6D41-415C-9B18-8333E5857F62}" type="presParOf" srcId="{FBE445EE-CDE8-4C99-A04D-33FE5BD85C8D}" destId="{53C1B339-8C16-433D-AD22-DC298FFA6F9B}" srcOrd="1" destOrd="0" presId="urn:microsoft.com/office/officeart/2005/8/layout/list1"/>
    <dgm:cxn modelId="{7FF96CF3-78D7-4037-8495-0C5BB7BF8EA8}" type="presParOf" srcId="{FBE445EE-CDE8-4C99-A04D-33FE5BD85C8D}" destId="{C8D6CD89-A403-4CD5-83FB-62F28ABEA41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Flood-And-Prune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CDAC927-ED86-4F29-9F02-C2340B3CDA74}">
      <dgm:prSet custT="1"/>
      <dgm:spPr/>
      <dgm:t>
        <a:bodyPr/>
        <a:lstStyle/>
        <a:p>
          <a:r>
            <a:rPr lang="en-US" sz="2400" dirty="0" smtClean="0"/>
            <a:t>It is ideal in a situation where the group is small and all members are attached to contiguous LANs</a:t>
          </a:r>
          <a:endParaRPr lang="en-US" altLang="zh-CN" sz="2400" dirty="0" smtClean="0">
            <a:ea typeface="黑体" pitchFamily="2" charset="-122"/>
          </a:endParaRPr>
        </a:p>
      </dgm:t>
    </dgm:pt>
    <dgm:pt modelId="{ECECFBF9-3F3E-4022-8ED8-21BC2B954E27}" type="parTrans" cxnId="{C8289F86-3555-4A2E-9A21-4304FD7C8C22}">
      <dgm:prSet/>
      <dgm:spPr/>
      <dgm:t>
        <a:bodyPr/>
        <a:lstStyle/>
        <a:p>
          <a:endParaRPr lang="zh-CN" altLang="en-US"/>
        </a:p>
      </dgm:t>
    </dgm:pt>
    <dgm:pt modelId="{79AD70F5-FFFB-49E2-971B-E4A40D173AAC}" type="sibTrans" cxnId="{C8289F86-3555-4A2E-9A21-4304FD7C8C22}">
      <dgm:prSet/>
      <dgm:spPr/>
      <dgm:t>
        <a:bodyPr/>
        <a:lstStyle/>
        <a:p>
          <a:endParaRPr lang="zh-CN" altLang="en-US"/>
        </a:p>
      </dgm:t>
    </dgm:pt>
    <dgm:pt modelId="{776129F3-3C0D-43AD-8478-69CF8B0D9F76}">
      <dgm:prSet custT="1"/>
      <dgm:spPr/>
      <dgm:t>
        <a:bodyPr/>
        <a:lstStyle/>
        <a:p>
          <a:pPr rtl="0"/>
          <a:r>
            <a:rPr lang="en-US" sz="2400" dirty="0" smtClean="0"/>
            <a:t>Initially, routers forward each datagram to all networks</a:t>
          </a:r>
          <a:endParaRPr lang="zh-CN" sz="2400" dirty="0"/>
        </a:p>
      </dgm:t>
    </dgm:pt>
    <dgm:pt modelId="{107BD417-5F05-4BF6-90DA-470B3CF7F0A1}" type="parTrans" cxnId="{829FC675-7F86-40B5-9579-416382F376BA}">
      <dgm:prSet/>
      <dgm:spPr/>
      <dgm:t>
        <a:bodyPr/>
        <a:lstStyle/>
        <a:p>
          <a:endParaRPr lang="zh-CN" altLang="en-US"/>
        </a:p>
      </dgm:t>
    </dgm:pt>
    <dgm:pt modelId="{A8E90B89-522C-4B44-8A45-EDF83AA2DDE1}" type="sibTrans" cxnId="{829FC675-7F86-40B5-9579-416382F376BA}">
      <dgm:prSet/>
      <dgm:spPr/>
      <dgm:t>
        <a:bodyPr/>
        <a:lstStyle/>
        <a:p>
          <a:endParaRPr lang="zh-CN" altLang="en-US"/>
        </a:p>
      </dgm:t>
    </dgm:pt>
    <dgm:pt modelId="{A61D9E26-8D26-41E0-92E7-D35C0942973A}">
      <dgm:prSet custT="1"/>
      <dgm:spPr/>
      <dgm:t>
        <a:bodyPr/>
        <a:lstStyle/>
        <a:p>
          <a:pPr rtl="0"/>
          <a:r>
            <a:rPr lang="en-US" sz="2400" dirty="0" smtClean="0"/>
            <a:t>If a router learns that no computers on a given network are members of the group, the router stops forwarding multicast to that network</a:t>
          </a:r>
          <a:endParaRPr lang="zh-CN" sz="2400" dirty="0"/>
        </a:p>
      </dgm:t>
    </dgm:pt>
    <dgm:pt modelId="{311DFF7D-940A-4AC6-862B-265168117179}" type="parTrans" cxnId="{88618EC4-81BD-45A2-9903-3DC2AD0B4190}">
      <dgm:prSet/>
      <dgm:spPr/>
      <dgm:t>
        <a:bodyPr/>
        <a:lstStyle/>
        <a:p>
          <a:endParaRPr lang="zh-CN" altLang="en-US"/>
        </a:p>
      </dgm:t>
    </dgm:pt>
    <dgm:pt modelId="{E6F6CA28-A9F4-4770-811F-C96D4BD47D8C}" type="sibTrans" cxnId="{88618EC4-81BD-45A2-9903-3DC2AD0B4190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31650" custScaleY="29914" custLinFactNeighborX="-96793" custLinFactNeighborY="-447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 custScaleY="72025" custLinFactNeighborX="598" custLinFactNeighborY="257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E32D1E-591F-40F2-9D99-BF3FA258732E}" type="presOf" srcId="{24146B34-5094-4A06-AA92-D899DA4C069A}" destId="{7256A8FF-BBD2-4BB5-AC37-D06EC4DA3B6B}" srcOrd="1" destOrd="0" presId="urn:microsoft.com/office/officeart/2005/8/layout/list1"/>
    <dgm:cxn modelId="{D60ADA4A-2170-4A4E-8343-5C2EADA7F599}" type="presOf" srcId="{7601C665-37B0-40CD-BA35-6A27D62700D9}" destId="{FBE445EE-CDE8-4C99-A04D-33FE5BD85C8D}" srcOrd="0" destOrd="0" presId="urn:microsoft.com/office/officeart/2005/8/layout/list1"/>
    <dgm:cxn modelId="{FE7C0355-E0FD-4F38-9188-8A65FCF8E768}" type="presOf" srcId="{ACDAC927-ED86-4F29-9F02-C2340B3CDA74}" destId="{336840BA-A4AD-4331-84BF-4A73CF1F8C79}" srcOrd="0" destOrd="0" presId="urn:microsoft.com/office/officeart/2005/8/layout/list1"/>
    <dgm:cxn modelId="{C8289F86-3555-4A2E-9A21-4304FD7C8C22}" srcId="{24146B34-5094-4A06-AA92-D899DA4C069A}" destId="{ACDAC927-ED86-4F29-9F02-C2340B3CDA74}" srcOrd="0" destOrd="0" parTransId="{ECECFBF9-3F3E-4022-8ED8-21BC2B954E27}" sibTransId="{79AD70F5-FFFB-49E2-971B-E4A40D173AAC}"/>
    <dgm:cxn modelId="{829FC675-7F86-40B5-9579-416382F376BA}" srcId="{24146B34-5094-4A06-AA92-D899DA4C069A}" destId="{776129F3-3C0D-43AD-8478-69CF8B0D9F76}" srcOrd="1" destOrd="0" parTransId="{107BD417-5F05-4BF6-90DA-470B3CF7F0A1}" sibTransId="{A8E90B89-522C-4B44-8A45-EDF83AA2DDE1}"/>
    <dgm:cxn modelId="{1FE4899A-62B9-406E-98A5-551E8D9DD509}" type="presOf" srcId="{A61D9E26-8D26-41E0-92E7-D35C0942973A}" destId="{336840BA-A4AD-4331-84BF-4A73CF1F8C79}" srcOrd="0" destOrd="2" presId="urn:microsoft.com/office/officeart/2005/8/layout/list1"/>
    <dgm:cxn modelId="{88618EC4-81BD-45A2-9903-3DC2AD0B4190}" srcId="{24146B34-5094-4A06-AA92-D899DA4C069A}" destId="{A61D9E26-8D26-41E0-92E7-D35C0942973A}" srcOrd="2" destOrd="0" parTransId="{311DFF7D-940A-4AC6-862B-265168117179}" sibTransId="{E6F6CA28-A9F4-4770-811F-C96D4BD47D8C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E441EC79-BBBC-420B-83BF-FA3D0B53342F}" type="presOf" srcId="{776129F3-3C0D-43AD-8478-69CF8B0D9F76}" destId="{336840BA-A4AD-4331-84BF-4A73CF1F8C79}" srcOrd="0" destOrd="1" presId="urn:microsoft.com/office/officeart/2005/8/layout/list1"/>
    <dgm:cxn modelId="{E7B14090-68ED-4849-AC9D-D0DA38CC35C1}" type="presOf" srcId="{24146B34-5094-4A06-AA92-D899DA4C069A}" destId="{1DF3F470-1C5C-450D-A0B1-4F9DEC60CFBD}" srcOrd="0" destOrd="0" presId="urn:microsoft.com/office/officeart/2005/8/layout/list1"/>
    <dgm:cxn modelId="{90D8B09E-9B53-4FFB-9ED2-BB2AFB328EC6}" type="presParOf" srcId="{FBE445EE-CDE8-4C99-A04D-33FE5BD85C8D}" destId="{03212FF6-9A41-4DFF-855E-196545F8A800}" srcOrd="0" destOrd="0" presId="urn:microsoft.com/office/officeart/2005/8/layout/list1"/>
    <dgm:cxn modelId="{684E13D8-FF6C-4C08-B68F-9BAB3CF6E3DD}" type="presParOf" srcId="{03212FF6-9A41-4DFF-855E-196545F8A800}" destId="{1DF3F470-1C5C-450D-A0B1-4F9DEC60CFBD}" srcOrd="0" destOrd="0" presId="urn:microsoft.com/office/officeart/2005/8/layout/list1"/>
    <dgm:cxn modelId="{9D23AC59-AA3C-4863-8749-9AE86361CD94}" type="presParOf" srcId="{03212FF6-9A41-4DFF-855E-196545F8A800}" destId="{7256A8FF-BBD2-4BB5-AC37-D06EC4DA3B6B}" srcOrd="1" destOrd="0" presId="urn:microsoft.com/office/officeart/2005/8/layout/list1"/>
    <dgm:cxn modelId="{7CB7EAA4-A89D-4EB2-9751-629BDE17A3DB}" type="presParOf" srcId="{FBE445EE-CDE8-4C99-A04D-33FE5BD85C8D}" destId="{E976AB0B-55C4-4B11-8D77-CA25845D7FD9}" srcOrd="1" destOrd="0" presId="urn:microsoft.com/office/officeart/2005/8/layout/list1"/>
    <dgm:cxn modelId="{8E369645-AE3A-4092-B92B-7B049DA2F4CA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latin typeface="Times New Roman" pitchFamily="18" charset="0"/>
            </a:rPr>
            <a:t>Configuration-And-Tunneling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CDAC927-ED86-4F29-9F02-C2340B3CDA74}">
      <dgm:prSet custT="1"/>
      <dgm:spPr/>
      <dgm:t>
        <a:bodyPr/>
        <a:lstStyle/>
        <a:p>
          <a:r>
            <a:rPr lang="en-US" sz="2400" dirty="0" smtClean="0"/>
            <a:t>It is ideal in a situation where the group is geographically dispersed</a:t>
          </a:r>
          <a:endParaRPr lang="en-US" altLang="zh-CN" sz="2400" dirty="0" smtClean="0">
            <a:ea typeface="黑体" pitchFamily="2" charset="-122"/>
          </a:endParaRPr>
        </a:p>
      </dgm:t>
    </dgm:pt>
    <dgm:pt modelId="{ECECFBF9-3F3E-4022-8ED8-21BC2B954E27}" type="parTrans" cxnId="{C8289F86-3555-4A2E-9A21-4304FD7C8C22}">
      <dgm:prSet/>
      <dgm:spPr/>
      <dgm:t>
        <a:bodyPr/>
        <a:lstStyle/>
        <a:p>
          <a:endParaRPr lang="zh-CN" altLang="en-US"/>
        </a:p>
      </dgm:t>
    </dgm:pt>
    <dgm:pt modelId="{79AD70F5-FFFB-49E2-971B-E4A40D173AAC}" type="sibTrans" cxnId="{C8289F86-3555-4A2E-9A21-4304FD7C8C22}">
      <dgm:prSet/>
      <dgm:spPr/>
      <dgm:t>
        <a:bodyPr/>
        <a:lstStyle/>
        <a:p>
          <a:endParaRPr lang="zh-CN" altLang="en-US"/>
        </a:p>
      </dgm:t>
    </dgm:pt>
    <dgm:pt modelId="{301FF452-D3EF-48E5-9BA3-12BA5F5464EC}">
      <dgm:prSet/>
      <dgm:spPr/>
      <dgm:t>
        <a:bodyPr/>
        <a:lstStyle/>
        <a:p>
          <a:pPr rtl="0"/>
          <a:r>
            <a:rPr lang="en-US" dirty="0" smtClean="0"/>
            <a:t>A router at each site is configured to know about other sites</a:t>
          </a:r>
          <a:endParaRPr lang="zh-CN" dirty="0"/>
        </a:p>
      </dgm:t>
    </dgm:pt>
    <dgm:pt modelId="{AD2A7651-B87C-4E4C-A16D-143E6616A172}" type="parTrans" cxnId="{0234F29C-DF8B-4F21-B441-1AC1E63FAE46}">
      <dgm:prSet/>
      <dgm:spPr/>
      <dgm:t>
        <a:bodyPr/>
        <a:lstStyle/>
        <a:p>
          <a:endParaRPr lang="zh-CN" altLang="en-US"/>
        </a:p>
      </dgm:t>
    </dgm:pt>
    <dgm:pt modelId="{217D2B04-B2FD-422D-8637-1E836F32CE17}" type="sibTrans" cxnId="{0234F29C-DF8B-4F21-B441-1AC1E63FAE46}">
      <dgm:prSet/>
      <dgm:spPr/>
      <dgm:t>
        <a:bodyPr/>
        <a:lstStyle/>
        <a:p>
          <a:endParaRPr lang="zh-CN" altLang="en-US"/>
        </a:p>
      </dgm:t>
    </dgm:pt>
    <dgm:pt modelId="{283B3F52-F398-4CAC-B64F-5BFECC81BBB2}">
      <dgm:prSet/>
      <dgm:spPr/>
      <dgm:t>
        <a:bodyPr/>
        <a:lstStyle/>
        <a:p>
          <a:pPr rtl="0"/>
          <a:r>
            <a:rPr lang="en-US" dirty="0" smtClean="0"/>
            <a:t>When a multicast datagram arrives, the router at a site transmits the datagram on all directly attached LANs via hardware multicast</a:t>
          </a:r>
          <a:endParaRPr lang="zh-CN" dirty="0"/>
        </a:p>
      </dgm:t>
    </dgm:pt>
    <dgm:pt modelId="{AB4C445E-2E48-4895-A8C5-0D1DDCF66DCF}" type="parTrans" cxnId="{44741A7A-5D2A-4D28-A782-83F302323071}">
      <dgm:prSet/>
      <dgm:spPr/>
      <dgm:t>
        <a:bodyPr/>
        <a:lstStyle/>
        <a:p>
          <a:endParaRPr lang="zh-CN" altLang="en-US"/>
        </a:p>
      </dgm:t>
    </dgm:pt>
    <dgm:pt modelId="{1F3206D2-370C-4182-B187-8CAA55243320}" type="sibTrans" cxnId="{44741A7A-5D2A-4D28-A782-83F302323071}">
      <dgm:prSet/>
      <dgm:spPr/>
      <dgm:t>
        <a:bodyPr/>
        <a:lstStyle/>
        <a:p>
          <a:endParaRPr lang="zh-CN" altLang="en-US"/>
        </a:p>
      </dgm:t>
    </dgm:pt>
    <dgm:pt modelId="{FD0D89E2-74AD-497C-AEF2-E662AA1675B1}">
      <dgm:prSet/>
      <dgm:spPr/>
      <dgm:t>
        <a:bodyPr/>
        <a:lstStyle/>
        <a:p>
          <a:pPr rtl="0"/>
          <a:r>
            <a:rPr lang="en-US" dirty="0" smtClean="0"/>
            <a:t>The router then consults its configuration table to determine which other sites should</a:t>
          </a:r>
          <a:endParaRPr lang="zh-CN" dirty="0"/>
        </a:p>
      </dgm:t>
    </dgm:pt>
    <dgm:pt modelId="{AC689642-B069-4B28-9ED6-83D400D4704B}" type="parTrans" cxnId="{0922B847-6585-4CEC-A673-F31EA3DAD5B3}">
      <dgm:prSet/>
      <dgm:spPr/>
      <dgm:t>
        <a:bodyPr/>
        <a:lstStyle/>
        <a:p>
          <a:endParaRPr lang="zh-CN" altLang="en-US"/>
        </a:p>
      </dgm:t>
    </dgm:pt>
    <dgm:pt modelId="{07B71EBC-61E8-4F5D-A2E4-89881965C4C6}" type="sibTrans" cxnId="{0922B847-6585-4CEC-A673-F31EA3DAD5B3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1" custScaleX="131650" custScaleY="117578" custLinFactNeighborX="-43740" custLinFactNeighborY="-349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1" custScaleY="105599" custLinFactNeighborY="-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C8289F86-3555-4A2E-9A21-4304FD7C8C22}" srcId="{24146B34-5094-4A06-AA92-D899DA4C069A}" destId="{ACDAC927-ED86-4F29-9F02-C2340B3CDA74}" srcOrd="0" destOrd="0" parTransId="{ECECFBF9-3F3E-4022-8ED8-21BC2B954E27}" sibTransId="{79AD70F5-FFFB-49E2-971B-E4A40D173AAC}"/>
    <dgm:cxn modelId="{88958FC4-A4C3-4488-9270-04BEEB54A3D9}" type="presOf" srcId="{24146B34-5094-4A06-AA92-D899DA4C069A}" destId="{1DF3F470-1C5C-450D-A0B1-4F9DEC60CFBD}" srcOrd="0" destOrd="0" presId="urn:microsoft.com/office/officeart/2005/8/layout/list1"/>
    <dgm:cxn modelId="{D5AABE60-2CF4-4427-BFE3-26F253C77E39}" type="presOf" srcId="{7601C665-37B0-40CD-BA35-6A27D62700D9}" destId="{FBE445EE-CDE8-4C99-A04D-33FE5BD85C8D}" srcOrd="0" destOrd="0" presId="urn:microsoft.com/office/officeart/2005/8/layout/list1"/>
    <dgm:cxn modelId="{0922B847-6585-4CEC-A673-F31EA3DAD5B3}" srcId="{24146B34-5094-4A06-AA92-D899DA4C069A}" destId="{FD0D89E2-74AD-497C-AEF2-E662AA1675B1}" srcOrd="3" destOrd="0" parTransId="{AC689642-B069-4B28-9ED6-83D400D4704B}" sibTransId="{07B71EBC-61E8-4F5D-A2E4-89881965C4C6}"/>
    <dgm:cxn modelId="{87A5AF97-BAE8-4097-9F31-4AB3FF862730}" type="presOf" srcId="{ACDAC927-ED86-4F29-9F02-C2340B3CDA74}" destId="{336840BA-A4AD-4331-84BF-4A73CF1F8C79}" srcOrd="0" destOrd="0" presId="urn:microsoft.com/office/officeart/2005/8/layout/list1"/>
    <dgm:cxn modelId="{44741A7A-5D2A-4D28-A782-83F302323071}" srcId="{24146B34-5094-4A06-AA92-D899DA4C069A}" destId="{283B3F52-F398-4CAC-B64F-5BFECC81BBB2}" srcOrd="2" destOrd="0" parTransId="{AB4C445E-2E48-4895-A8C5-0D1DDCF66DCF}" sibTransId="{1F3206D2-370C-4182-B187-8CAA55243320}"/>
    <dgm:cxn modelId="{0234F29C-DF8B-4F21-B441-1AC1E63FAE46}" srcId="{24146B34-5094-4A06-AA92-D899DA4C069A}" destId="{301FF452-D3EF-48E5-9BA3-12BA5F5464EC}" srcOrd="1" destOrd="0" parTransId="{AD2A7651-B87C-4E4C-A16D-143E6616A172}" sibTransId="{217D2B04-B2FD-422D-8637-1E836F32CE17}"/>
    <dgm:cxn modelId="{D7D2EEBD-D854-4AC1-AA2A-48ED3D4D6E6B}" type="presOf" srcId="{301FF452-D3EF-48E5-9BA3-12BA5F5464EC}" destId="{336840BA-A4AD-4331-84BF-4A73CF1F8C79}" srcOrd="0" destOrd="1" presId="urn:microsoft.com/office/officeart/2005/8/layout/list1"/>
    <dgm:cxn modelId="{FAFA5D3F-A94D-46AB-BA46-CD0E32E59550}" type="presOf" srcId="{24146B34-5094-4A06-AA92-D899DA4C069A}" destId="{7256A8FF-BBD2-4BB5-AC37-D06EC4DA3B6B}" srcOrd="1" destOrd="0" presId="urn:microsoft.com/office/officeart/2005/8/layout/list1"/>
    <dgm:cxn modelId="{CEA32F60-99FD-4432-84C9-ED81C5EF8AF0}" type="presOf" srcId="{283B3F52-F398-4CAC-B64F-5BFECC81BBB2}" destId="{336840BA-A4AD-4331-84BF-4A73CF1F8C79}" srcOrd="0" destOrd="2" presId="urn:microsoft.com/office/officeart/2005/8/layout/list1"/>
    <dgm:cxn modelId="{60A06498-E051-4DBD-B4CF-C5A702886B2C}" type="presOf" srcId="{FD0D89E2-74AD-497C-AEF2-E662AA1675B1}" destId="{336840BA-A4AD-4331-84BF-4A73CF1F8C79}" srcOrd="0" destOrd="3" presId="urn:microsoft.com/office/officeart/2005/8/layout/list1"/>
    <dgm:cxn modelId="{B7E98E9F-EBEA-495A-B870-699CF20460B7}" type="presParOf" srcId="{FBE445EE-CDE8-4C99-A04D-33FE5BD85C8D}" destId="{03212FF6-9A41-4DFF-855E-196545F8A800}" srcOrd="0" destOrd="0" presId="urn:microsoft.com/office/officeart/2005/8/layout/list1"/>
    <dgm:cxn modelId="{2898C6A6-83C5-43D8-9B61-4000D1BC2472}" type="presParOf" srcId="{03212FF6-9A41-4DFF-855E-196545F8A800}" destId="{1DF3F470-1C5C-450D-A0B1-4F9DEC60CFBD}" srcOrd="0" destOrd="0" presId="urn:microsoft.com/office/officeart/2005/8/layout/list1"/>
    <dgm:cxn modelId="{FFF74BF5-04C2-4121-B966-7A16D08630FB}" type="presParOf" srcId="{03212FF6-9A41-4DFF-855E-196545F8A800}" destId="{7256A8FF-BBD2-4BB5-AC37-D06EC4DA3B6B}" srcOrd="1" destOrd="0" presId="urn:microsoft.com/office/officeart/2005/8/layout/list1"/>
    <dgm:cxn modelId="{9332885C-FB50-4182-AAEB-C1DF20A15236}" type="presParOf" srcId="{FBE445EE-CDE8-4C99-A04D-33FE5BD85C8D}" destId="{E976AB0B-55C4-4B11-8D77-CA25845D7FD9}" srcOrd="1" destOrd="0" presId="urn:microsoft.com/office/officeart/2005/8/layout/list1"/>
    <dgm:cxn modelId="{4481F821-FDE5-499C-AC88-45B2689EF401}" type="presParOf" srcId="{FBE445EE-CDE8-4C99-A04D-33FE5BD85C8D}" destId="{336840BA-A4AD-4331-84BF-4A73CF1F8C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B128AEB-4A49-4430-A702-0127EF27E7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C322D0-4F90-4EE7-8624-081F9CA158EE}">
      <dgm:prSet phldrT="[文本]"/>
      <dgm:spPr/>
      <dgm:t>
        <a:bodyPr/>
        <a:lstStyle/>
        <a:p>
          <a:r>
            <a:rPr lang="en-US" smtClean="0"/>
            <a:t>Core-Based Discovery</a:t>
          </a:r>
          <a:endParaRPr lang="zh-CN" altLang="en-US" dirty="0"/>
        </a:p>
      </dgm:t>
    </dgm:pt>
    <dgm:pt modelId="{8083C803-7EBE-485E-B299-243A49779CE9}" type="parTrans" cxnId="{CB568A30-66A6-4F3B-AD94-EE4F50A2C97B}">
      <dgm:prSet/>
      <dgm:spPr/>
      <dgm:t>
        <a:bodyPr/>
        <a:lstStyle/>
        <a:p>
          <a:endParaRPr lang="zh-CN" altLang="en-US"/>
        </a:p>
      </dgm:t>
    </dgm:pt>
    <dgm:pt modelId="{3D00391A-0EF6-4E3C-97AA-DCD1C0CE59DF}" type="sibTrans" cxnId="{CB568A30-66A6-4F3B-AD94-EE4F50A2C97B}">
      <dgm:prSet/>
      <dgm:spPr/>
      <dgm:t>
        <a:bodyPr/>
        <a:lstStyle/>
        <a:p>
          <a:endParaRPr lang="zh-CN" altLang="en-US"/>
        </a:p>
      </dgm:t>
    </dgm:pt>
    <dgm:pt modelId="{039902B5-F739-44BF-827C-8FB68A57B649}">
      <dgm:prSet/>
      <dgm:spPr/>
      <dgm:t>
        <a:bodyPr/>
        <a:lstStyle/>
        <a:p>
          <a:r>
            <a:rPr lang="en-US" dirty="0" smtClean="0"/>
            <a:t>Some multicast routing protocols designate a core unicast address for each multicast groups</a:t>
          </a:r>
          <a:endParaRPr lang="zh-CN" dirty="0"/>
        </a:p>
      </dgm:t>
    </dgm:pt>
    <dgm:pt modelId="{B0A4F83D-AD11-4066-9025-A6C6978B4A9E}" type="parTrans" cxnId="{E7097707-5DC2-45CC-BD03-8553AEB262EF}">
      <dgm:prSet/>
      <dgm:spPr/>
      <dgm:t>
        <a:bodyPr/>
        <a:lstStyle/>
        <a:p>
          <a:endParaRPr lang="zh-CN" altLang="en-US"/>
        </a:p>
      </dgm:t>
    </dgm:pt>
    <dgm:pt modelId="{D8FB1730-DDE1-45C7-AFEE-2950A3305EE5}" type="sibTrans" cxnId="{E7097707-5DC2-45CC-BD03-8553AEB262EF}">
      <dgm:prSet/>
      <dgm:spPr/>
      <dgm:t>
        <a:bodyPr/>
        <a:lstStyle/>
        <a:p>
          <a:endParaRPr lang="zh-CN" altLang="en-US"/>
        </a:p>
      </dgm:t>
    </dgm:pt>
    <dgm:pt modelId="{40A925A7-C783-494D-A542-6CEE8D359AD1}">
      <dgm:prSet/>
      <dgm:spPr/>
      <dgm:t>
        <a:bodyPr/>
        <a:lstStyle/>
        <a:p>
          <a:r>
            <a:rPr lang="en-US" dirty="0" smtClean="0"/>
            <a:t>Whenever a router R1 receives a multicast datagram to a group , R1 encapsulates the multicast datagram in a unicast datagram and forwards it to the group’s core unicast address</a:t>
          </a:r>
          <a:endParaRPr lang="zh-CN" dirty="0"/>
        </a:p>
      </dgm:t>
    </dgm:pt>
    <dgm:pt modelId="{1A5CB7DF-0517-4FC9-BF49-036D98B1FDB2}" type="parTrans" cxnId="{680D50D7-5531-46A4-954B-7AFDDC3FB287}">
      <dgm:prSet/>
      <dgm:spPr/>
      <dgm:t>
        <a:bodyPr/>
        <a:lstStyle/>
        <a:p>
          <a:endParaRPr lang="zh-CN" altLang="en-US"/>
        </a:p>
      </dgm:t>
    </dgm:pt>
    <dgm:pt modelId="{38D0090D-E005-4DFC-96DE-4D07AE5F45E2}" type="sibTrans" cxnId="{680D50D7-5531-46A4-954B-7AFDDC3FB287}">
      <dgm:prSet/>
      <dgm:spPr/>
      <dgm:t>
        <a:bodyPr/>
        <a:lstStyle/>
        <a:p>
          <a:endParaRPr lang="zh-CN" altLang="en-US"/>
        </a:p>
      </dgm:t>
    </dgm:pt>
    <dgm:pt modelId="{F3D4CF6B-1AA9-40D6-A9A0-0B2D0238C1C8}">
      <dgm:prSet/>
      <dgm:spPr/>
      <dgm:t>
        <a:bodyPr/>
        <a:lstStyle/>
        <a:p>
          <a:r>
            <a:rPr lang="en-US" dirty="0" smtClean="0"/>
            <a:t>The unicast datagram travels through the Internet to reach the router R2 that participates in the group</a:t>
          </a:r>
          <a:endParaRPr lang="zh-CN" dirty="0"/>
        </a:p>
      </dgm:t>
    </dgm:pt>
    <dgm:pt modelId="{A192FB1C-0580-4776-A353-21ADFE2802B0}" type="parTrans" cxnId="{2874DB15-2164-442D-8DC0-0373862FC34B}">
      <dgm:prSet/>
      <dgm:spPr/>
      <dgm:t>
        <a:bodyPr/>
        <a:lstStyle/>
        <a:p>
          <a:endParaRPr lang="zh-CN" altLang="en-US"/>
        </a:p>
      </dgm:t>
    </dgm:pt>
    <dgm:pt modelId="{F088DFB7-5EAE-4826-93D5-82BEE26E818C}" type="sibTrans" cxnId="{2874DB15-2164-442D-8DC0-0373862FC34B}">
      <dgm:prSet/>
      <dgm:spPr/>
      <dgm:t>
        <a:bodyPr/>
        <a:lstStyle/>
        <a:p>
          <a:endParaRPr lang="zh-CN" altLang="en-US"/>
        </a:p>
      </dgm:t>
    </dgm:pt>
    <dgm:pt modelId="{0D3EF552-0953-47BB-A4D9-5CE9F0110452}">
      <dgm:prSet/>
      <dgm:spPr/>
      <dgm:t>
        <a:bodyPr/>
        <a:lstStyle/>
        <a:p>
          <a:r>
            <a:rPr lang="en-US" dirty="0" smtClean="0"/>
            <a:t>R2 obtains the multicast program from the unicast datagram and use multicast routing to forward it to the members of the group</a:t>
          </a:r>
          <a:endParaRPr lang="zh-CN" dirty="0"/>
        </a:p>
      </dgm:t>
    </dgm:pt>
    <dgm:pt modelId="{43E58BC8-65E7-4DC6-B149-C4889C3751CC}" type="parTrans" cxnId="{4410EEB8-B9C0-45F0-A71A-DA6C4E1308D7}">
      <dgm:prSet/>
      <dgm:spPr/>
      <dgm:t>
        <a:bodyPr/>
        <a:lstStyle/>
        <a:p>
          <a:endParaRPr lang="zh-CN" altLang="en-US"/>
        </a:p>
      </dgm:t>
    </dgm:pt>
    <dgm:pt modelId="{62DE28EE-2021-450A-8C3C-01778F35EFD6}" type="sibTrans" cxnId="{4410EEB8-B9C0-45F0-A71A-DA6C4E1308D7}">
      <dgm:prSet/>
      <dgm:spPr/>
      <dgm:t>
        <a:bodyPr/>
        <a:lstStyle/>
        <a:p>
          <a:endParaRPr lang="zh-CN" altLang="en-US"/>
        </a:p>
      </dgm:t>
    </dgm:pt>
    <dgm:pt modelId="{5C81A23C-BA87-4CB6-A3D5-8C8608D95F5F}">
      <dgm:prSet/>
      <dgm:spPr/>
      <dgm:t>
        <a:bodyPr/>
        <a:lstStyle/>
        <a:p>
          <a:r>
            <a:rPr lang="en-US" dirty="0" smtClean="0"/>
            <a:t>It is ideal in a situation where multicast scales gracefully from a small group in one area to a large group with members at arbitrary locations</a:t>
          </a:r>
          <a:endParaRPr lang="zh-CN" dirty="0"/>
        </a:p>
      </dgm:t>
    </dgm:pt>
    <dgm:pt modelId="{583EA6B9-B1A7-47DD-A78D-6765D802BC0A}" type="parTrans" cxnId="{BF9A7EF0-0A18-42F2-A496-EB8EFECB5477}">
      <dgm:prSet/>
      <dgm:spPr/>
    </dgm:pt>
    <dgm:pt modelId="{F4FD2ED7-8FE2-457D-960E-1C1B1D939E51}" type="sibTrans" cxnId="{BF9A7EF0-0A18-42F2-A496-EB8EFECB5477}">
      <dgm:prSet/>
      <dgm:spPr/>
    </dgm:pt>
    <dgm:pt modelId="{7DF5F463-B3F2-4242-90E5-320C09ABFF77}">
      <dgm:prSet/>
      <dgm:spPr/>
      <dgm:t>
        <a:bodyPr/>
        <a:lstStyle/>
        <a:p>
          <a:r>
            <a:rPr lang="en-US" smtClean="0"/>
            <a:t>Requests to join the group follow the same pattern</a:t>
          </a:r>
          <a:endParaRPr lang="zh-CN" dirty="0"/>
        </a:p>
      </dgm:t>
    </dgm:pt>
    <dgm:pt modelId="{E6669616-AC05-42B7-8800-D642C031E833}" type="parTrans" cxnId="{639F36AF-3B41-4D4C-A574-DD59BD3286A6}">
      <dgm:prSet/>
      <dgm:spPr/>
    </dgm:pt>
    <dgm:pt modelId="{F02C9B0A-F665-4B41-A87F-043338FA4C8A}" type="sibTrans" cxnId="{639F36AF-3B41-4D4C-A574-DD59BD3286A6}">
      <dgm:prSet/>
      <dgm:spPr/>
    </dgm:pt>
    <dgm:pt modelId="{5AA6B6DC-27F5-4193-834C-B2827F143727}" type="pres">
      <dgm:prSet presAssocID="{4B128AEB-4A49-4430-A702-0127EF27E7E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3791A9-EF26-4886-8EBB-D52BCEB8D0B9}" type="pres">
      <dgm:prSet presAssocID="{E7C322D0-4F90-4EE7-8624-081F9CA158EE}" presName="parentLin" presStyleCnt="0"/>
      <dgm:spPr/>
    </dgm:pt>
    <dgm:pt modelId="{7BC82DAB-9B7D-4849-817A-75D1DB7FF501}" type="pres">
      <dgm:prSet presAssocID="{E7C322D0-4F90-4EE7-8624-081F9CA158EE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CB284F85-66FB-46C3-8E79-8384096C7C92}" type="pres">
      <dgm:prSet presAssocID="{E7C322D0-4F90-4EE7-8624-081F9CA158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10636-BE93-4E9C-A65D-DFF0911A4294}" type="pres">
      <dgm:prSet presAssocID="{E7C322D0-4F90-4EE7-8624-081F9CA158EE}" presName="negativeSpace" presStyleCnt="0"/>
      <dgm:spPr/>
    </dgm:pt>
    <dgm:pt modelId="{6E03BEA0-BAF8-44A5-B574-3F7A5D93C8C2}" type="pres">
      <dgm:prSet presAssocID="{E7C322D0-4F90-4EE7-8624-081F9CA158E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10EEB8-B9C0-45F0-A71A-DA6C4E1308D7}" srcId="{E7C322D0-4F90-4EE7-8624-081F9CA158EE}" destId="{0D3EF552-0953-47BB-A4D9-5CE9F0110452}" srcOrd="4" destOrd="0" parTransId="{43E58BC8-65E7-4DC6-B149-C4889C3751CC}" sibTransId="{62DE28EE-2021-450A-8C3C-01778F35EFD6}"/>
    <dgm:cxn modelId="{72FD4A08-DC55-4BE0-9F67-8C2AAF16FA47}" type="presOf" srcId="{7DF5F463-B3F2-4242-90E5-320C09ABFF77}" destId="{6E03BEA0-BAF8-44A5-B574-3F7A5D93C8C2}" srcOrd="0" destOrd="5" presId="urn:microsoft.com/office/officeart/2005/8/layout/list1"/>
    <dgm:cxn modelId="{EBFB2D6E-96FD-476C-9235-6B6AA1EBDB50}" type="presOf" srcId="{4B128AEB-4A49-4430-A702-0127EF27E7EC}" destId="{5AA6B6DC-27F5-4193-834C-B2827F143727}" srcOrd="0" destOrd="0" presId="urn:microsoft.com/office/officeart/2005/8/layout/list1"/>
    <dgm:cxn modelId="{680D50D7-5531-46A4-954B-7AFDDC3FB287}" srcId="{E7C322D0-4F90-4EE7-8624-081F9CA158EE}" destId="{40A925A7-C783-494D-A542-6CEE8D359AD1}" srcOrd="2" destOrd="0" parTransId="{1A5CB7DF-0517-4FC9-BF49-036D98B1FDB2}" sibTransId="{38D0090D-E005-4DFC-96DE-4D07AE5F45E2}"/>
    <dgm:cxn modelId="{02F325F5-40C3-4896-AA99-FC49B93018A8}" type="presOf" srcId="{E7C322D0-4F90-4EE7-8624-081F9CA158EE}" destId="{7BC82DAB-9B7D-4849-817A-75D1DB7FF501}" srcOrd="0" destOrd="0" presId="urn:microsoft.com/office/officeart/2005/8/layout/list1"/>
    <dgm:cxn modelId="{E9B1A832-41B5-4708-BD3E-A76305B1E219}" type="presOf" srcId="{039902B5-F739-44BF-827C-8FB68A57B649}" destId="{6E03BEA0-BAF8-44A5-B574-3F7A5D93C8C2}" srcOrd="0" destOrd="1" presId="urn:microsoft.com/office/officeart/2005/8/layout/list1"/>
    <dgm:cxn modelId="{E7097707-5DC2-45CC-BD03-8553AEB262EF}" srcId="{E7C322D0-4F90-4EE7-8624-081F9CA158EE}" destId="{039902B5-F739-44BF-827C-8FB68A57B649}" srcOrd="1" destOrd="0" parTransId="{B0A4F83D-AD11-4066-9025-A6C6978B4A9E}" sibTransId="{D8FB1730-DDE1-45C7-AFEE-2950A3305EE5}"/>
    <dgm:cxn modelId="{BF9A7EF0-0A18-42F2-A496-EB8EFECB5477}" srcId="{E7C322D0-4F90-4EE7-8624-081F9CA158EE}" destId="{5C81A23C-BA87-4CB6-A3D5-8C8608D95F5F}" srcOrd="0" destOrd="0" parTransId="{583EA6B9-B1A7-47DD-A78D-6765D802BC0A}" sibTransId="{F4FD2ED7-8FE2-457D-960E-1C1B1D939E51}"/>
    <dgm:cxn modelId="{9C001441-31CE-4D4F-9041-BA33F024B246}" type="presOf" srcId="{E7C322D0-4F90-4EE7-8624-081F9CA158EE}" destId="{CB284F85-66FB-46C3-8E79-8384096C7C92}" srcOrd="1" destOrd="0" presId="urn:microsoft.com/office/officeart/2005/8/layout/list1"/>
    <dgm:cxn modelId="{2874DB15-2164-442D-8DC0-0373862FC34B}" srcId="{E7C322D0-4F90-4EE7-8624-081F9CA158EE}" destId="{F3D4CF6B-1AA9-40D6-A9A0-0B2D0238C1C8}" srcOrd="3" destOrd="0" parTransId="{A192FB1C-0580-4776-A353-21ADFE2802B0}" sibTransId="{F088DFB7-5EAE-4826-93D5-82BEE26E818C}"/>
    <dgm:cxn modelId="{0724D16C-6658-4DCB-BB17-8F170AFAC7D8}" type="presOf" srcId="{5C81A23C-BA87-4CB6-A3D5-8C8608D95F5F}" destId="{6E03BEA0-BAF8-44A5-B574-3F7A5D93C8C2}" srcOrd="0" destOrd="0" presId="urn:microsoft.com/office/officeart/2005/8/layout/list1"/>
    <dgm:cxn modelId="{21CA78FB-4AD9-4EA8-B3DD-51E9CC148434}" type="presOf" srcId="{0D3EF552-0953-47BB-A4D9-5CE9F0110452}" destId="{6E03BEA0-BAF8-44A5-B574-3F7A5D93C8C2}" srcOrd="0" destOrd="4" presId="urn:microsoft.com/office/officeart/2005/8/layout/list1"/>
    <dgm:cxn modelId="{CB568A30-66A6-4F3B-AD94-EE4F50A2C97B}" srcId="{4B128AEB-4A49-4430-A702-0127EF27E7EC}" destId="{E7C322D0-4F90-4EE7-8624-081F9CA158EE}" srcOrd="0" destOrd="0" parTransId="{8083C803-7EBE-485E-B299-243A49779CE9}" sibTransId="{3D00391A-0EF6-4E3C-97AA-DCD1C0CE59DF}"/>
    <dgm:cxn modelId="{639F36AF-3B41-4D4C-A574-DD59BD3286A6}" srcId="{E7C322D0-4F90-4EE7-8624-081F9CA158EE}" destId="{7DF5F463-B3F2-4242-90E5-320C09ABFF77}" srcOrd="5" destOrd="0" parTransId="{E6669616-AC05-42B7-8800-D642C031E833}" sibTransId="{F02C9B0A-F665-4B41-A87F-043338FA4C8A}"/>
    <dgm:cxn modelId="{7EB15ADB-5943-43CB-BEE9-B1B22E0C7A31}" type="presOf" srcId="{F3D4CF6B-1AA9-40D6-A9A0-0B2D0238C1C8}" destId="{6E03BEA0-BAF8-44A5-B574-3F7A5D93C8C2}" srcOrd="0" destOrd="3" presId="urn:microsoft.com/office/officeart/2005/8/layout/list1"/>
    <dgm:cxn modelId="{C17F6371-AA05-426E-BD2B-551E66F6B6FD}" type="presOf" srcId="{40A925A7-C783-494D-A542-6CEE8D359AD1}" destId="{6E03BEA0-BAF8-44A5-B574-3F7A5D93C8C2}" srcOrd="0" destOrd="2" presId="urn:microsoft.com/office/officeart/2005/8/layout/list1"/>
    <dgm:cxn modelId="{5CAA51A0-79AD-4BEC-97DB-272A8EFBA85E}" type="presParOf" srcId="{5AA6B6DC-27F5-4193-834C-B2827F143727}" destId="{D03791A9-EF26-4886-8EBB-D52BCEB8D0B9}" srcOrd="0" destOrd="0" presId="urn:microsoft.com/office/officeart/2005/8/layout/list1"/>
    <dgm:cxn modelId="{FE7C9FD4-96EA-4D45-A17D-F081CA2FAA1F}" type="presParOf" srcId="{D03791A9-EF26-4886-8EBB-D52BCEB8D0B9}" destId="{7BC82DAB-9B7D-4849-817A-75D1DB7FF501}" srcOrd="0" destOrd="0" presId="urn:microsoft.com/office/officeart/2005/8/layout/list1"/>
    <dgm:cxn modelId="{A4AD6FDB-81C4-4113-B59C-D512EF0812A9}" type="presParOf" srcId="{D03791A9-EF26-4886-8EBB-D52BCEB8D0B9}" destId="{CB284F85-66FB-46C3-8E79-8384096C7C92}" srcOrd="1" destOrd="0" presId="urn:microsoft.com/office/officeart/2005/8/layout/list1"/>
    <dgm:cxn modelId="{49AC48DE-4486-42DA-A235-C87674B07BD9}" type="presParOf" srcId="{5AA6B6DC-27F5-4193-834C-B2827F143727}" destId="{EFB10636-BE93-4E9C-A65D-DFF0911A4294}" srcOrd="1" destOrd="0" presId="urn:microsoft.com/office/officeart/2005/8/layout/list1"/>
    <dgm:cxn modelId="{0E325065-8FBD-4BE3-A2AA-2A2D5BF9C1EB}" type="presParOf" srcId="{5AA6B6DC-27F5-4193-834C-B2827F143727}" destId="{6E03BEA0-BAF8-44A5-B574-3F7A5D93C8C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/>
            <a:t>Distance Vector Multicast Routing Protocol(DVMRP)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67666811-6717-4C0A-841E-2049C25DEA5B}">
      <dgm:prSet custT="1"/>
      <dgm:spPr/>
      <dgm:t>
        <a:bodyPr/>
        <a:lstStyle/>
        <a:p>
          <a:r>
            <a:rPr lang="en-US" altLang="zh-CN" sz="2400" dirty="0" smtClean="0"/>
            <a:t>Core Based Trees(CBT)</a:t>
          </a:r>
        </a:p>
      </dgm:t>
    </dgm:pt>
    <dgm:pt modelId="{1C8DD13D-12D8-403B-96FA-42A8A5ECB8D1}" type="parTrans" cxnId="{4C4BDB1C-A805-47C7-8B62-B436FF2F7049}">
      <dgm:prSet/>
      <dgm:spPr/>
      <dgm:t>
        <a:bodyPr/>
        <a:lstStyle/>
        <a:p>
          <a:endParaRPr lang="zh-CN" altLang="en-US"/>
        </a:p>
      </dgm:t>
    </dgm:pt>
    <dgm:pt modelId="{8DC9718A-189F-48AD-BF8F-F7B30D198D8E}" type="sibTrans" cxnId="{4C4BDB1C-A805-47C7-8B62-B436FF2F7049}">
      <dgm:prSet/>
      <dgm:spPr/>
      <dgm:t>
        <a:bodyPr/>
        <a:lstStyle/>
        <a:p>
          <a:endParaRPr lang="zh-CN" altLang="en-US"/>
        </a:p>
      </dgm:t>
    </dgm:pt>
    <dgm:pt modelId="{005406CD-B728-499D-AEF1-EEE931E5D403}">
      <dgm:prSet custT="1"/>
      <dgm:spPr/>
      <dgm:t>
        <a:bodyPr/>
        <a:lstStyle/>
        <a:p>
          <a:r>
            <a:rPr lang="en-US" altLang="zh-CN" sz="2400" dirty="0" smtClean="0"/>
            <a:t>Protocol Independent Multicast-Sparse Mode(PIM-SM)</a:t>
          </a:r>
        </a:p>
      </dgm:t>
    </dgm:pt>
    <dgm:pt modelId="{D27A2ED2-9426-4C92-94D6-51A2BEF00AAE}" type="parTrans" cxnId="{381475D7-D9AF-4640-B6C7-9611200AD172}">
      <dgm:prSet/>
      <dgm:spPr/>
      <dgm:t>
        <a:bodyPr/>
        <a:lstStyle/>
        <a:p>
          <a:endParaRPr lang="zh-CN" altLang="en-US"/>
        </a:p>
      </dgm:t>
    </dgm:pt>
    <dgm:pt modelId="{DE1E9E09-EDC6-46D0-8FAE-8D7CB16FBDE5}" type="sibTrans" cxnId="{381475D7-D9AF-4640-B6C7-9611200AD172}">
      <dgm:prSet/>
      <dgm:spPr/>
      <dgm:t>
        <a:bodyPr/>
        <a:lstStyle/>
        <a:p>
          <a:endParaRPr lang="zh-CN" altLang="en-US"/>
        </a:p>
      </dgm:t>
    </dgm:pt>
    <dgm:pt modelId="{F657C050-A609-468A-B38B-8B7D85468E1E}">
      <dgm:prSet phldrT="[文本]" custT="1"/>
      <dgm:spPr/>
      <dgm:t>
        <a:bodyPr/>
        <a:lstStyle/>
        <a:p>
          <a:r>
            <a:rPr lang="en-US" sz="2400" dirty="0" smtClean="0"/>
            <a:t>It is based on Configuration-And-Tunneling</a:t>
          </a:r>
          <a:endParaRPr lang="zh-CN" altLang="en-US" sz="2400" dirty="0"/>
        </a:p>
      </dgm:t>
    </dgm:pt>
    <dgm:pt modelId="{44678267-D493-4AAF-BC6C-6D4F31E50DDF}" type="parTrans" cxnId="{693FC86F-7E7C-47F2-A794-7067BD85AA8F}">
      <dgm:prSet/>
      <dgm:spPr/>
      <dgm:t>
        <a:bodyPr/>
        <a:lstStyle/>
        <a:p>
          <a:endParaRPr lang="zh-CN" altLang="en-US"/>
        </a:p>
      </dgm:t>
    </dgm:pt>
    <dgm:pt modelId="{4FCB77EF-0952-4ADF-A179-7F626528944D}" type="sibTrans" cxnId="{693FC86F-7E7C-47F2-A794-7067BD85AA8F}">
      <dgm:prSet/>
      <dgm:spPr/>
      <dgm:t>
        <a:bodyPr/>
        <a:lstStyle/>
        <a:p>
          <a:endParaRPr lang="zh-CN" altLang="en-US"/>
        </a:p>
      </dgm:t>
    </dgm:pt>
    <dgm:pt modelId="{D6B96E6C-25DE-4E27-94A2-7CF1755A97D9}">
      <dgm:prSet phldrT="[文本]" custT="1"/>
      <dgm:spPr/>
      <dgm:t>
        <a:bodyPr/>
        <a:lstStyle/>
        <a:p>
          <a:r>
            <a:rPr lang="en-US" sz="2400" dirty="0" smtClean="0"/>
            <a:t>It performs local multicast and uses IP-in-IP encapsulation to send multicast datagrams from one site on the Internet to another</a:t>
          </a:r>
          <a:endParaRPr lang="zh-CN" altLang="en-US" sz="2400" dirty="0"/>
        </a:p>
      </dgm:t>
    </dgm:pt>
    <dgm:pt modelId="{549AC900-219A-4DE7-9100-41F658521135}" type="parTrans" cxnId="{C0A6B90E-218E-4EF0-A92B-D7E12A97E911}">
      <dgm:prSet/>
      <dgm:spPr/>
      <dgm:t>
        <a:bodyPr/>
        <a:lstStyle/>
        <a:p>
          <a:endParaRPr lang="zh-CN" altLang="en-US"/>
        </a:p>
      </dgm:t>
    </dgm:pt>
    <dgm:pt modelId="{FC31EEDA-B1DD-41C7-B2DC-F52A26B250C8}" type="sibTrans" cxnId="{C0A6B90E-218E-4EF0-A92B-D7E12A97E911}">
      <dgm:prSet/>
      <dgm:spPr/>
      <dgm:t>
        <a:bodyPr/>
        <a:lstStyle/>
        <a:p>
          <a:endParaRPr lang="zh-CN" altLang="en-US"/>
        </a:p>
      </dgm:t>
    </dgm:pt>
    <dgm:pt modelId="{FB304BAA-EC85-439A-A64D-4554C0B0E283}">
      <dgm:prSet custT="1"/>
      <dgm:spPr/>
      <dgm:t>
        <a:bodyPr/>
        <a:lstStyle/>
        <a:p>
          <a:r>
            <a:rPr lang="en-US" sz="2400" dirty="0" smtClean="0"/>
            <a:t>It is based on Core-Based Discovery</a:t>
          </a:r>
          <a:endParaRPr lang="en-US" altLang="zh-CN" sz="2400" dirty="0" smtClean="0"/>
        </a:p>
      </dgm:t>
    </dgm:pt>
    <dgm:pt modelId="{7C0EEE82-2970-4CCD-97E7-B30BD2BA8B09}" type="parTrans" cxnId="{2062718A-2E3C-49F3-B9E7-38BC4ACCF28F}">
      <dgm:prSet/>
      <dgm:spPr/>
      <dgm:t>
        <a:bodyPr/>
        <a:lstStyle/>
        <a:p>
          <a:endParaRPr lang="zh-CN" altLang="en-US"/>
        </a:p>
      </dgm:t>
    </dgm:pt>
    <dgm:pt modelId="{6F6FBF92-36F7-4035-A1FA-1BFD19A47CF7}" type="sibTrans" cxnId="{2062718A-2E3C-49F3-B9E7-38BC4ACCF28F}">
      <dgm:prSet/>
      <dgm:spPr/>
      <dgm:t>
        <a:bodyPr/>
        <a:lstStyle/>
        <a:p>
          <a:endParaRPr lang="zh-CN" altLang="en-US"/>
        </a:p>
      </dgm:t>
    </dgm:pt>
    <dgm:pt modelId="{279B96C3-3EE8-494B-A1D1-A0A8EEF12F50}">
      <dgm:prSet custT="1"/>
      <dgm:spPr/>
      <dgm:t>
        <a:bodyPr/>
        <a:lstStyle/>
        <a:p>
          <a:r>
            <a:rPr lang="en-US" sz="2400" dirty="0" smtClean="0"/>
            <a:t>It builds a delivery tree from a central point for each group</a:t>
          </a:r>
          <a:endParaRPr lang="en-US" altLang="zh-CN" sz="2400" dirty="0" smtClean="0"/>
        </a:p>
      </dgm:t>
    </dgm:pt>
    <dgm:pt modelId="{9B4D5D44-1F55-4B2D-A7F9-F2C96A712304}" type="parTrans" cxnId="{69305FD6-4157-43D5-9545-2BB9643E6395}">
      <dgm:prSet/>
      <dgm:spPr/>
      <dgm:t>
        <a:bodyPr/>
        <a:lstStyle/>
        <a:p>
          <a:endParaRPr lang="zh-CN" altLang="en-US"/>
        </a:p>
      </dgm:t>
    </dgm:pt>
    <dgm:pt modelId="{6E93E46B-B2C7-46A0-8721-E4DBC7DD7857}" type="sibTrans" cxnId="{69305FD6-4157-43D5-9545-2BB9643E6395}">
      <dgm:prSet/>
      <dgm:spPr/>
      <dgm:t>
        <a:bodyPr/>
        <a:lstStyle/>
        <a:p>
          <a:endParaRPr lang="zh-CN" altLang="en-US"/>
        </a:p>
      </dgm:t>
    </dgm:pt>
    <dgm:pt modelId="{969C71AC-377F-4229-8717-3BE1CE907594}">
      <dgm:prSet custT="1"/>
      <dgm:spPr/>
      <dgm:t>
        <a:bodyPr/>
        <a:lstStyle/>
        <a:p>
          <a:r>
            <a:rPr lang="en-US" sz="2400" dirty="0" smtClean="0"/>
            <a:t>It is based on Core-Based Discovery</a:t>
          </a:r>
          <a:endParaRPr lang="en-US" altLang="zh-CN" sz="2400" dirty="0" smtClean="0"/>
        </a:p>
      </dgm:t>
    </dgm:pt>
    <dgm:pt modelId="{3F5D6B45-EEA2-48AD-80E5-951BED60CBDA}" type="parTrans" cxnId="{EA86E365-518C-4EB2-9ADD-0E1AF0F3C30B}">
      <dgm:prSet/>
      <dgm:spPr/>
      <dgm:t>
        <a:bodyPr/>
        <a:lstStyle/>
        <a:p>
          <a:endParaRPr lang="zh-CN" altLang="en-US"/>
        </a:p>
      </dgm:t>
    </dgm:pt>
    <dgm:pt modelId="{127E84E9-0088-4DE8-9B67-5460D5CA1C71}" type="sibTrans" cxnId="{EA86E365-518C-4EB2-9ADD-0E1AF0F3C30B}">
      <dgm:prSet/>
      <dgm:spPr/>
      <dgm:t>
        <a:bodyPr/>
        <a:lstStyle/>
        <a:p>
          <a:endParaRPr lang="zh-CN" altLang="en-US"/>
        </a:p>
      </dgm:t>
    </dgm:pt>
    <dgm:pt modelId="{69D36837-DA9E-45BA-B140-123E7DF6CCDF}">
      <dgm:prSet custT="1"/>
      <dgm:spPr/>
      <dgm:t>
        <a:bodyPr/>
        <a:lstStyle/>
        <a:p>
          <a:r>
            <a:rPr lang="en-US" sz="2400" dirty="0" smtClean="0"/>
            <a:t>It uses the same approach as CBT to form a multicast routing tree</a:t>
          </a:r>
          <a:endParaRPr lang="en-US" altLang="zh-CN" sz="2400" dirty="0" smtClean="0"/>
        </a:p>
      </dgm:t>
    </dgm:pt>
    <dgm:pt modelId="{FC2077E9-1489-4BB7-B48B-36A41FAF2F56}" type="parTrans" cxnId="{58DE9E7A-9EDC-407E-B199-4E4DB8798587}">
      <dgm:prSet/>
      <dgm:spPr/>
      <dgm:t>
        <a:bodyPr/>
        <a:lstStyle/>
        <a:p>
          <a:endParaRPr lang="zh-CN" altLang="en-US"/>
        </a:p>
      </dgm:t>
    </dgm:pt>
    <dgm:pt modelId="{CC749D2F-F6B3-432F-80E9-6227C64A647D}" type="sibTrans" cxnId="{58DE9E7A-9EDC-407E-B199-4E4DB8798587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3" custScaleX="150037" custScaleY="109714" custLinFactNeighborX="73098" custLinFactNeighborY="-58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3" custScaleY="88156" custLinFactNeighborX="318" custLinFactNeighborY="616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0EBE93DF-0412-4BC1-B736-76B27D62AF47}" type="pres">
      <dgm:prSet presAssocID="{67666811-6717-4C0A-841E-2049C25DEA5B}" presName="parentLin" presStyleCnt="0"/>
      <dgm:spPr/>
    </dgm:pt>
    <dgm:pt modelId="{27FE4F93-F9C5-4592-9093-4AF423EEAC13}" type="pres">
      <dgm:prSet presAssocID="{67666811-6717-4C0A-841E-2049C25DEA5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D2E1974-9B9A-454B-B131-AF8A7DF7368B}" type="pres">
      <dgm:prSet presAssocID="{67666811-6717-4C0A-841E-2049C25DEA5B}" presName="parentText" presStyleLbl="node1" presStyleIdx="1" presStyleCnt="3" custScaleX="138815" custScaleY="141717" custLinFactNeighborX="16198" custLinFactNeighborY="133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AA1DB-C826-4FB0-9354-0733E595EFEC}" type="pres">
      <dgm:prSet presAssocID="{67666811-6717-4C0A-841E-2049C25DEA5B}" presName="negativeSpace" presStyleCnt="0"/>
      <dgm:spPr/>
    </dgm:pt>
    <dgm:pt modelId="{E280B6AE-2787-4E81-8167-0A9B9ACC7F9B}" type="pres">
      <dgm:prSet presAssocID="{67666811-6717-4C0A-841E-2049C25DEA5B}" presName="childText" presStyleLbl="conFgAcc1" presStyleIdx="1" presStyleCnt="3" custScaleY="90017" custLinFactNeighborX="141" custLinFactNeighborY="74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467B6-641E-42CC-9565-7B68EC51FCAD}" type="pres">
      <dgm:prSet presAssocID="{8DC9718A-189F-48AD-BF8F-F7B30D198D8E}" presName="spaceBetweenRectangles" presStyleCnt="0"/>
      <dgm:spPr/>
    </dgm:pt>
    <dgm:pt modelId="{64C2D6CB-F3C3-477D-8C62-962A7D71D94B}" type="pres">
      <dgm:prSet presAssocID="{005406CD-B728-499D-AEF1-EEE931E5D403}" presName="parentLin" presStyleCnt="0"/>
      <dgm:spPr/>
    </dgm:pt>
    <dgm:pt modelId="{1CE55664-E8CE-4959-B521-8716FB7D5FD6}" type="pres">
      <dgm:prSet presAssocID="{005406CD-B728-499D-AEF1-EEE931E5D40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590DB02-347F-4C06-8BEB-C325686580E4}" type="pres">
      <dgm:prSet presAssocID="{005406CD-B728-499D-AEF1-EEE931E5D403}" presName="parentText" presStyleLbl="node1" presStyleIdx="2" presStyleCnt="3" custScaleX="138815" custScaleY="182591" custLinFactNeighborX="16198" custLinFactNeighborY="133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70635D-EC2F-4D5E-AA58-91AC9CF68E87}" type="pres">
      <dgm:prSet presAssocID="{005406CD-B728-499D-AEF1-EEE931E5D403}" presName="negativeSpace" presStyleCnt="0"/>
      <dgm:spPr/>
    </dgm:pt>
    <dgm:pt modelId="{4AA09E05-5D6F-4C7D-B538-9F28DD36E740}" type="pres">
      <dgm:prSet presAssocID="{005406CD-B728-499D-AEF1-EEE931E5D403}" presName="childText" presStyleLbl="conFgAcc1" presStyleIdx="2" presStyleCnt="3" custScaleY="892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98535C-77AF-4954-89E7-81927B974325}" type="presOf" srcId="{005406CD-B728-499D-AEF1-EEE931E5D403}" destId="{1CE55664-E8CE-4959-B521-8716FB7D5FD6}" srcOrd="0" destOrd="0" presId="urn:microsoft.com/office/officeart/2005/8/layout/list1"/>
    <dgm:cxn modelId="{221C1565-E708-4F78-9CD4-3D938CDB5AE7}" type="presOf" srcId="{24146B34-5094-4A06-AA92-D899DA4C069A}" destId="{7256A8FF-BBD2-4BB5-AC37-D06EC4DA3B6B}" srcOrd="1" destOrd="0" presId="urn:microsoft.com/office/officeart/2005/8/layout/list1"/>
    <dgm:cxn modelId="{C0A6B90E-218E-4EF0-A92B-D7E12A97E911}" srcId="{24146B34-5094-4A06-AA92-D899DA4C069A}" destId="{D6B96E6C-25DE-4E27-94A2-7CF1755A97D9}" srcOrd="1" destOrd="0" parTransId="{549AC900-219A-4DE7-9100-41F658521135}" sibTransId="{FC31EEDA-B1DD-41C7-B2DC-F52A26B250C8}"/>
    <dgm:cxn modelId="{693FC86F-7E7C-47F2-A794-7067BD85AA8F}" srcId="{24146B34-5094-4A06-AA92-D899DA4C069A}" destId="{F657C050-A609-468A-B38B-8B7D85468E1E}" srcOrd="0" destOrd="0" parTransId="{44678267-D493-4AAF-BC6C-6D4F31E50DDF}" sibTransId="{4FCB77EF-0952-4ADF-A179-7F626528944D}"/>
    <dgm:cxn modelId="{804B3518-5197-45EF-8ACE-A53688589E55}" type="presOf" srcId="{FB304BAA-EC85-439A-A64D-4554C0B0E283}" destId="{E280B6AE-2787-4E81-8167-0A9B9ACC7F9B}" srcOrd="0" destOrd="0" presId="urn:microsoft.com/office/officeart/2005/8/layout/list1"/>
    <dgm:cxn modelId="{C1FF2BC3-561C-47ED-B60C-ADDCF429A355}" type="presOf" srcId="{7601C665-37B0-40CD-BA35-6A27D62700D9}" destId="{FBE445EE-CDE8-4C99-A04D-33FE5BD85C8D}" srcOrd="0" destOrd="0" presId="urn:microsoft.com/office/officeart/2005/8/layout/list1"/>
    <dgm:cxn modelId="{3A4C1ACF-E420-47EC-A9E7-3DFDE832A65C}" type="presOf" srcId="{67666811-6717-4C0A-841E-2049C25DEA5B}" destId="{8D2E1974-9B9A-454B-B131-AF8A7DF7368B}" srcOrd="1" destOrd="0" presId="urn:microsoft.com/office/officeart/2005/8/layout/list1"/>
    <dgm:cxn modelId="{4C4BDB1C-A805-47C7-8B62-B436FF2F7049}" srcId="{7601C665-37B0-40CD-BA35-6A27D62700D9}" destId="{67666811-6717-4C0A-841E-2049C25DEA5B}" srcOrd="1" destOrd="0" parTransId="{1C8DD13D-12D8-403B-96FA-42A8A5ECB8D1}" sibTransId="{8DC9718A-189F-48AD-BF8F-F7B30D198D8E}"/>
    <dgm:cxn modelId="{69305FD6-4157-43D5-9545-2BB9643E6395}" srcId="{67666811-6717-4C0A-841E-2049C25DEA5B}" destId="{279B96C3-3EE8-494B-A1D1-A0A8EEF12F50}" srcOrd="1" destOrd="0" parTransId="{9B4D5D44-1F55-4B2D-A7F9-F2C96A712304}" sibTransId="{6E93E46B-B2C7-46A0-8721-E4DBC7DD7857}"/>
    <dgm:cxn modelId="{381475D7-D9AF-4640-B6C7-9611200AD172}" srcId="{7601C665-37B0-40CD-BA35-6A27D62700D9}" destId="{005406CD-B728-499D-AEF1-EEE931E5D403}" srcOrd="2" destOrd="0" parTransId="{D27A2ED2-9426-4C92-94D6-51A2BEF00AAE}" sibTransId="{DE1E9E09-EDC6-46D0-8FAE-8D7CB16FBDE5}"/>
    <dgm:cxn modelId="{D185D364-3956-4E75-8DA6-C4C26AD35720}" type="presOf" srcId="{67666811-6717-4C0A-841E-2049C25DEA5B}" destId="{27FE4F93-F9C5-4592-9093-4AF423EEAC13}" srcOrd="0" destOrd="0" presId="urn:microsoft.com/office/officeart/2005/8/layout/list1"/>
    <dgm:cxn modelId="{BCD6BB79-6394-4FAE-A7AE-77DBC0F0F7A2}" type="presOf" srcId="{D6B96E6C-25DE-4E27-94A2-7CF1755A97D9}" destId="{336840BA-A4AD-4331-84BF-4A73CF1F8C79}" srcOrd="0" destOrd="1" presId="urn:microsoft.com/office/officeart/2005/8/layout/list1"/>
    <dgm:cxn modelId="{2062718A-2E3C-49F3-B9E7-38BC4ACCF28F}" srcId="{67666811-6717-4C0A-841E-2049C25DEA5B}" destId="{FB304BAA-EC85-439A-A64D-4554C0B0E283}" srcOrd="0" destOrd="0" parTransId="{7C0EEE82-2970-4CCD-97E7-B30BD2BA8B09}" sibTransId="{6F6FBF92-36F7-4035-A1FA-1BFD19A47CF7}"/>
    <dgm:cxn modelId="{58DE9E7A-9EDC-407E-B199-4E4DB8798587}" srcId="{005406CD-B728-499D-AEF1-EEE931E5D403}" destId="{69D36837-DA9E-45BA-B140-123E7DF6CCDF}" srcOrd="1" destOrd="0" parTransId="{FC2077E9-1489-4BB7-B48B-36A41FAF2F56}" sibTransId="{CC749D2F-F6B3-432F-80E9-6227C64A647D}"/>
    <dgm:cxn modelId="{F19FBCA0-6761-4462-AC61-4760C476F0F3}" type="presOf" srcId="{005406CD-B728-499D-AEF1-EEE931E5D403}" destId="{9590DB02-347F-4C06-8BEB-C325686580E4}" srcOrd="1" destOrd="0" presId="urn:microsoft.com/office/officeart/2005/8/layout/list1"/>
    <dgm:cxn modelId="{EA86E365-518C-4EB2-9ADD-0E1AF0F3C30B}" srcId="{005406CD-B728-499D-AEF1-EEE931E5D403}" destId="{969C71AC-377F-4229-8717-3BE1CE907594}" srcOrd="0" destOrd="0" parTransId="{3F5D6B45-EEA2-48AD-80E5-951BED60CBDA}" sibTransId="{127E84E9-0088-4DE8-9B67-5460D5CA1C71}"/>
    <dgm:cxn modelId="{8FF2D416-7890-4471-847B-DB0552B2B70D}" type="presOf" srcId="{969C71AC-377F-4229-8717-3BE1CE907594}" destId="{4AA09E05-5D6F-4C7D-B538-9F28DD36E740}" srcOrd="0" destOrd="0" presId="urn:microsoft.com/office/officeart/2005/8/layout/list1"/>
    <dgm:cxn modelId="{9A2DB2A1-8098-4089-A172-D8065BDAEFBF}" type="presOf" srcId="{279B96C3-3EE8-494B-A1D1-A0A8EEF12F50}" destId="{E280B6AE-2787-4E81-8167-0A9B9ACC7F9B}" srcOrd="0" destOrd="1" presId="urn:microsoft.com/office/officeart/2005/8/layout/list1"/>
    <dgm:cxn modelId="{25CD42D3-A848-4721-9BD5-F40BEE6CAE86}" type="presOf" srcId="{F657C050-A609-468A-B38B-8B7D85468E1E}" destId="{336840BA-A4AD-4331-84BF-4A73CF1F8C79}" srcOrd="0" destOrd="0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A0EE2228-9080-43DD-8DD2-46C64EEFF80F}" type="presOf" srcId="{69D36837-DA9E-45BA-B140-123E7DF6CCDF}" destId="{4AA09E05-5D6F-4C7D-B538-9F28DD36E740}" srcOrd="0" destOrd="1" presId="urn:microsoft.com/office/officeart/2005/8/layout/list1"/>
    <dgm:cxn modelId="{8A5F0054-CFD1-4E11-A732-5F5524C4FF46}" type="presOf" srcId="{24146B34-5094-4A06-AA92-D899DA4C069A}" destId="{1DF3F470-1C5C-450D-A0B1-4F9DEC60CFBD}" srcOrd="0" destOrd="0" presId="urn:microsoft.com/office/officeart/2005/8/layout/list1"/>
    <dgm:cxn modelId="{6AF8E423-EC64-4586-ACC9-BFF7C1B8C12D}" type="presParOf" srcId="{FBE445EE-CDE8-4C99-A04D-33FE5BD85C8D}" destId="{03212FF6-9A41-4DFF-855E-196545F8A800}" srcOrd="0" destOrd="0" presId="urn:microsoft.com/office/officeart/2005/8/layout/list1"/>
    <dgm:cxn modelId="{F4012DDF-5ABD-4CE2-874E-D4E05226A0E5}" type="presParOf" srcId="{03212FF6-9A41-4DFF-855E-196545F8A800}" destId="{1DF3F470-1C5C-450D-A0B1-4F9DEC60CFBD}" srcOrd="0" destOrd="0" presId="urn:microsoft.com/office/officeart/2005/8/layout/list1"/>
    <dgm:cxn modelId="{915E26C3-F3B7-4100-9A1F-04C8942940FD}" type="presParOf" srcId="{03212FF6-9A41-4DFF-855E-196545F8A800}" destId="{7256A8FF-BBD2-4BB5-AC37-D06EC4DA3B6B}" srcOrd="1" destOrd="0" presId="urn:microsoft.com/office/officeart/2005/8/layout/list1"/>
    <dgm:cxn modelId="{A19E7D87-510F-4040-B068-C286FF71D148}" type="presParOf" srcId="{FBE445EE-CDE8-4C99-A04D-33FE5BD85C8D}" destId="{E976AB0B-55C4-4B11-8D77-CA25845D7FD9}" srcOrd="1" destOrd="0" presId="urn:microsoft.com/office/officeart/2005/8/layout/list1"/>
    <dgm:cxn modelId="{55C7D0BA-8C57-4C15-9149-01773B6AD877}" type="presParOf" srcId="{FBE445EE-CDE8-4C99-A04D-33FE5BD85C8D}" destId="{336840BA-A4AD-4331-84BF-4A73CF1F8C79}" srcOrd="2" destOrd="0" presId="urn:microsoft.com/office/officeart/2005/8/layout/list1"/>
    <dgm:cxn modelId="{4B0AFEA7-DDEA-4B2F-95AC-15DC0AE105DE}" type="presParOf" srcId="{FBE445EE-CDE8-4C99-A04D-33FE5BD85C8D}" destId="{37A34A61-6F95-4121-8698-7ECC9D279857}" srcOrd="3" destOrd="0" presId="urn:microsoft.com/office/officeart/2005/8/layout/list1"/>
    <dgm:cxn modelId="{C3740C48-E18A-4CF7-9306-B6CBFA67844E}" type="presParOf" srcId="{FBE445EE-CDE8-4C99-A04D-33FE5BD85C8D}" destId="{0EBE93DF-0412-4BC1-B736-76B27D62AF47}" srcOrd="4" destOrd="0" presId="urn:microsoft.com/office/officeart/2005/8/layout/list1"/>
    <dgm:cxn modelId="{F49D9681-2AF7-4E82-A0E3-8AF6897413C1}" type="presParOf" srcId="{0EBE93DF-0412-4BC1-B736-76B27D62AF47}" destId="{27FE4F93-F9C5-4592-9093-4AF423EEAC13}" srcOrd="0" destOrd="0" presId="urn:microsoft.com/office/officeart/2005/8/layout/list1"/>
    <dgm:cxn modelId="{79A34D83-FFE9-41A6-8D87-9840B1ECB619}" type="presParOf" srcId="{0EBE93DF-0412-4BC1-B736-76B27D62AF47}" destId="{8D2E1974-9B9A-454B-B131-AF8A7DF7368B}" srcOrd="1" destOrd="0" presId="urn:microsoft.com/office/officeart/2005/8/layout/list1"/>
    <dgm:cxn modelId="{B5AABA19-1450-4C1D-AF24-EF45CB30806A}" type="presParOf" srcId="{FBE445EE-CDE8-4C99-A04D-33FE5BD85C8D}" destId="{8D8AA1DB-C826-4FB0-9354-0733E595EFEC}" srcOrd="5" destOrd="0" presId="urn:microsoft.com/office/officeart/2005/8/layout/list1"/>
    <dgm:cxn modelId="{6097EA62-6205-491C-9944-BDC0460147E9}" type="presParOf" srcId="{FBE445EE-CDE8-4C99-A04D-33FE5BD85C8D}" destId="{E280B6AE-2787-4E81-8167-0A9B9ACC7F9B}" srcOrd="6" destOrd="0" presId="urn:microsoft.com/office/officeart/2005/8/layout/list1"/>
    <dgm:cxn modelId="{5528EE7E-971E-43F0-8A6B-7D70828101F1}" type="presParOf" srcId="{FBE445EE-CDE8-4C99-A04D-33FE5BD85C8D}" destId="{665467B6-641E-42CC-9565-7B68EC51FCAD}" srcOrd="7" destOrd="0" presId="urn:microsoft.com/office/officeart/2005/8/layout/list1"/>
    <dgm:cxn modelId="{17FD146B-F931-4C2C-8273-6CC91386331C}" type="presParOf" srcId="{FBE445EE-CDE8-4C99-A04D-33FE5BD85C8D}" destId="{64C2D6CB-F3C3-477D-8C62-962A7D71D94B}" srcOrd="8" destOrd="0" presId="urn:microsoft.com/office/officeart/2005/8/layout/list1"/>
    <dgm:cxn modelId="{D52C8580-4BAD-431C-AB84-60EDE31C9A9A}" type="presParOf" srcId="{64C2D6CB-F3C3-477D-8C62-962A7D71D94B}" destId="{1CE55664-E8CE-4959-B521-8716FB7D5FD6}" srcOrd="0" destOrd="0" presId="urn:microsoft.com/office/officeart/2005/8/layout/list1"/>
    <dgm:cxn modelId="{E618ED02-395A-4C6B-A874-0E4E04A34A7A}" type="presParOf" srcId="{64C2D6CB-F3C3-477D-8C62-962A7D71D94B}" destId="{9590DB02-347F-4C06-8BEB-C325686580E4}" srcOrd="1" destOrd="0" presId="urn:microsoft.com/office/officeart/2005/8/layout/list1"/>
    <dgm:cxn modelId="{7DE87C63-FF0A-4E05-B1A8-DCEFBF02857F}" type="presParOf" srcId="{FBE445EE-CDE8-4C99-A04D-33FE5BD85C8D}" destId="{AA70635D-EC2F-4D5E-AA58-91AC9CF68E87}" srcOrd="9" destOrd="0" presId="urn:microsoft.com/office/officeart/2005/8/layout/list1"/>
    <dgm:cxn modelId="{F0EB8DB6-DA73-4994-817A-A54EACDF9DBB}" type="presParOf" srcId="{FBE445EE-CDE8-4C99-A04D-33FE5BD85C8D}" destId="{4AA09E05-5D6F-4C7D-B538-9F28DD36E7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AF9EDE-3C08-48F2-8F27-2B39D021E0FC}">
      <dgm:prSet custT="1"/>
      <dgm:spPr/>
      <dgm:t>
        <a:bodyPr/>
        <a:lstStyle/>
        <a:p>
          <a:r>
            <a:rPr lang="en-US" altLang="zh-CN" sz="2000" dirty="0" smtClean="0"/>
            <a:t>Protocol Independent Multicast-Dense Mode(PIM-DM)</a:t>
          </a:r>
        </a:p>
      </dgm:t>
    </dgm:pt>
    <dgm:pt modelId="{B6FA0F29-C375-4A71-B3C9-216C8C890C6F}" type="parTrans" cxnId="{ACDDE902-64DF-4A1A-A2D4-694066F0CA7B}">
      <dgm:prSet/>
      <dgm:spPr/>
      <dgm:t>
        <a:bodyPr/>
        <a:lstStyle/>
        <a:p>
          <a:endParaRPr lang="zh-CN" altLang="en-US"/>
        </a:p>
      </dgm:t>
    </dgm:pt>
    <dgm:pt modelId="{C8F36B4A-0552-4BBD-A817-C46FC49196A8}" type="sibTrans" cxnId="{ACDDE902-64DF-4A1A-A2D4-694066F0CA7B}">
      <dgm:prSet/>
      <dgm:spPr/>
      <dgm:t>
        <a:bodyPr/>
        <a:lstStyle/>
        <a:p>
          <a:endParaRPr lang="zh-CN" altLang="en-US"/>
        </a:p>
      </dgm:t>
    </dgm:pt>
    <dgm:pt modelId="{C432D203-8451-4FEB-93C3-45A5C4A67098}">
      <dgm:prSet custT="1"/>
      <dgm:spPr/>
      <dgm:t>
        <a:bodyPr/>
        <a:lstStyle/>
        <a:p>
          <a:r>
            <a:rPr lang="en-US" altLang="zh-CN" sz="2000" dirty="0" smtClean="0"/>
            <a:t>Multicast </a:t>
          </a:r>
          <a:r>
            <a:rPr lang="en-US" altLang="zh-CN" sz="2000" dirty="0" smtClean="0"/>
            <a:t>Extension To </a:t>
          </a:r>
          <a:r>
            <a:rPr lang="en-US" altLang="zh-CN" sz="2000" dirty="0" smtClean="0"/>
            <a:t>the Open Shortest Path First </a:t>
          </a:r>
          <a:r>
            <a:rPr lang="en-US" altLang="zh-CN" sz="2000" dirty="0" smtClean="0"/>
            <a:t>Protocol(MOSPF</a:t>
          </a:r>
          <a:r>
            <a:rPr lang="en-US" altLang="zh-CN" sz="2000" dirty="0" smtClean="0"/>
            <a:t>)</a:t>
          </a:r>
        </a:p>
      </dgm:t>
    </dgm:pt>
    <dgm:pt modelId="{7A31DA5E-8278-4695-914D-EAF0E9C44774}" type="parTrans" cxnId="{5D1AFF0E-C1A7-4513-B3A1-C37D2D85B18A}">
      <dgm:prSet/>
      <dgm:spPr/>
      <dgm:t>
        <a:bodyPr/>
        <a:lstStyle/>
        <a:p>
          <a:endParaRPr lang="zh-CN" altLang="en-US"/>
        </a:p>
      </dgm:t>
    </dgm:pt>
    <dgm:pt modelId="{4F014884-15E2-4D34-95F3-A0C894EDA249}" type="sibTrans" cxnId="{5D1AFF0E-C1A7-4513-B3A1-C37D2D85B18A}">
      <dgm:prSet/>
      <dgm:spPr/>
      <dgm:t>
        <a:bodyPr/>
        <a:lstStyle/>
        <a:p>
          <a:endParaRPr lang="zh-CN" altLang="en-US"/>
        </a:p>
      </dgm:t>
    </dgm:pt>
    <dgm:pt modelId="{E520AA45-57CF-4477-AEAE-129A41801018}">
      <dgm:prSet custT="1"/>
      <dgm:spPr/>
      <dgm:t>
        <a:bodyPr/>
        <a:lstStyle/>
        <a:p>
          <a:r>
            <a:rPr lang="en-US" sz="2000" dirty="0" smtClean="0"/>
            <a:t>It is based on Flood-And-Prune</a:t>
          </a:r>
          <a:endParaRPr lang="en-US" altLang="zh-CN" sz="2000" dirty="0" smtClean="0"/>
        </a:p>
      </dgm:t>
    </dgm:pt>
    <dgm:pt modelId="{7E01B0CB-7247-47B5-BE33-B891ADC3508E}" type="parTrans" cxnId="{5128AD20-E588-4189-AA98-C71BB9863A1A}">
      <dgm:prSet/>
      <dgm:spPr/>
      <dgm:t>
        <a:bodyPr/>
        <a:lstStyle/>
        <a:p>
          <a:endParaRPr lang="zh-CN" altLang="en-US"/>
        </a:p>
      </dgm:t>
    </dgm:pt>
    <dgm:pt modelId="{CEBC18FE-BB61-4D70-884E-F9175BA44713}" type="sibTrans" cxnId="{5128AD20-E588-4189-AA98-C71BB9863A1A}">
      <dgm:prSet/>
      <dgm:spPr/>
      <dgm:t>
        <a:bodyPr/>
        <a:lstStyle/>
        <a:p>
          <a:endParaRPr lang="zh-CN" altLang="en-US"/>
        </a:p>
      </dgm:t>
    </dgm:pt>
    <dgm:pt modelId="{2BDB1D1C-0172-4E41-8A86-205CD181F5B2}">
      <dgm:prSet custT="1"/>
      <dgm:spPr/>
      <dgm:t>
        <a:bodyPr/>
        <a:lstStyle/>
        <a:p>
          <a:r>
            <a:rPr lang="en-US" sz="2000" dirty="0" smtClean="0"/>
            <a:t>Routers use PIM-DM broadcast multicast packets to all locations within the organization</a:t>
          </a:r>
          <a:endParaRPr lang="en-US" altLang="zh-CN" sz="2000" dirty="0" smtClean="0"/>
        </a:p>
      </dgm:t>
    </dgm:pt>
    <dgm:pt modelId="{AFA2055E-FA59-47E5-92A8-C37D5111DA5C}" type="parTrans" cxnId="{E18DC8C0-97AD-43F8-8D6C-AA34D6FD3924}">
      <dgm:prSet/>
      <dgm:spPr/>
      <dgm:t>
        <a:bodyPr/>
        <a:lstStyle/>
        <a:p>
          <a:endParaRPr lang="zh-CN" altLang="en-US"/>
        </a:p>
      </dgm:t>
    </dgm:pt>
    <dgm:pt modelId="{1AEAB74E-8880-4F33-A105-D4CE6183F3D4}" type="sibTrans" cxnId="{E18DC8C0-97AD-43F8-8D6C-AA34D6FD3924}">
      <dgm:prSet/>
      <dgm:spPr/>
      <dgm:t>
        <a:bodyPr/>
        <a:lstStyle/>
        <a:p>
          <a:endParaRPr lang="zh-CN" altLang="en-US"/>
        </a:p>
      </dgm:t>
    </dgm:pt>
    <dgm:pt modelId="{9DBF0D44-737B-473D-A77C-7B899435943C}">
      <dgm:prSet custT="1"/>
      <dgm:spPr/>
      <dgm:t>
        <a:bodyPr/>
        <a:lstStyle/>
        <a:p>
          <a:r>
            <a:rPr lang="en-US" sz="2000" dirty="0" smtClean="0"/>
            <a:t>Each router that has no member of a particular group sends back a message to prune the multicast routing tree</a:t>
          </a:r>
          <a:endParaRPr lang="en-US" altLang="zh-CN" sz="2000" dirty="0" smtClean="0"/>
        </a:p>
      </dgm:t>
    </dgm:pt>
    <dgm:pt modelId="{8467BE31-4E49-4E9E-B802-F3292B1BE7ED}" type="parTrans" cxnId="{A5625F65-210D-4B0D-9790-529E5B3FE408}">
      <dgm:prSet/>
      <dgm:spPr/>
      <dgm:t>
        <a:bodyPr/>
        <a:lstStyle/>
        <a:p>
          <a:endParaRPr lang="zh-CN" altLang="en-US"/>
        </a:p>
      </dgm:t>
    </dgm:pt>
    <dgm:pt modelId="{B22F4912-80DC-4CE1-9CDC-15808A8DEB33}" type="sibTrans" cxnId="{A5625F65-210D-4B0D-9790-529E5B3FE408}">
      <dgm:prSet/>
      <dgm:spPr/>
      <dgm:t>
        <a:bodyPr/>
        <a:lstStyle/>
        <a:p>
          <a:endParaRPr lang="zh-CN" altLang="en-US"/>
        </a:p>
      </dgm:t>
    </dgm:pt>
    <dgm:pt modelId="{3AD331B8-14F8-408F-8E04-F7E8AAEAE176}">
      <dgm:prSet custT="1"/>
      <dgm:spPr/>
      <dgm:t>
        <a:bodyPr/>
        <a:lstStyle/>
        <a:p>
          <a:r>
            <a:rPr lang="en-US" sz="2000" dirty="0" smtClean="0"/>
            <a:t>It is designed to pass multicast routes among routers within an organization</a:t>
          </a:r>
          <a:endParaRPr lang="en-US" altLang="zh-CN" sz="2000" dirty="0" smtClean="0"/>
        </a:p>
      </dgm:t>
    </dgm:pt>
    <dgm:pt modelId="{B9168E1B-E8CB-48B0-B909-A15824E347BC}" type="parTrans" cxnId="{AA2C30D0-C33D-46CD-8610-F363C0A7EA01}">
      <dgm:prSet/>
      <dgm:spPr/>
      <dgm:t>
        <a:bodyPr/>
        <a:lstStyle/>
        <a:p>
          <a:endParaRPr lang="zh-CN" altLang="en-US"/>
        </a:p>
      </dgm:t>
    </dgm:pt>
    <dgm:pt modelId="{70E8384E-6CAF-4DF2-AC1F-B4852F5BD07E}" type="sibTrans" cxnId="{AA2C30D0-C33D-46CD-8610-F363C0A7EA01}">
      <dgm:prSet/>
      <dgm:spPr/>
      <dgm:t>
        <a:bodyPr/>
        <a:lstStyle/>
        <a:p>
          <a:endParaRPr lang="zh-CN" altLang="en-US"/>
        </a:p>
      </dgm:t>
    </dgm:pt>
    <dgm:pt modelId="{04CD5189-93B9-4177-9F8F-5BA2AD64B088}">
      <dgm:prSet custT="1"/>
      <dgm:spPr/>
      <dgm:t>
        <a:bodyPr/>
        <a:lstStyle/>
        <a:p>
          <a:r>
            <a:rPr lang="en-US" sz="2000" dirty="0" smtClean="0"/>
            <a:t>It builds on Link-State routing approach</a:t>
          </a:r>
          <a:endParaRPr lang="en-US" altLang="zh-CN" sz="2000" dirty="0" smtClean="0"/>
        </a:p>
      </dgm:t>
    </dgm:pt>
    <dgm:pt modelId="{65CBB7F9-E92F-49EB-AC24-4D07A9AFB704}" type="parTrans" cxnId="{F081D3AC-7104-41E4-A5F0-AE0DEDD1F015}">
      <dgm:prSet/>
      <dgm:spPr/>
      <dgm:t>
        <a:bodyPr/>
        <a:lstStyle/>
        <a:p>
          <a:endParaRPr lang="zh-CN" altLang="en-US"/>
        </a:p>
      </dgm:t>
    </dgm:pt>
    <dgm:pt modelId="{A14F28C7-7E49-4869-837D-F76C9613DCAC}" type="sibTrans" cxnId="{F081D3AC-7104-41E4-A5F0-AE0DEDD1F01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7218A2-E633-4F04-B05D-D020C5379E19}" type="pres">
      <dgm:prSet presAssocID="{47AF9EDE-3C08-48F2-8F27-2B39D021E0FC}" presName="parentLin" presStyleCnt="0"/>
      <dgm:spPr/>
    </dgm:pt>
    <dgm:pt modelId="{F4F41B94-43B5-4CA7-B45D-C33782D82CB7}" type="pres">
      <dgm:prSet presAssocID="{47AF9EDE-3C08-48F2-8F27-2B39D021E0F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654813C-4CDB-47CB-BBE9-4C6F9ECC12C1}" type="pres">
      <dgm:prSet presAssocID="{47AF9EDE-3C08-48F2-8F27-2B39D021E0FC}" presName="parentText" presStyleLbl="node1" presStyleIdx="0" presStyleCnt="2" custScaleX="138815" custScaleY="119152" custLinFactNeighborX="16198" custLinFactNeighborY="133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530F2-6487-49A7-A4E9-5D0522C97EFD}" type="pres">
      <dgm:prSet presAssocID="{47AF9EDE-3C08-48F2-8F27-2B39D021E0FC}" presName="negativeSpace" presStyleCnt="0"/>
      <dgm:spPr/>
    </dgm:pt>
    <dgm:pt modelId="{856E3F24-4F84-41B8-BB36-1D2745D201C4}" type="pres">
      <dgm:prSet presAssocID="{47AF9EDE-3C08-48F2-8F27-2B39D021E0F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9DB77-FAF8-4C4F-BC58-1C8AF5843BD5}" type="pres">
      <dgm:prSet presAssocID="{C8F36B4A-0552-4BBD-A817-C46FC49196A8}" presName="spaceBetweenRectangles" presStyleCnt="0"/>
      <dgm:spPr/>
    </dgm:pt>
    <dgm:pt modelId="{2772D7E4-B7F9-422B-885B-8A212AC80976}" type="pres">
      <dgm:prSet presAssocID="{C432D203-8451-4FEB-93C3-45A5C4A67098}" presName="parentLin" presStyleCnt="0"/>
      <dgm:spPr/>
    </dgm:pt>
    <dgm:pt modelId="{CCFCCF60-ABB8-461E-9D31-FFED1D82FED5}" type="pres">
      <dgm:prSet presAssocID="{C432D203-8451-4FEB-93C3-45A5C4A6709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753C783-124A-4692-B215-5E6D2CA0DFD8}" type="pres">
      <dgm:prSet presAssocID="{C432D203-8451-4FEB-93C3-45A5C4A67098}" presName="parentText" presStyleLbl="node1" presStyleIdx="1" presStyleCnt="2" custScaleX="138815" custScaleY="112280" custLinFactNeighborX="16198" custLinFactNeighborY="133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4D111-E9C7-4101-9E6E-223F07D633D3}" type="pres">
      <dgm:prSet presAssocID="{C432D203-8451-4FEB-93C3-45A5C4A67098}" presName="negativeSpace" presStyleCnt="0"/>
      <dgm:spPr/>
    </dgm:pt>
    <dgm:pt modelId="{C2E7705A-C619-4D18-8CC4-83C3BFB696CA}" type="pres">
      <dgm:prSet presAssocID="{C432D203-8451-4FEB-93C3-45A5C4A6709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4AA4EF-2D64-4CE8-A523-ADFEE4B7CFD4}" type="presOf" srcId="{C432D203-8451-4FEB-93C3-45A5C4A67098}" destId="{C753C783-124A-4692-B215-5E6D2CA0DFD8}" srcOrd="1" destOrd="0" presId="urn:microsoft.com/office/officeart/2005/8/layout/list1"/>
    <dgm:cxn modelId="{5D1AFF0E-C1A7-4513-B3A1-C37D2D85B18A}" srcId="{7601C665-37B0-40CD-BA35-6A27D62700D9}" destId="{C432D203-8451-4FEB-93C3-45A5C4A67098}" srcOrd="1" destOrd="0" parTransId="{7A31DA5E-8278-4695-914D-EAF0E9C44774}" sibTransId="{4F014884-15E2-4D34-95F3-A0C894EDA249}"/>
    <dgm:cxn modelId="{D0D89693-37E3-4646-98CA-0C10D947CA89}" type="presOf" srcId="{9DBF0D44-737B-473D-A77C-7B899435943C}" destId="{856E3F24-4F84-41B8-BB36-1D2745D201C4}" srcOrd="0" destOrd="2" presId="urn:microsoft.com/office/officeart/2005/8/layout/list1"/>
    <dgm:cxn modelId="{AE453757-1DC7-4472-8103-C7CDABCE9660}" type="presOf" srcId="{C432D203-8451-4FEB-93C3-45A5C4A67098}" destId="{CCFCCF60-ABB8-461E-9D31-FFED1D82FED5}" srcOrd="0" destOrd="0" presId="urn:microsoft.com/office/officeart/2005/8/layout/list1"/>
    <dgm:cxn modelId="{1D8E8458-252E-4DAB-910D-BB06BDD736D5}" type="presOf" srcId="{47AF9EDE-3C08-48F2-8F27-2B39D021E0FC}" destId="{F4F41B94-43B5-4CA7-B45D-C33782D82CB7}" srcOrd="0" destOrd="0" presId="urn:microsoft.com/office/officeart/2005/8/layout/list1"/>
    <dgm:cxn modelId="{C1FF2BC3-561C-47ED-B60C-ADDCF429A355}" type="presOf" srcId="{7601C665-37B0-40CD-BA35-6A27D62700D9}" destId="{FBE445EE-CDE8-4C99-A04D-33FE5BD85C8D}" srcOrd="0" destOrd="0" presId="urn:microsoft.com/office/officeart/2005/8/layout/list1"/>
    <dgm:cxn modelId="{A5625F65-210D-4B0D-9790-529E5B3FE408}" srcId="{47AF9EDE-3C08-48F2-8F27-2B39D021E0FC}" destId="{9DBF0D44-737B-473D-A77C-7B899435943C}" srcOrd="2" destOrd="0" parTransId="{8467BE31-4E49-4E9E-B802-F3292B1BE7ED}" sibTransId="{B22F4912-80DC-4CE1-9CDC-15808A8DEB33}"/>
    <dgm:cxn modelId="{ACDDE902-64DF-4A1A-A2D4-694066F0CA7B}" srcId="{7601C665-37B0-40CD-BA35-6A27D62700D9}" destId="{47AF9EDE-3C08-48F2-8F27-2B39D021E0FC}" srcOrd="0" destOrd="0" parTransId="{B6FA0F29-C375-4A71-B3C9-216C8C890C6F}" sibTransId="{C8F36B4A-0552-4BBD-A817-C46FC49196A8}"/>
    <dgm:cxn modelId="{F081D3AC-7104-41E4-A5F0-AE0DEDD1F015}" srcId="{C432D203-8451-4FEB-93C3-45A5C4A67098}" destId="{04CD5189-93B9-4177-9F8F-5BA2AD64B088}" srcOrd="1" destOrd="0" parTransId="{65CBB7F9-E92F-49EB-AC24-4D07A9AFB704}" sibTransId="{A14F28C7-7E49-4869-837D-F76C9613DCAC}"/>
    <dgm:cxn modelId="{048CB60B-233C-43EC-B1AC-A77F4028A612}" type="presOf" srcId="{04CD5189-93B9-4177-9F8F-5BA2AD64B088}" destId="{C2E7705A-C619-4D18-8CC4-83C3BFB696CA}" srcOrd="0" destOrd="1" presId="urn:microsoft.com/office/officeart/2005/8/layout/list1"/>
    <dgm:cxn modelId="{5128AD20-E588-4189-AA98-C71BB9863A1A}" srcId="{47AF9EDE-3C08-48F2-8F27-2B39D021E0FC}" destId="{E520AA45-57CF-4477-AEAE-129A41801018}" srcOrd="0" destOrd="0" parTransId="{7E01B0CB-7247-47B5-BE33-B891ADC3508E}" sibTransId="{CEBC18FE-BB61-4D70-884E-F9175BA44713}"/>
    <dgm:cxn modelId="{E18DC8C0-97AD-43F8-8D6C-AA34D6FD3924}" srcId="{47AF9EDE-3C08-48F2-8F27-2B39D021E0FC}" destId="{2BDB1D1C-0172-4E41-8A86-205CD181F5B2}" srcOrd="1" destOrd="0" parTransId="{AFA2055E-FA59-47E5-92A8-C37D5111DA5C}" sibTransId="{1AEAB74E-8880-4F33-A105-D4CE6183F3D4}"/>
    <dgm:cxn modelId="{0F2C6A51-761E-47D1-A2FB-4549B89C3D7D}" type="presOf" srcId="{3AD331B8-14F8-408F-8E04-F7E8AAEAE176}" destId="{C2E7705A-C619-4D18-8CC4-83C3BFB696CA}" srcOrd="0" destOrd="0" presId="urn:microsoft.com/office/officeart/2005/8/layout/list1"/>
    <dgm:cxn modelId="{2B5DCF1E-AC30-425C-84D6-2E1795B0F006}" type="presOf" srcId="{47AF9EDE-3C08-48F2-8F27-2B39D021E0FC}" destId="{E654813C-4CDB-47CB-BBE9-4C6F9ECC12C1}" srcOrd="1" destOrd="0" presId="urn:microsoft.com/office/officeart/2005/8/layout/list1"/>
    <dgm:cxn modelId="{679A60EB-4913-467C-B75C-A465989F461B}" type="presOf" srcId="{2BDB1D1C-0172-4E41-8A86-205CD181F5B2}" destId="{856E3F24-4F84-41B8-BB36-1D2745D201C4}" srcOrd="0" destOrd="1" presId="urn:microsoft.com/office/officeart/2005/8/layout/list1"/>
    <dgm:cxn modelId="{AA2C30D0-C33D-46CD-8610-F363C0A7EA01}" srcId="{C432D203-8451-4FEB-93C3-45A5C4A67098}" destId="{3AD331B8-14F8-408F-8E04-F7E8AAEAE176}" srcOrd="0" destOrd="0" parTransId="{B9168E1B-E8CB-48B0-B909-A15824E347BC}" sibTransId="{70E8384E-6CAF-4DF2-AC1F-B4852F5BD07E}"/>
    <dgm:cxn modelId="{99BEDD09-5AAD-47FB-BC62-DB8BA80A74BD}" type="presOf" srcId="{E520AA45-57CF-4477-AEAE-129A41801018}" destId="{856E3F24-4F84-41B8-BB36-1D2745D201C4}" srcOrd="0" destOrd="0" presId="urn:microsoft.com/office/officeart/2005/8/layout/list1"/>
    <dgm:cxn modelId="{C28FC081-F0E3-4E34-91FB-16C966D39CD5}" type="presParOf" srcId="{FBE445EE-CDE8-4C99-A04D-33FE5BD85C8D}" destId="{B67218A2-E633-4F04-B05D-D020C5379E19}" srcOrd="0" destOrd="0" presId="urn:microsoft.com/office/officeart/2005/8/layout/list1"/>
    <dgm:cxn modelId="{374FE74F-B6AD-43EC-81BF-B8C494F7E3B6}" type="presParOf" srcId="{B67218A2-E633-4F04-B05D-D020C5379E19}" destId="{F4F41B94-43B5-4CA7-B45D-C33782D82CB7}" srcOrd="0" destOrd="0" presId="urn:microsoft.com/office/officeart/2005/8/layout/list1"/>
    <dgm:cxn modelId="{90B98162-21D3-4DEC-AD43-3F74D51CB026}" type="presParOf" srcId="{B67218A2-E633-4F04-B05D-D020C5379E19}" destId="{E654813C-4CDB-47CB-BBE9-4C6F9ECC12C1}" srcOrd="1" destOrd="0" presId="urn:microsoft.com/office/officeart/2005/8/layout/list1"/>
    <dgm:cxn modelId="{06F753ED-F5A3-4C12-A66C-4EF5E03A30DC}" type="presParOf" srcId="{FBE445EE-CDE8-4C99-A04D-33FE5BD85C8D}" destId="{C9A530F2-6487-49A7-A4E9-5D0522C97EFD}" srcOrd="1" destOrd="0" presId="urn:microsoft.com/office/officeart/2005/8/layout/list1"/>
    <dgm:cxn modelId="{92D88D65-36B8-424C-944B-C3112A004466}" type="presParOf" srcId="{FBE445EE-CDE8-4C99-A04D-33FE5BD85C8D}" destId="{856E3F24-4F84-41B8-BB36-1D2745D201C4}" srcOrd="2" destOrd="0" presId="urn:microsoft.com/office/officeart/2005/8/layout/list1"/>
    <dgm:cxn modelId="{2F96F2F0-F0D9-47D2-BC88-CF2454739F81}" type="presParOf" srcId="{FBE445EE-CDE8-4C99-A04D-33FE5BD85C8D}" destId="{A549DB77-FAF8-4C4F-BC58-1C8AF5843BD5}" srcOrd="3" destOrd="0" presId="urn:microsoft.com/office/officeart/2005/8/layout/list1"/>
    <dgm:cxn modelId="{6532C8B3-4448-4736-83AC-808B6E43D140}" type="presParOf" srcId="{FBE445EE-CDE8-4C99-A04D-33FE5BD85C8D}" destId="{2772D7E4-B7F9-422B-885B-8A212AC80976}" srcOrd="4" destOrd="0" presId="urn:microsoft.com/office/officeart/2005/8/layout/list1"/>
    <dgm:cxn modelId="{C1615B0D-31E3-47A9-A238-97A293E406B9}" type="presParOf" srcId="{2772D7E4-B7F9-422B-885B-8A212AC80976}" destId="{CCFCCF60-ABB8-461E-9D31-FFED1D82FED5}" srcOrd="0" destOrd="0" presId="urn:microsoft.com/office/officeart/2005/8/layout/list1"/>
    <dgm:cxn modelId="{36B60C84-EA52-408B-95B1-12D68C2CE41F}" type="presParOf" srcId="{2772D7E4-B7F9-422B-885B-8A212AC80976}" destId="{C753C783-124A-4692-B215-5E6D2CA0DFD8}" srcOrd="1" destOrd="0" presId="urn:microsoft.com/office/officeart/2005/8/layout/list1"/>
    <dgm:cxn modelId="{325DA650-220B-4782-AE5B-78062CFD0268}" type="presParOf" srcId="{FBE445EE-CDE8-4C99-A04D-33FE5BD85C8D}" destId="{7564D111-E9C7-4101-9E6E-223F07D633D3}" srcOrd="5" destOrd="0" presId="urn:microsoft.com/office/officeart/2005/8/layout/list1"/>
    <dgm:cxn modelId="{1344BBBD-4525-4C75-BCC3-D5FE682AF351}" type="presParOf" srcId="{FBE445EE-CDE8-4C99-A04D-33FE5BD85C8D}" destId="{C2E7705A-C619-4D18-8CC4-83C3BFB696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1800" dirty="0" smtClean="0"/>
            <a:t>Each time an ISP adds a new customer’s network</a:t>
          </a:r>
          <a:r>
            <a:rPr lang="zh-CN" sz="1800" dirty="0" smtClean="0"/>
            <a:t>，</a:t>
          </a:r>
          <a:r>
            <a:rPr lang="en-US" sz="1800" dirty="0" smtClean="0"/>
            <a:t>the information must be passed to the other ISP</a:t>
          </a:r>
          <a:endParaRPr lang="zh-CN" altLang="en-US" sz="18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8AADFD4-7972-4BA9-B3C3-6B147545DC75}">
      <dgm:prSet custT="1"/>
      <dgm:spPr/>
      <dgm:t>
        <a:bodyPr/>
        <a:lstStyle/>
        <a:p>
          <a:pPr rtl="0"/>
          <a:r>
            <a:rPr lang="en-US" sz="1800" dirty="0" smtClean="0"/>
            <a:t>The manual process is far too slow to accommodate network failures</a:t>
          </a:r>
          <a:endParaRPr lang="zh-CN" sz="1800" dirty="0"/>
        </a:p>
      </dgm:t>
    </dgm:pt>
    <dgm:pt modelId="{3BE93C4B-8571-4030-8FBE-5B56775CEAF3}" type="parTrans" cxnId="{8C7C5FFF-7883-4D4D-B24E-96E605279D2A}">
      <dgm:prSet/>
      <dgm:spPr/>
      <dgm:t>
        <a:bodyPr/>
        <a:lstStyle/>
        <a:p>
          <a:endParaRPr lang="zh-CN" altLang="en-US"/>
        </a:p>
      </dgm:t>
    </dgm:pt>
    <dgm:pt modelId="{187D57E9-A238-46AF-B5B5-CCAD8B217133}" type="sibTrans" cxnId="{8C7C5FFF-7883-4D4D-B24E-96E605279D2A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429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92152B03-CB2F-423E-B614-61472F7BF410}" type="pres">
      <dgm:prSet presAssocID="{A8AADFD4-7972-4BA9-B3C3-6B147545DC75}" presName="parentLin" presStyleCnt="0"/>
      <dgm:spPr/>
    </dgm:pt>
    <dgm:pt modelId="{B32F32CB-14C4-468C-9DC2-37AEB7509ECC}" type="pres">
      <dgm:prSet presAssocID="{A8AADFD4-7972-4BA9-B3C3-6B147545DC7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34E72E4-026A-4522-8336-81F1DCDEF0D6}" type="pres">
      <dgm:prSet presAssocID="{A8AADFD4-7972-4BA9-B3C3-6B147545DC75}" presName="parentText" presStyleLbl="node1" presStyleIdx="1" presStyleCnt="2" custScaleX="1300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3FF16A-04FC-42C7-AC37-A2E8218204CA}" type="pres">
      <dgm:prSet presAssocID="{A8AADFD4-7972-4BA9-B3C3-6B147545DC75}" presName="negativeSpace" presStyleCnt="0"/>
      <dgm:spPr/>
    </dgm:pt>
    <dgm:pt modelId="{21ED1978-BFD1-423C-A842-7FC8388CC433}" type="pres">
      <dgm:prSet presAssocID="{A8AADFD4-7972-4BA9-B3C3-6B147545DC7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C7C5FFF-7883-4D4D-B24E-96E605279D2A}" srcId="{7601C665-37B0-40CD-BA35-6A27D62700D9}" destId="{A8AADFD4-7972-4BA9-B3C3-6B147545DC75}" srcOrd="1" destOrd="0" parTransId="{3BE93C4B-8571-4030-8FBE-5B56775CEAF3}" sibTransId="{187D57E9-A238-46AF-B5B5-CCAD8B217133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9C476C48-E264-45EB-BD49-68B814C282C2}" type="presOf" srcId="{A8AADFD4-7972-4BA9-B3C3-6B147545DC75}" destId="{534E72E4-026A-4522-8336-81F1DCDEF0D6}" srcOrd="1" destOrd="0" presId="urn:microsoft.com/office/officeart/2005/8/layout/list1"/>
    <dgm:cxn modelId="{10B2226B-1E10-4F76-BD82-EE2D625C4BA3}" type="presOf" srcId="{A8AADFD4-7972-4BA9-B3C3-6B147545DC75}" destId="{B32F32CB-14C4-468C-9DC2-37AEB7509ECC}" srcOrd="0" destOrd="0" presId="urn:microsoft.com/office/officeart/2005/8/layout/list1"/>
    <dgm:cxn modelId="{ED7390C7-D39B-4B58-87C1-913351C0AA27}" type="presOf" srcId="{24146B34-5094-4A06-AA92-D899DA4C069A}" destId="{7256A8FF-BBD2-4BB5-AC37-D06EC4DA3B6B}" srcOrd="1" destOrd="0" presId="urn:microsoft.com/office/officeart/2005/8/layout/list1"/>
    <dgm:cxn modelId="{7747AA07-DDA2-4ECC-98F3-03AA4FEB93A6}" type="presOf" srcId="{7601C665-37B0-40CD-BA35-6A27D62700D9}" destId="{FBE445EE-CDE8-4C99-A04D-33FE5BD85C8D}" srcOrd="0" destOrd="0" presId="urn:microsoft.com/office/officeart/2005/8/layout/list1"/>
    <dgm:cxn modelId="{DC6B6470-42D6-4D20-994B-F297223CA321}" type="presOf" srcId="{24146B34-5094-4A06-AA92-D899DA4C069A}" destId="{1DF3F470-1C5C-450D-A0B1-4F9DEC60CFBD}" srcOrd="0" destOrd="0" presId="urn:microsoft.com/office/officeart/2005/8/layout/list1"/>
    <dgm:cxn modelId="{CCEB4A22-66E1-426C-830B-D486B6F27F14}" type="presParOf" srcId="{FBE445EE-CDE8-4C99-A04D-33FE5BD85C8D}" destId="{03212FF6-9A41-4DFF-855E-196545F8A800}" srcOrd="0" destOrd="0" presId="urn:microsoft.com/office/officeart/2005/8/layout/list1"/>
    <dgm:cxn modelId="{AAE8DA01-0227-47A0-AC4F-C472D3D0C4AE}" type="presParOf" srcId="{03212FF6-9A41-4DFF-855E-196545F8A800}" destId="{1DF3F470-1C5C-450D-A0B1-4F9DEC60CFBD}" srcOrd="0" destOrd="0" presId="urn:microsoft.com/office/officeart/2005/8/layout/list1"/>
    <dgm:cxn modelId="{BFF0DEF9-D77C-4F33-89D9-81163FC08FFF}" type="presParOf" srcId="{03212FF6-9A41-4DFF-855E-196545F8A800}" destId="{7256A8FF-BBD2-4BB5-AC37-D06EC4DA3B6B}" srcOrd="1" destOrd="0" presId="urn:microsoft.com/office/officeart/2005/8/layout/list1"/>
    <dgm:cxn modelId="{53B272F6-5543-48BA-9D39-5649A292A6F4}" type="presParOf" srcId="{FBE445EE-CDE8-4C99-A04D-33FE5BD85C8D}" destId="{E976AB0B-55C4-4B11-8D77-CA25845D7FD9}" srcOrd="1" destOrd="0" presId="urn:microsoft.com/office/officeart/2005/8/layout/list1"/>
    <dgm:cxn modelId="{3452251D-61D6-46CC-9CE1-023F5634628B}" type="presParOf" srcId="{FBE445EE-CDE8-4C99-A04D-33FE5BD85C8D}" destId="{336840BA-A4AD-4331-84BF-4A73CF1F8C79}" srcOrd="2" destOrd="0" presId="urn:microsoft.com/office/officeart/2005/8/layout/list1"/>
    <dgm:cxn modelId="{6D4CD3CF-C435-409B-BB78-D0BB002708E1}" type="presParOf" srcId="{FBE445EE-CDE8-4C99-A04D-33FE5BD85C8D}" destId="{37A34A61-6F95-4121-8698-7ECC9D279857}" srcOrd="3" destOrd="0" presId="urn:microsoft.com/office/officeart/2005/8/layout/list1"/>
    <dgm:cxn modelId="{72C3CFDE-8554-44A6-9247-9902649B2869}" type="presParOf" srcId="{FBE445EE-CDE8-4C99-A04D-33FE5BD85C8D}" destId="{92152B03-CB2F-423E-B614-61472F7BF410}" srcOrd="4" destOrd="0" presId="urn:microsoft.com/office/officeart/2005/8/layout/list1"/>
    <dgm:cxn modelId="{AC02BC09-A42C-425F-847D-D14AA396832D}" type="presParOf" srcId="{92152B03-CB2F-423E-B614-61472F7BF410}" destId="{B32F32CB-14C4-468C-9DC2-37AEB7509ECC}" srcOrd="0" destOrd="0" presId="urn:microsoft.com/office/officeart/2005/8/layout/list1"/>
    <dgm:cxn modelId="{6552ED7C-B4A9-4823-BE74-5E513E78CB46}" type="presParOf" srcId="{92152B03-CB2F-423E-B614-61472F7BF410}" destId="{534E72E4-026A-4522-8336-81F1DCDEF0D6}" srcOrd="1" destOrd="0" presId="urn:microsoft.com/office/officeart/2005/8/layout/list1"/>
    <dgm:cxn modelId="{C79EE64D-C15A-4691-B4D0-D71097C80780}" type="presParOf" srcId="{FBE445EE-CDE8-4C99-A04D-33FE5BD85C8D}" destId="{E33FF16A-04FC-42C7-AC37-A2E8218204CA}" srcOrd="5" destOrd="0" presId="urn:microsoft.com/office/officeart/2005/8/layout/list1"/>
    <dgm:cxn modelId="{A0E21222-226E-4149-AF87-FC9EF425012F}" type="presParOf" srcId="{FBE445EE-CDE8-4C99-A04D-33FE5BD85C8D}" destId="{21ED1978-BFD1-423C-A842-7FC8388CC4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400" dirty="0" smtClean="0"/>
            <a:t>Routing between Autonomous Systems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AFC9C07D-01C3-4405-AF68-2274A99B577F}">
      <dgm:prSet phldrT="[文本]" custT="1"/>
      <dgm:spPr/>
      <dgm:t>
        <a:bodyPr/>
        <a:lstStyle/>
        <a:p>
          <a:r>
            <a:rPr lang="en-US" sz="2400" dirty="0" smtClean="0"/>
            <a:t>Two-level routing hierarchy</a:t>
          </a:r>
          <a:endParaRPr lang="zh-CN" altLang="en-US" sz="2400" dirty="0"/>
        </a:p>
      </dgm:t>
    </dgm:pt>
    <dgm:pt modelId="{7F81A3C0-D18F-4882-8DFF-95BD00365F57}" type="parTrans" cxnId="{42DC9C79-678C-44CB-9B7E-1CA2B83509F2}">
      <dgm:prSet/>
      <dgm:spPr/>
      <dgm:t>
        <a:bodyPr/>
        <a:lstStyle/>
        <a:p>
          <a:endParaRPr lang="zh-CN" altLang="en-US"/>
        </a:p>
      </dgm:t>
    </dgm:pt>
    <dgm:pt modelId="{12CF70D4-F141-4043-AE29-4170676B9AA0}" type="sibTrans" cxnId="{42DC9C79-678C-44CB-9B7E-1CA2B83509F2}">
      <dgm:prSet/>
      <dgm:spPr/>
      <dgm:t>
        <a:bodyPr/>
        <a:lstStyle/>
        <a:p>
          <a:endParaRPr lang="zh-CN" altLang="en-US"/>
        </a:p>
      </dgm:t>
    </dgm:pt>
    <dgm:pt modelId="{2AC95634-7C2D-4A3E-AC05-008E63A9388C}">
      <dgm:prSet phldrT="[文本]" custT="1"/>
      <dgm:spPr/>
      <dgm:t>
        <a:bodyPr/>
        <a:lstStyle/>
        <a:p>
          <a:pPr rtl="0"/>
          <a:r>
            <a:rPr lang="en-US" sz="2400" dirty="0" smtClean="0"/>
            <a:t>Routing within an Autonomous System</a:t>
          </a:r>
          <a:endParaRPr lang="zh-CN" altLang="en-US" sz="2400" dirty="0"/>
        </a:p>
      </dgm:t>
    </dgm:pt>
    <dgm:pt modelId="{2A019B3A-EB82-402F-A626-B6C00958DB76}" type="parTrans" cxnId="{2818DEFA-230C-4DDE-A9B9-D815502BC768}">
      <dgm:prSet/>
      <dgm:spPr/>
      <dgm:t>
        <a:bodyPr/>
        <a:lstStyle/>
        <a:p>
          <a:endParaRPr lang="zh-CN" altLang="en-US"/>
        </a:p>
      </dgm:t>
    </dgm:pt>
    <dgm:pt modelId="{626DF99D-5868-4187-96DE-A2D4E76BA112}" type="sibTrans" cxnId="{2818DEFA-230C-4DDE-A9B9-D815502BC768}">
      <dgm:prSet/>
      <dgm:spPr/>
      <dgm:t>
        <a:bodyPr/>
        <a:lstStyle/>
        <a:p>
          <a:endParaRPr lang="zh-CN" altLang="en-US"/>
        </a:p>
      </dgm:t>
    </dgm:pt>
    <dgm:pt modelId="{53C3B5E7-72AE-429E-83E1-B80FF9AC4753}">
      <dgm:prSet phldrT="[文本]" custT="1"/>
      <dgm:spPr/>
      <dgm:t>
        <a:bodyPr/>
        <a:lstStyle/>
        <a:p>
          <a:r>
            <a:rPr lang="en-US" sz="2400" dirty="0" smtClean="0"/>
            <a:t>Routers and networks in the Internet are divided into Autonomous Systems</a:t>
          </a:r>
          <a:endParaRPr lang="zh-CN" altLang="en-US" sz="2400" dirty="0"/>
        </a:p>
      </dgm:t>
    </dgm:pt>
    <dgm:pt modelId="{DFB0DD88-3A69-4F4A-9BB0-97C50FDC79DA}" type="parTrans" cxnId="{BA125F52-F785-4CC2-9760-061DC967B881}">
      <dgm:prSet/>
      <dgm:spPr/>
      <dgm:t>
        <a:bodyPr/>
        <a:lstStyle/>
        <a:p>
          <a:endParaRPr lang="zh-CN" altLang="en-US"/>
        </a:p>
      </dgm:t>
    </dgm:pt>
    <dgm:pt modelId="{F1970E38-CC14-42E7-87C3-DF4B745CD89B}" type="sibTrans" cxnId="{BA125F52-F785-4CC2-9760-061DC967B881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B8FAB-CB9F-4FB4-A617-9808416D60E9}" type="pres">
      <dgm:prSet presAssocID="{AFC9C07D-01C3-4405-AF68-2274A99B577F}" presName="parentLin" presStyleCnt="0"/>
      <dgm:spPr/>
    </dgm:pt>
    <dgm:pt modelId="{0F555EBB-69A5-4C0E-95B0-F7D1152A5BDF}" type="pres">
      <dgm:prSet presAssocID="{AFC9C07D-01C3-4405-AF68-2274A99B577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B721798C-62D9-441E-8B1E-546C25CBCDCC}" type="pres">
      <dgm:prSet presAssocID="{AFC9C07D-01C3-4405-AF68-2274A99B577F}" presName="parentText" presStyleLbl="node1" presStyleIdx="0" presStyleCnt="1" custScaleY="4885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3C5AE-1F99-4A7E-9101-CBB20A814214}" type="pres">
      <dgm:prSet presAssocID="{AFC9C07D-01C3-4405-AF68-2274A99B577F}" presName="negativeSpace" presStyleCnt="0"/>
      <dgm:spPr/>
    </dgm:pt>
    <dgm:pt modelId="{E427D7C6-FE02-47FF-941F-0822D1F4478C}" type="pres">
      <dgm:prSet presAssocID="{AFC9C07D-01C3-4405-AF68-2274A99B577F}" presName="childText" presStyleLbl="conFgAcc1" presStyleIdx="0" presStyleCnt="1" custScaleY="4671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2AD73B-D978-4FCB-885A-DD549AD28E15}" type="presOf" srcId="{53C3B5E7-72AE-429E-83E1-B80FF9AC4753}" destId="{E427D7C6-FE02-47FF-941F-0822D1F4478C}" srcOrd="0" destOrd="0" presId="urn:microsoft.com/office/officeart/2005/8/layout/list1"/>
    <dgm:cxn modelId="{72E85F19-F7F7-4C0D-B16D-40FA4A2E42FD}" type="presOf" srcId="{7601C665-37B0-40CD-BA35-6A27D62700D9}" destId="{FBE445EE-CDE8-4C99-A04D-33FE5BD85C8D}" srcOrd="0" destOrd="0" presId="urn:microsoft.com/office/officeart/2005/8/layout/list1"/>
    <dgm:cxn modelId="{BA125F52-F785-4CC2-9760-061DC967B881}" srcId="{AFC9C07D-01C3-4405-AF68-2274A99B577F}" destId="{53C3B5E7-72AE-429E-83E1-B80FF9AC4753}" srcOrd="0" destOrd="0" parTransId="{DFB0DD88-3A69-4F4A-9BB0-97C50FDC79DA}" sibTransId="{F1970E38-CC14-42E7-87C3-DF4B745CD89B}"/>
    <dgm:cxn modelId="{F97639C1-2B5B-420A-8AE6-BFD19D5A2E88}" type="presOf" srcId="{AFC9C07D-01C3-4405-AF68-2274A99B577F}" destId="{B721798C-62D9-441E-8B1E-546C25CBCDCC}" srcOrd="1" destOrd="0" presId="urn:microsoft.com/office/officeart/2005/8/layout/list1"/>
    <dgm:cxn modelId="{8A4ED739-F6C9-42B5-9767-95D65E867A96}" type="presOf" srcId="{AFC9C07D-01C3-4405-AF68-2274A99B577F}" destId="{0F555EBB-69A5-4C0E-95B0-F7D1152A5BDF}" srcOrd="0" destOrd="0" presId="urn:microsoft.com/office/officeart/2005/8/layout/list1"/>
    <dgm:cxn modelId="{42DC9C79-678C-44CB-9B7E-1CA2B83509F2}" srcId="{7601C665-37B0-40CD-BA35-6A27D62700D9}" destId="{AFC9C07D-01C3-4405-AF68-2274A99B577F}" srcOrd="0" destOrd="0" parTransId="{7F81A3C0-D18F-4882-8DFF-95BD00365F57}" sibTransId="{12CF70D4-F141-4043-AE29-4170676B9AA0}"/>
    <dgm:cxn modelId="{2818DEFA-230C-4DDE-A9B9-D815502BC768}" srcId="{AFC9C07D-01C3-4405-AF68-2274A99B577F}" destId="{2AC95634-7C2D-4A3E-AC05-008E63A9388C}" srcOrd="1" destOrd="0" parTransId="{2A019B3A-EB82-402F-A626-B6C00958DB76}" sibTransId="{626DF99D-5868-4187-96DE-A2D4E76BA112}"/>
    <dgm:cxn modelId="{B6DE521B-9B0B-4235-AAF4-5B1C70F94CFA}" type="presOf" srcId="{24146B34-5094-4A06-AA92-D899DA4C069A}" destId="{E427D7C6-FE02-47FF-941F-0822D1F4478C}" srcOrd="0" destOrd="2" presId="urn:microsoft.com/office/officeart/2005/8/layout/list1"/>
    <dgm:cxn modelId="{55F6264C-9E60-4518-849E-0574991CFDA6}" srcId="{AFC9C07D-01C3-4405-AF68-2274A99B577F}" destId="{24146B34-5094-4A06-AA92-D899DA4C069A}" srcOrd="2" destOrd="0" parTransId="{375E1463-D867-49EB-B1C4-E9E43B69076F}" sibTransId="{D4FC9916-305B-4F4D-8302-11815723922B}"/>
    <dgm:cxn modelId="{844216E0-015A-47C9-BA2D-E22D3799B722}" type="presOf" srcId="{2AC95634-7C2D-4A3E-AC05-008E63A9388C}" destId="{E427D7C6-FE02-47FF-941F-0822D1F4478C}" srcOrd="0" destOrd="1" presId="urn:microsoft.com/office/officeart/2005/8/layout/list1"/>
    <dgm:cxn modelId="{3B2C2BA4-CF9F-4DCA-ADEA-E54DCB96F78F}" type="presParOf" srcId="{FBE445EE-CDE8-4C99-A04D-33FE5BD85C8D}" destId="{658B8FAB-CB9F-4FB4-A617-9808416D60E9}" srcOrd="0" destOrd="0" presId="urn:microsoft.com/office/officeart/2005/8/layout/list1"/>
    <dgm:cxn modelId="{A03265AD-64D5-4323-9289-4B440299285E}" type="presParOf" srcId="{658B8FAB-CB9F-4FB4-A617-9808416D60E9}" destId="{0F555EBB-69A5-4C0E-95B0-F7D1152A5BDF}" srcOrd="0" destOrd="0" presId="urn:microsoft.com/office/officeart/2005/8/layout/list1"/>
    <dgm:cxn modelId="{95B36409-E614-4CF8-9031-4923C9358478}" type="presParOf" srcId="{658B8FAB-CB9F-4FB4-A617-9808416D60E9}" destId="{B721798C-62D9-441E-8B1E-546C25CBCDCC}" srcOrd="1" destOrd="0" presId="urn:microsoft.com/office/officeart/2005/8/layout/list1"/>
    <dgm:cxn modelId="{70CC8BB0-E59C-4FBA-9873-61E244574D85}" type="presParOf" srcId="{FBE445EE-CDE8-4C99-A04D-33FE5BD85C8D}" destId="{C833C5AE-1F99-4A7E-9101-CBB20A814214}" srcOrd="1" destOrd="0" presId="urn:microsoft.com/office/officeart/2005/8/layout/list1"/>
    <dgm:cxn modelId="{3D86A43B-FAA3-4FDD-A687-10C7C7208E7D}" type="presParOf" srcId="{FBE445EE-CDE8-4C99-A04D-33FE5BD85C8D}" destId="{E427D7C6-FE02-47FF-941F-0822D1F44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400" dirty="0" smtClean="0"/>
            <a:t>The group of routers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96BAF4A-89BA-4B66-912C-0D7474900786}">
      <dgm:prSet custT="1"/>
      <dgm:spPr/>
      <dgm:t>
        <a:bodyPr/>
        <a:lstStyle/>
        <a:p>
          <a:pPr rtl="0"/>
          <a:r>
            <a:rPr lang="en-US" sz="2400" dirty="0" smtClean="0"/>
            <a:t>All routers are under control of one administrative authority and use </a:t>
          </a:r>
          <a:r>
            <a:rPr lang="en-US" altLang="zh-CN" sz="2400" dirty="0" smtClean="0"/>
            <a:t>the same Routing protocol </a:t>
          </a:r>
          <a:endParaRPr lang="zh-CN" sz="2400" dirty="0"/>
        </a:p>
      </dgm:t>
    </dgm:pt>
    <dgm:pt modelId="{8F0A59E3-FDE7-4A82-ACE0-6184D7AA6689}" type="parTrans" cxnId="{80A75BA5-6F5B-40BF-A1C4-5FB0D97CF530}">
      <dgm:prSet/>
      <dgm:spPr/>
      <dgm:t>
        <a:bodyPr/>
        <a:lstStyle/>
        <a:p>
          <a:endParaRPr lang="zh-CN" altLang="en-US"/>
        </a:p>
      </dgm:t>
    </dgm:pt>
    <dgm:pt modelId="{82A203AF-9CE7-4E66-8E9A-D8EE504C565A}" type="sibTrans" cxnId="{80A75BA5-6F5B-40BF-A1C4-5FB0D97CF530}">
      <dgm:prSet/>
      <dgm:spPr/>
      <dgm:t>
        <a:bodyPr/>
        <a:lstStyle/>
        <a:p>
          <a:endParaRPr lang="zh-CN" altLang="en-US"/>
        </a:p>
      </dgm:t>
    </dgm:pt>
    <dgm:pt modelId="{F79F1B8E-9603-4316-A98D-3090FECCAB12}">
      <dgm:prSet custT="1"/>
      <dgm:spPr/>
      <dgm:t>
        <a:bodyPr/>
        <a:lstStyle/>
        <a:p>
          <a:pPr rtl="0"/>
          <a:r>
            <a:rPr lang="en-US" sz="2400" b="1" dirty="0" smtClean="0"/>
            <a:t>The Design of Autonomous System</a:t>
          </a:r>
          <a:endParaRPr lang="zh-CN" sz="2400" dirty="0"/>
        </a:p>
      </dgm:t>
    </dgm:pt>
    <dgm:pt modelId="{443889B6-8DE6-4568-B33D-23B6B86AABB5}" type="parTrans" cxnId="{1CF8E89C-0ACC-4FF5-AC46-ABF434B7B3E8}">
      <dgm:prSet/>
      <dgm:spPr/>
      <dgm:t>
        <a:bodyPr/>
        <a:lstStyle/>
        <a:p>
          <a:endParaRPr lang="zh-CN" altLang="en-US"/>
        </a:p>
      </dgm:t>
    </dgm:pt>
    <dgm:pt modelId="{BDB3A865-EB6F-49E7-A5A1-609733618F46}" type="sibTrans" cxnId="{1CF8E89C-0ACC-4FF5-AC46-ABF434B7B3E8}">
      <dgm:prSet/>
      <dgm:spPr/>
      <dgm:t>
        <a:bodyPr/>
        <a:lstStyle/>
        <a:p>
          <a:endParaRPr lang="zh-CN" altLang="en-US"/>
        </a:p>
      </dgm:t>
    </dgm:pt>
    <dgm:pt modelId="{E85BEE33-07EB-4585-8E0F-EAB5D683432E}">
      <dgm:prSet custT="1"/>
      <dgm:spPr/>
      <dgm:t>
        <a:bodyPr/>
        <a:lstStyle/>
        <a:p>
          <a:pPr rtl="0"/>
          <a:r>
            <a:rPr lang="en-US" sz="2400" dirty="0" smtClean="0"/>
            <a:t>Economic</a:t>
          </a:r>
          <a:endParaRPr lang="zh-CN" sz="2400" dirty="0"/>
        </a:p>
      </dgm:t>
    </dgm:pt>
    <dgm:pt modelId="{77613867-1754-4CBB-A8D1-4BF8987B2B56}" type="parTrans" cxnId="{1F20E31E-799F-4BBC-895A-98A1CE14CB95}">
      <dgm:prSet/>
      <dgm:spPr/>
      <dgm:t>
        <a:bodyPr/>
        <a:lstStyle/>
        <a:p>
          <a:endParaRPr lang="zh-CN" altLang="en-US"/>
        </a:p>
      </dgm:t>
    </dgm:pt>
    <dgm:pt modelId="{43CC31DE-6C0D-49DB-8877-61D4556673C8}" type="sibTrans" cxnId="{1F20E31E-799F-4BBC-895A-98A1CE14CB95}">
      <dgm:prSet/>
      <dgm:spPr/>
      <dgm:t>
        <a:bodyPr/>
        <a:lstStyle/>
        <a:p>
          <a:endParaRPr lang="zh-CN" altLang="en-US"/>
        </a:p>
      </dgm:t>
    </dgm:pt>
    <dgm:pt modelId="{2D7174A5-8F2F-40F3-BAC7-CAFEF16E067B}">
      <dgm:prSet custT="1"/>
      <dgm:spPr/>
      <dgm:t>
        <a:bodyPr/>
        <a:lstStyle/>
        <a:p>
          <a:pPr rtl="0"/>
          <a:r>
            <a:rPr lang="en-US" sz="2400" dirty="0" smtClean="0"/>
            <a:t>Technical </a:t>
          </a:r>
          <a:endParaRPr lang="zh-CN" sz="2400" dirty="0"/>
        </a:p>
      </dgm:t>
    </dgm:pt>
    <dgm:pt modelId="{4DBA3E01-3F4C-418B-B631-6E076B0735CE}" type="parTrans" cxnId="{C35A92EC-9D87-4882-9116-7F9D002D6A2F}">
      <dgm:prSet/>
      <dgm:spPr/>
      <dgm:t>
        <a:bodyPr/>
        <a:lstStyle/>
        <a:p>
          <a:endParaRPr lang="zh-CN" altLang="en-US"/>
        </a:p>
      </dgm:t>
    </dgm:pt>
    <dgm:pt modelId="{4D21220A-1B1E-4E4B-967C-624D91219DC7}" type="sibTrans" cxnId="{C35A92EC-9D87-4882-9116-7F9D002D6A2F}">
      <dgm:prSet/>
      <dgm:spPr/>
      <dgm:t>
        <a:bodyPr/>
        <a:lstStyle/>
        <a:p>
          <a:endParaRPr lang="zh-CN" altLang="en-US"/>
        </a:p>
      </dgm:t>
    </dgm:pt>
    <dgm:pt modelId="{5C49B4B3-11A1-424A-927A-65AB87FA8DA1}">
      <dgm:prSet custT="1"/>
      <dgm:spPr/>
      <dgm:t>
        <a:bodyPr/>
        <a:lstStyle/>
        <a:p>
          <a:pPr rtl="0"/>
          <a:r>
            <a:rPr lang="en-US" sz="2400" dirty="0" smtClean="0"/>
            <a:t>Administrative</a:t>
          </a:r>
          <a:endParaRPr lang="zh-CN" sz="2400" dirty="0"/>
        </a:p>
      </dgm:t>
    </dgm:pt>
    <dgm:pt modelId="{1A34EE80-EA86-44E9-8358-421D4FB729DC}" type="parTrans" cxnId="{95ED1703-2A68-40FF-98A0-D13867A8388B}">
      <dgm:prSet/>
      <dgm:spPr/>
      <dgm:t>
        <a:bodyPr/>
        <a:lstStyle/>
        <a:p>
          <a:endParaRPr lang="zh-CN" altLang="en-US"/>
        </a:p>
      </dgm:t>
    </dgm:pt>
    <dgm:pt modelId="{30E76F9C-1EE1-4124-B049-BD13366ACB5C}" type="sibTrans" cxnId="{95ED1703-2A68-40FF-98A0-D13867A8388B}">
      <dgm:prSet/>
      <dgm:spPr/>
      <dgm:t>
        <a:bodyPr/>
        <a:lstStyle/>
        <a:p>
          <a:endParaRPr lang="zh-CN" altLang="en-US"/>
        </a:p>
      </dgm:t>
    </dgm:pt>
    <dgm:pt modelId="{5271ED2E-E662-4704-A4BE-4E357D3D0DE1}">
      <dgm:prSet custT="1"/>
      <dgm:spPr/>
      <dgm:t>
        <a:bodyPr/>
        <a:lstStyle/>
        <a:p>
          <a:pPr rtl="0"/>
          <a:r>
            <a:rPr lang="en-US" sz="2400" dirty="0" smtClean="0"/>
            <a:t>At least one router in each group summarizes the information passing it to other groups</a:t>
          </a:r>
          <a:endParaRPr lang="zh-CN" sz="2400" dirty="0"/>
        </a:p>
      </dgm:t>
    </dgm:pt>
    <dgm:pt modelId="{4EFF1FE5-422A-4C90-8522-021DC9650A1E}" type="parTrans" cxnId="{F9056683-4B41-4E9C-AD7F-BC11E66156A6}">
      <dgm:prSet/>
      <dgm:spPr/>
      <dgm:t>
        <a:bodyPr/>
        <a:lstStyle/>
        <a:p>
          <a:endParaRPr lang="zh-CN" altLang="en-US"/>
        </a:p>
      </dgm:t>
    </dgm:pt>
    <dgm:pt modelId="{61C792D1-80A7-43B3-96A1-AABB0BFEA824}" type="sibTrans" cxnId="{F9056683-4B41-4E9C-AD7F-BC11E66156A6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45A5AD4C-B6A8-4525-B326-D021F1CD8C39}" type="pres">
      <dgm:prSet presAssocID="{F79F1B8E-9603-4316-A98D-3090FECCAB12}" presName="parentLin" presStyleCnt="0"/>
      <dgm:spPr/>
    </dgm:pt>
    <dgm:pt modelId="{8CC3CECD-519C-43C0-8BE8-81D98B954DE3}" type="pres">
      <dgm:prSet presAssocID="{F79F1B8E-9603-4316-A98D-3090FECCAB1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4A459E-ADCF-4C5E-85EF-A98533FB7FF7}" type="pres">
      <dgm:prSet presAssocID="{F79F1B8E-9603-4316-A98D-3090FECCAB12}" presName="parentText" presStyleLbl="node1" presStyleIdx="1" presStyleCnt="2" custScaleX="1248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097499-A2D2-45F8-9861-8E277EDD8F2D}" type="pres">
      <dgm:prSet presAssocID="{F79F1B8E-9603-4316-A98D-3090FECCAB12}" presName="negativeSpace" presStyleCnt="0"/>
      <dgm:spPr/>
    </dgm:pt>
    <dgm:pt modelId="{20537E42-BA67-4B8A-BDAB-D15E899D3BDE}" type="pres">
      <dgm:prSet presAssocID="{F79F1B8E-9603-4316-A98D-3090FECCAB1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C4AD5E-B371-493D-A111-5808F4116D9E}" type="presOf" srcId="{2D7174A5-8F2F-40F3-BAC7-CAFEF16E067B}" destId="{20537E42-BA67-4B8A-BDAB-D15E899D3BDE}" srcOrd="0" destOrd="1" presId="urn:microsoft.com/office/officeart/2005/8/layout/list1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20B7E6CB-0D48-476A-ACD7-A110A95356F9}" type="presOf" srcId="{7601C665-37B0-40CD-BA35-6A27D62700D9}" destId="{FBE445EE-CDE8-4C99-A04D-33FE5BD85C8D}" srcOrd="0" destOrd="0" presId="urn:microsoft.com/office/officeart/2005/8/layout/list1"/>
    <dgm:cxn modelId="{95ED1703-2A68-40FF-98A0-D13867A8388B}" srcId="{F79F1B8E-9603-4316-A98D-3090FECCAB12}" destId="{5C49B4B3-11A1-424A-927A-65AB87FA8DA1}" srcOrd="2" destOrd="0" parTransId="{1A34EE80-EA86-44E9-8358-421D4FB729DC}" sibTransId="{30E76F9C-1EE1-4124-B049-BD13366ACB5C}"/>
    <dgm:cxn modelId="{80A75BA5-6F5B-40BF-A1C4-5FB0D97CF530}" srcId="{24146B34-5094-4A06-AA92-D899DA4C069A}" destId="{D96BAF4A-89BA-4B66-912C-0D7474900786}" srcOrd="0" destOrd="0" parTransId="{8F0A59E3-FDE7-4A82-ACE0-6184D7AA6689}" sibTransId="{82A203AF-9CE7-4E66-8E9A-D8EE504C565A}"/>
    <dgm:cxn modelId="{D038944A-D67B-4E2D-9B11-0A39F1DAB0D9}" type="presOf" srcId="{F79F1B8E-9603-4316-A98D-3090FECCAB12}" destId="{8CC3CECD-519C-43C0-8BE8-81D98B954DE3}" srcOrd="0" destOrd="0" presId="urn:microsoft.com/office/officeart/2005/8/layout/list1"/>
    <dgm:cxn modelId="{1F20E31E-799F-4BBC-895A-98A1CE14CB95}" srcId="{F79F1B8E-9603-4316-A98D-3090FECCAB12}" destId="{E85BEE33-07EB-4585-8E0F-EAB5D683432E}" srcOrd="0" destOrd="0" parTransId="{77613867-1754-4CBB-A8D1-4BF8987B2B56}" sibTransId="{43CC31DE-6C0D-49DB-8877-61D4556673C8}"/>
    <dgm:cxn modelId="{879705CA-5FF2-47FB-B45E-2C1BCDF4DF30}" type="presOf" srcId="{D96BAF4A-89BA-4B66-912C-0D7474900786}" destId="{336840BA-A4AD-4331-84BF-4A73CF1F8C79}" srcOrd="0" destOrd="0" presId="urn:microsoft.com/office/officeart/2005/8/layout/list1"/>
    <dgm:cxn modelId="{F9056683-4B41-4E9C-AD7F-BC11E66156A6}" srcId="{24146B34-5094-4A06-AA92-D899DA4C069A}" destId="{5271ED2E-E662-4704-A4BE-4E357D3D0DE1}" srcOrd="1" destOrd="0" parTransId="{4EFF1FE5-422A-4C90-8522-021DC9650A1E}" sibTransId="{61C792D1-80A7-43B3-96A1-AABB0BFEA824}"/>
    <dgm:cxn modelId="{60159A6D-308D-45DE-A4DE-C3BA2E34FC81}" type="presOf" srcId="{5271ED2E-E662-4704-A4BE-4E357D3D0DE1}" destId="{336840BA-A4AD-4331-84BF-4A73CF1F8C79}" srcOrd="0" destOrd="1" presId="urn:microsoft.com/office/officeart/2005/8/layout/list1"/>
    <dgm:cxn modelId="{729F50C7-3967-4D9B-8CC6-61888B5E2687}" type="presOf" srcId="{E85BEE33-07EB-4585-8E0F-EAB5D683432E}" destId="{20537E42-BA67-4B8A-BDAB-D15E899D3BDE}" srcOrd="0" destOrd="0" presId="urn:microsoft.com/office/officeart/2005/8/layout/list1"/>
    <dgm:cxn modelId="{1CF8E89C-0ACC-4FF5-AC46-ABF434B7B3E8}" srcId="{7601C665-37B0-40CD-BA35-6A27D62700D9}" destId="{F79F1B8E-9603-4316-A98D-3090FECCAB12}" srcOrd="1" destOrd="0" parTransId="{443889B6-8DE6-4568-B33D-23B6B86AABB5}" sibTransId="{BDB3A865-EB6F-49E7-A5A1-609733618F46}"/>
    <dgm:cxn modelId="{5A06C401-6C88-47F9-94F7-119F1DB90378}" type="presOf" srcId="{24146B34-5094-4A06-AA92-D899DA4C069A}" destId="{1DF3F470-1C5C-450D-A0B1-4F9DEC60CFBD}" srcOrd="0" destOrd="0" presId="urn:microsoft.com/office/officeart/2005/8/layout/list1"/>
    <dgm:cxn modelId="{0B00E53F-EF0A-4D03-A8D1-173C6FCF3300}" type="presOf" srcId="{F79F1B8E-9603-4316-A98D-3090FECCAB12}" destId="{8D4A459E-ADCF-4C5E-85EF-A98533FB7FF7}" srcOrd="1" destOrd="0" presId="urn:microsoft.com/office/officeart/2005/8/layout/list1"/>
    <dgm:cxn modelId="{5943A1F0-6C45-4FC6-BE7B-AC527B798C45}" type="presOf" srcId="{5C49B4B3-11A1-424A-927A-65AB87FA8DA1}" destId="{20537E42-BA67-4B8A-BDAB-D15E899D3BDE}" srcOrd="0" destOrd="2" presId="urn:microsoft.com/office/officeart/2005/8/layout/list1"/>
    <dgm:cxn modelId="{C35A92EC-9D87-4882-9116-7F9D002D6A2F}" srcId="{F79F1B8E-9603-4316-A98D-3090FECCAB12}" destId="{2D7174A5-8F2F-40F3-BAC7-CAFEF16E067B}" srcOrd="1" destOrd="0" parTransId="{4DBA3E01-3F4C-418B-B631-6E076B0735CE}" sibTransId="{4D21220A-1B1E-4E4B-967C-624D91219DC7}"/>
    <dgm:cxn modelId="{299EAAF2-113B-4549-B705-AC6F86E42BF9}" type="presOf" srcId="{24146B34-5094-4A06-AA92-D899DA4C069A}" destId="{7256A8FF-BBD2-4BB5-AC37-D06EC4DA3B6B}" srcOrd="1" destOrd="0" presId="urn:microsoft.com/office/officeart/2005/8/layout/list1"/>
    <dgm:cxn modelId="{EF901DA9-FDC1-4CD0-8DFB-AEA9628F1382}" type="presParOf" srcId="{FBE445EE-CDE8-4C99-A04D-33FE5BD85C8D}" destId="{03212FF6-9A41-4DFF-855E-196545F8A800}" srcOrd="0" destOrd="0" presId="urn:microsoft.com/office/officeart/2005/8/layout/list1"/>
    <dgm:cxn modelId="{4BA6E4CA-F51F-4F2E-BF18-AE2AFF244238}" type="presParOf" srcId="{03212FF6-9A41-4DFF-855E-196545F8A800}" destId="{1DF3F470-1C5C-450D-A0B1-4F9DEC60CFBD}" srcOrd="0" destOrd="0" presId="urn:microsoft.com/office/officeart/2005/8/layout/list1"/>
    <dgm:cxn modelId="{74E0EE8B-8F21-4439-871C-7E03533BF746}" type="presParOf" srcId="{03212FF6-9A41-4DFF-855E-196545F8A800}" destId="{7256A8FF-BBD2-4BB5-AC37-D06EC4DA3B6B}" srcOrd="1" destOrd="0" presId="urn:microsoft.com/office/officeart/2005/8/layout/list1"/>
    <dgm:cxn modelId="{9ADF3B83-1E23-4FF3-88B3-B14C7D55D320}" type="presParOf" srcId="{FBE445EE-CDE8-4C99-A04D-33FE5BD85C8D}" destId="{E976AB0B-55C4-4B11-8D77-CA25845D7FD9}" srcOrd="1" destOrd="0" presId="urn:microsoft.com/office/officeart/2005/8/layout/list1"/>
    <dgm:cxn modelId="{9CE5143D-5D0B-497C-8547-1B8BF2B6A36D}" type="presParOf" srcId="{FBE445EE-CDE8-4C99-A04D-33FE5BD85C8D}" destId="{336840BA-A4AD-4331-84BF-4A73CF1F8C79}" srcOrd="2" destOrd="0" presId="urn:microsoft.com/office/officeart/2005/8/layout/list1"/>
    <dgm:cxn modelId="{8F591FE1-65DD-4211-8BF0-634638555966}" type="presParOf" srcId="{FBE445EE-CDE8-4C99-A04D-33FE5BD85C8D}" destId="{37A34A61-6F95-4121-8698-7ECC9D279857}" srcOrd="3" destOrd="0" presId="urn:microsoft.com/office/officeart/2005/8/layout/list1"/>
    <dgm:cxn modelId="{8ECE2782-45EE-4909-8D1B-E53EA7B2C349}" type="presParOf" srcId="{FBE445EE-CDE8-4C99-A04D-33FE5BD85C8D}" destId="{45A5AD4C-B6A8-4525-B326-D021F1CD8C39}" srcOrd="4" destOrd="0" presId="urn:microsoft.com/office/officeart/2005/8/layout/list1"/>
    <dgm:cxn modelId="{6ABD0B41-E118-4806-A0EE-1545D20CAFF9}" type="presParOf" srcId="{45A5AD4C-B6A8-4525-B326-D021F1CD8C39}" destId="{8CC3CECD-519C-43C0-8BE8-81D98B954DE3}" srcOrd="0" destOrd="0" presId="urn:microsoft.com/office/officeart/2005/8/layout/list1"/>
    <dgm:cxn modelId="{A0196CEC-6E32-44F7-8D2B-CD5F65EEC45A}" type="presParOf" srcId="{45A5AD4C-B6A8-4525-B326-D021F1CD8C39}" destId="{8D4A459E-ADCF-4C5E-85EF-A98533FB7FF7}" srcOrd="1" destOrd="0" presId="urn:microsoft.com/office/officeart/2005/8/layout/list1"/>
    <dgm:cxn modelId="{A2DEB1DB-4051-4EB6-A068-A178D5EEDB39}" type="presParOf" srcId="{FBE445EE-CDE8-4C99-A04D-33FE5BD85C8D}" destId="{DE097499-A2D2-45F8-9861-8E277EDD8F2D}" srcOrd="5" destOrd="0" presId="urn:microsoft.com/office/officeart/2005/8/layout/list1"/>
    <dgm:cxn modelId="{29B73C04-8B6C-46E5-BB2A-49E46690A208}" type="presParOf" srcId="{FBE445EE-CDE8-4C99-A04D-33FE5BD85C8D}" destId="{20537E42-BA67-4B8A-BDAB-D15E899D3B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Interior Gateway Protocols(IGPs)</a:t>
          </a:r>
          <a:endParaRPr lang="zh-CN" altLang="en-US" sz="20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04A89CE1-D759-40EF-B04F-A86FA87C7BCA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Exterior Gateway Protocols(EGPs)</a:t>
          </a:r>
        </a:p>
      </dgm:t>
    </dgm:pt>
    <dgm:pt modelId="{FEE62C9D-AC1D-4AD9-8440-6FDAB8B5F54C}" type="parTrans" cxnId="{2BF67C0D-5462-483E-BE49-75CF111C8FC4}">
      <dgm:prSet/>
      <dgm:spPr/>
      <dgm:t>
        <a:bodyPr/>
        <a:lstStyle/>
        <a:p>
          <a:endParaRPr lang="zh-CN" altLang="en-US"/>
        </a:p>
      </dgm:t>
    </dgm:pt>
    <dgm:pt modelId="{AC17DED4-9155-4909-B79F-78C9065BB085}" type="sibTrans" cxnId="{2BF67C0D-5462-483E-BE49-75CF111C8FC4}">
      <dgm:prSet/>
      <dgm:spPr/>
      <dgm:t>
        <a:bodyPr/>
        <a:lstStyle/>
        <a:p>
          <a:endParaRPr lang="zh-CN" altLang="en-US"/>
        </a:p>
      </dgm:t>
    </dgm:pt>
    <dgm:pt modelId="{5438B27B-6D8C-4F08-953C-458F4126E122}">
      <dgm:prSet custT="1"/>
      <dgm:spPr/>
      <dgm:t>
        <a:bodyPr/>
        <a:lstStyle/>
        <a:p>
          <a:pPr rtl="0"/>
          <a:r>
            <a:rPr lang="en-US" sz="2000" dirty="0" smtClean="0"/>
            <a:t>It can be used to exchange routing information by the routers within an autonomous system</a:t>
          </a:r>
          <a:endParaRPr lang="zh-CN" altLang="en-US" sz="2000" dirty="0"/>
        </a:p>
      </dgm:t>
    </dgm:pt>
    <dgm:pt modelId="{0597F5ED-0843-491A-B016-3EB3E9BA9FE1}" type="parTrans" cxnId="{094F99C2-90D3-424A-AF70-B4726D556990}">
      <dgm:prSet/>
      <dgm:spPr/>
      <dgm:t>
        <a:bodyPr/>
        <a:lstStyle/>
        <a:p>
          <a:endParaRPr lang="zh-CN" altLang="en-US"/>
        </a:p>
      </dgm:t>
    </dgm:pt>
    <dgm:pt modelId="{504701FD-09BF-4F68-9188-329C5A930606}" type="sibTrans" cxnId="{094F99C2-90D3-424A-AF70-B4726D556990}">
      <dgm:prSet/>
      <dgm:spPr/>
      <dgm:t>
        <a:bodyPr/>
        <a:lstStyle/>
        <a:p>
          <a:endParaRPr lang="zh-CN" altLang="en-US"/>
        </a:p>
      </dgm:t>
    </dgm:pt>
    <dgm:pt modelId="{E7732703-455E-4E32-B121-7837A7F7D54A}">
      <dgm:prSet custT="1"/>
      <dgm:spPr/>
      <dgm:t>
        <a:bodyPr/>
        <a:lstStyle/>
        <a:p>
          <a:pPr rtl="0"/>
          <a:r>
            <a:rPr lang="en-US" sz="2000" dirty="0" smtClean="0"/>
            <a:t>It is easy to install and operate</a:t>
          </a:r>
          <a:endParaRPr lang="zh-CN" sz="2000" dirty="0"/>
        </a:p>
      </dgm:t>
    </dgm:pt>
    <dgm:pt modelId="{4EFB12EB-E4A1-4845-8FD4-BD3ABB47049E}" type="parTrans" cxnId="{F98260CA-A617-46D7-9578-165BA91A7B27}">
      <dgm:prSet/>
      <dgm:spPr/>
      <dgm:t>
        <a:bodyPr/>
        <a:lstStyle/>
        <a:p>
          <a:endParaRPr lang="zh-CN" altLang="en-US"/>
        </a:p>
      </dgm:t>
    </dgm:pt>
    <dgm:pt modelId="{2ADA78B3-BD8B-48AF-9B41-51298B11CCE2}" type="sibTrans" cxnId="{F98260CA-A617-46D7-9578-165BA91A7B27}">
      <dgm:prSet/>
      <dgm:spPr/>
      <dgm:t>
        <a:bodyPr/>
        <a:lstStyle/>
        <a:p>
          <a:endParaRPr lang="zh-CN" altLang="en-US"/>
        </a:p>
      </dgm:t>
    </dgm:pt>
    <dgm:pt modelId="{56BF59EF-061C-4EA4-B697-DB583C176E50}">
      <dgm:prSet custT="1"/>
      <dgm:spPr/>
      <dgm:t>
        <a:bodyPr/>
        <a:lstStyle/>
        <a:p>
          <a:pPr rtl="0"/>
          <a:r>
            <a:rPr lang="en-US" sz="2000" dirty="0" smtClean="0"/>
            <a:t>It may limit the size or routing complexity of an autonomous system</a:t>
          </a:r>
          <a:endParaRPr lang="zh-CN" sz="2000" dirty="0"/>
        </a:p>
      </dgm:t>
    </dgm:pt>
    <dgm:pt modelId="{F06F9324-ACE1-4019-BB52-0FE0F6F7EFA5}" type="parTrans" cxnId="{C0E35C8F-9145-44AF-B4BA-FC0D927391C2}">
      <dgm:prSet/>
      <dgm:spPr/>
      <dgm:t>
        <a:bodyPr/>
        <a:lstStyle/>
        <a:p>
          <a:endParaRPr lang="zh-CN" altLang="en-US"/>
        </a:p>
      </dgm:t>
    </dgm:pt>
    <dgm:pt modelId="{78DBD310-3517-44FB-8B86-C5F7915B9B4C}" type="sibTrans" cxnId="{C0E35C8F-9145-44AF-B4BA-FC0D927391C2}">
      <dgm:prSet/>
      <dgm:spPr/>
      <dgm:t>
        <a:bodyPr/>
        <a:lstStyle/>
        <a:p>
          <a:endParaRPr lang="zh-CN" altLang="en-US"/>
        </a:p>
      </dgm:t>
    </dgm:pt>
    <dgm:pt modelId="{F4A48D01-A5A5-4385-96EA-C87AB605A59A}">
      <dgm:prSet custT="1"/>
      <dgm:spPr/>
      <dgm:t>
        <a:bodyPr/>
        <a:lstStyle/>
        <a:p>
          <a:pPr rtl="0"/>
          <a:r>
            <a:rPr lang="en-US" sz="2000" dirty="0" smtClean="0"/>
            <a:t>It can be used to exchange routing information  by the routers </a:t>
          </a:r>
          <a:r>
            <a:rPr lang="en-US" altLang="zh-CN" sz="2000" dirty="0" smtClean="0"/>
            <a:t>between different autonomous systems </a:t>
          </a:r>
          <a:endParaRPr lang="en-US" altLang="zh-CN" sz="2000" dirty="0" smtClean="0">
            <a:ea typeface="黑体" pitchFamily="2" charset="-122"/>
          </a:endParaRPr>
        </a:p>
      </dgm:t>
    </dgm:pt>
    <dgm:pt modelId="{41D8511D-1590-4911-B7E9-A9D27E29497E}" type="parTrans" cxnId="{B32375D2-02B5-4118-90B2-6262ECD276F1}">
      <dgm:prSet/>
      <dgm:spPr/>
      <dgm:t>
        <a:bodyPr/>
        <a:lstStyle/>
        <a:p>
          <a:endParaRPr lang="zh-CN" altLang="en-US"/>
        </a:p>
      </dgm:t>
    </dgm:pt>
    <dgm:pt modelId="{8DFBEC8D-92B4-4BFA-B7AC-B87C32E90811}" type="sibTrans" cxnId="{B32375D2-02B5-4118-90B2-6262ECD276F1}">
      <dgm:prSet/>
      <dgm:spPr/>
      <dgm:t>
        <a:bodyPr/>
        <a:lstStyle/>
        <a:p>
          <a:endParaRPr lang="zh-CN" altLang="en-US"/>
        </a:p>
      </dgm:t>
    </dgm:pt>
    <dgm:pt modelId="{52219012-9E0E-462A-932B-268AAB4D6A08}">
      <dgm:prSet custT="1"/>
      <dgm:spPr/>
      <dgm:t>
        <a:bodyPr/>
        <a:lstStyle/>
        <a:p>
          <a:pPr rtl="0"/>
          <a:r>
            <a:rPr lang="en-US" sz="2000" dirty="0" smtClean="0"/>
            <a:t>It is usually more complex to install and operate than IGPs</a:t>
          </a:r>
          <a:endParaRPr lang="zh-CN" sz="2000" dirty="0"/>
        </a:p>
      </dgm:t>
    </dgm:pt>
    <dgm:pt modelId="{C02FE1B1-D7F5-4FF0-ABF3-0CDCFB033B27}" type="parTrans" cxnId="{C6BDC620-2FCB-4D56-A7F5-7C74C7491231}">
      <dgm:prSet/>
      <dgm:spPr/>
      <dgm:t>
        <a:bodyPr/>
        <a:lstStyle/>
        <a:p>
          <a:endParaRPr lang="zh-CN" altLang="en-US"/>
        </a:p>
      </dgm:t>
    </dgm:pt>
    <dgm:pt modelId="{DCC54307-A757-4F9E-BB84-A0B21D54F25E}" type="sibTrans" cxnId="{C6BDC620-2FCB-4D56-A7F5-7C74C7491231}">
      <dgm:prSet/>
      <dgm:spPr/>
      <dgm:t>
        <a:bodyPr/>
        <a:lstStyle/>
        <a:p>
          <a:endParaRPr lang="zh-CN" altLang="en-US"/>
        </a:p>
      </dgm:t>
    </dgm:pt>
    <dgm:pt modelId="{96434128-78A0-44BC-822B-5DDC88837CC1}">
      <dgm:prSet custT="1"/>
      <dgm:spPr/>
      <dgm:t>
        <a:bodyPr/>
        <a:lstStyle/>
        <a:p>
          <a:pPr rtl="0"/>
          <a:r>
            <a:rPr lang="en-US" sz="2000" dirty="0" smtClean="0"/>
            <a:t>It offer more flexibility and lower overhead</a:t>
          </a:r>
          <a:endParaRPr lang="zh-CN" sz="2000" dirty="0"/>
        </a:p>
      </dgm:t>
    </dgm:pt>
    <dgm:pt modelId="{7F00D801-663A-4D5F-9DC3-3494C170FF54}" type="parTrans" cxnId="{906B959A-24B8-4182-AA9D-66713F769695}">
      <dgm:prSet/>
      <dgm:spPr/>
      <dgm:t>
        <a:bodyPr/>
        <a:lstStyle/>
        <a:p>
          <a:endParaRPr lang="zh-CN" altLang="en-US"/>
        </a:p>
      </dgm:t>
    </dgm:pt>
    <dgm:pt modelId="{99C30A92-6434-45B0-A504-829F4FC985B3}" type="sibTrans" cxnId="{906B959A-24B8-4182-AA9D-66713F76969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 custScaleY="2817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 custScaleY="71304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531ABB10-E298-4541-9F81-746E22424ED7}" type="pres">
      <dgm:prSet presAssocID="{04A89CE1-D759-40EF-B04F-A86FA87C7BCA}" presName="parentLin" presStyleCnt="0"/>
      <dgm:spPr/>
    </dgm:pt>
    <dgm:pt modelId="{33BCB4E2-2418-4D68-8FE3-98C64703E2D9}" type="pres">
      <dgm:prSet presAssocID="{04A89CE1-D759-40EF-B04F-A86FA87C7BC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F86D46-E1A6-4372-BB36-33A2E14054C4}" type="pres">
      <dgm:prSet presAssocID="{04A89CE1-D759-40EF-B04F-A86FA87C7BCA}" presName="parentText" presStyleLbl="node1" presStyleIdx="1" presStyleCnt="2" custScaleY="234803" custLinFactY="82821" custLinFactNeighborX="-1180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ECB16-2B83-4C2C-8569-462EFEA69F0C}" type="pres">
      <dgm:prSet presAssocID="{04A89CE1-D759-40EF-B04F-A86FA87C7BCA}" presName="negativeSpace" presStyleCnt="0"/>
      <dgm:spPr/>
    </dgm:pt>
    <dgm:pt modelId="{D8330441-980B-4B79-9627-0D1B61F73138}" type="pres">
      <dgm:prSet presAssocID="{04A89CE1-D759-40EF-B04F-A86FA87C7BCA}" presName="childText" presStyleLbl="conFgAcc1" presStyleIdx="1" presStyleCnt="2" custScaleY="85706" custLinFactY="46410" custLinFactNeighborX="50" custLinFactNeighborY="100000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F98260CA-A617-46D7-9578-165BA91A7B27}" srcId="{24146B34-5094-4A06-AA92-D899DA4C069A}" destId="{E7732703-455E-4E32-B121-7837A7F7D54A}" srcOrd="1" destOrd="0" parTransId="{4EFB12EB-E4A1-4845-8FD4-BD3ABB47049E}" sibTransId="{2ADA78B3-BD8B-48AF-9B41-51298B11CCE2}"/>
    <dgm:cxn modelId="{094F99C2-90D3-424A-AF70-B4726D556990}" srcId="{24146B34-5094-4A06-AA92-D899DA4C069A}" destId="{5438B27B-6D8C-4F08-953C-458F4126E122}" srcOrd="0" destOrd="0" parTransId="{0597F5ED-0843-491A-B016-3EB3E9BA9FE1}" sibTransId="{504701FD-09BF-4F68-9188-329C5A930606}"/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1AC078C7-7DFA-453C-A197-E40D3525FD3E}" type="presOf" srcId="{24146B34-5094-4A06-AA92-D899DA4C069A}" destId="{7256A8FF-BBD2-4BB5-AC37-D06EC4DA3B6B}" srcOrd="1" destOrd="0" presId="urn:microsoft.com/office/officeart/2005/8/layout/list1"/>
    <dgm:cxn modelId="{D83C062D-EA0D-40BC-8362-C731173150C4}" type="presOf" srcId="{24146B34-5094-4A06-AA92-D899DA4C069A}" destId="{1DF3F470-1C5C-450D-A0B1-4F9DEC60CFBD}" srcOrd="0" destOrd="0" presId="urn:microsoft.com/office/officeart/2005/8/layout/list1"/>
    <dgm:cxn modelId="{573FFE10-2EB5-45B0-96F1-D3903BA02BFC}" type="presOf" srcId="{96434128-78A0-44BC-822B-5DDC88837CC1}" destId="{D8330441-980B-4B79-9627-0D1B61F73138}" srcOrd="0" destOrd="2" presId="urn:microsoft.com/office/officeart/2005/8/layout/list1"/>
    <dgm:cxn modelId="{C6BDC620-2FCB-4D56-A7F5-7C74C7491231}" srcId="{04A89CE1-D759-40EF-B04F-A86FA87C7BCA}" destId="{52219012-9E0E-462A-932B-268AAB4D6A08}" srcOrd="1" destOrd="0" parTransId="{C02FE1B1-D7F5-4FF0-ABF3-0CDCFB033B27}" sibTransId="{DCC54307-A757-4F9E-BB84-A0B21D54F25E}"/>
    <dgm:cxn modelId="{FB1A9165-A172-4834-87FC-9BF8AA4C12CB}" type="presOf" srcId="{E7732703-455E-4E32-B121-7837A7F7D54A}" destId="{336840BA-A4AD-4331-84BF-4A73CF1F8C79}" srcOrd="0" destOrd="1" presId="urn:microsoft.com/office/officeart/2005/8/layout/list1"/>
    <dgm:cxn modelId="{FCAC8F52-536A-4B39-9009-AA3D9DB8CB91}" type="presOf" srcId="{7601C665-37B0-40CD-BA35-6A27D62700D9}" destId="{FBE445EE-CDE8-4C99-A04D-33FE5BD85C8D}" srcOrd="0" destOrd="0" presId="urn:microsoft.com/office/officeart/2005/8/layout/list1"/>
    <dgm:cxn modelId="{B32375D2-02B5-4118-90B2-6262ECD276F1}" srcId="{04A89CE1-D759-40EF-B04F-A86FA87C7BCA}" destId="{F4A48D01-A5A5-4385-96EA-C87AB605A59A}" srcOrd="0" destOrd="0" parTransId="{41D8511D-1590-4911-B7E9-A9D27E29497E}" sibTransId="{8DFBEC8D-92B4-4BFA-B7AC-B87C32E90811}"/>
    <dgm:cxn modelId="{2BF67C0D-5462-483E-BE49-75CF111C8FC4}" srcId="{7601C665-37B0-40CD-BA35-6A27D62700D9}" destId="{04A89CE1-D759-40EF-B04F-A86FA87C7BCA}" srcOrd="1" destOrd="0" parTransId="{FEE62C9D-AC1D-4AD9-8440-6FDAB8B5F54C}" sibTransId="{AC17DED4-9155-4909-B79F-78C9065BB085}"/>
    <dgm:cxn modelId="{C0E35C8F-9145-44AF-B4BA-FC0D927391C2}" srcId="{24146B34-5094-4A06-AA92-D899DA4C069A}" destId="{56BF59EF-061C-4EA4-B697-DB583C176E50}" srcOrd="2" destOrd="0" parTransId="{F06F9324-ACE1-4019-BB52-0FE0F6F7EFA5}" sibTransId="{78DBD310-3517-44FB-8B86-C5F7915B9B4C}"/>
    <dgm:cxn modelId="{46BDB20C-BD82-4FC1-A441-16E6C15FA796}" type="presOf" srcId="{56BF59EF-061C-4EA4-B697-DB583C176E50}" destId="{336840BA-A4AD-4331-84BF-4A73CF1F8C79}" srcOrd="0" destOrd="2" presId="urn:microsoft.com/office/officeart/2005/8/layout/list1"/>
    <dgm:cxn modelId="{381A194B-8803-4B6B-8F41-05C8644AD1C4}" type="presOf" srcId="{04A89CE1-D759-40EF-B04F-A86FA87C7BCA}" destId="{77F86D46-E1A6-4372-BB36-33A2E14054C4}" srcOrd="1" destOrd="0" presId="urn:microsoft.com/office/officeart/2005/8/layout/list1"/>
    <dgm:cxn modelId="{906B959A-24B8-4182-AA9D-66713F769695}" srcId="{04A89CE1-D759-40EF-B04F-A86FA87C7BCA}" destId="{96434128-78A0-44BC-822B-5DDC88837CC1}" srcOrd="2" destOrd="0" parTransId="{7F00D801-663A-4D5F-9DC3-3494C170FF54}" sibTransId="{99C30A92-6434-45B0-A504-829F4FC985B3}"/>
    <dgm:cxn modelId="{607D6372-3A2D-4FBA-BE0C-9EAE946B88AD}" type="presOf" srcId="{04A89CE1-D759-40EF-B04F-A86FA87C7BCA}" destId="{33BCB4E2-2418-4D68-8FE3-98C64703E2D9}" srcOrd="0" destOrd="0" presId="urn:microsoft.com/office/officeart/2005/8/layout/list1"/>
    <dgm:cxn modelId="{2DB00E41-47F5-4DAB-870D-EE7DDD8B30A6}" type="presOf" srcId="{5438B27B-6D8C-4F08-953C-458F4126E122}" destId="{336840BA-A4AD-4331-84BF-4A73CF1F8C79}" srcOrd="0" destOrd="0" presId="urn:microsoft.com/office/officeart/2005/8/layout/list1"/>
    <dgm:cxn modelId="{4F3A234F-D0FE-4401-89FF-09C7942AC845}" type="presOf" srcId="{52219012-9E0E-462A-932B-268AAB4D6A08}" destId="{D8330441-980B-4B79-9627-0D1B61F73138}" srcOrd="0" destOrd="1" presId="urn:microsoft.com/office/officeart/2005/8/layout/list1"/>
    <dgm:cxn modelId="{809933FD-BD4E-453B-81DA-4848B6206C41}" type="presOf" srcId="{F4A48D01-A5A5-4385-96EA-C87AB605A59A}" destId="{D8330441-980B-4B79-9627-0D1B61F73138}" srcOrd="0" destOrd="0" presId="urn:microsoft.com/office/officeart/2005/8/layout/list1"/>
    <dgm:cxn modelId="{57813902-EA5A-4130-9CBF-0F41ED5215B0}" type="presParOf" srcId="{FBE445EE-CDE8-4C99-A04D-33FE5BD85C8D}" destId="{03212FF6-9A41-4DFF-855E-196545F8A800}" srcOrd="0" destOrd="0" presId="urn:microsoft.com/office/officeart/2005/8/layout/list1"/>
    <dgm:cxn modelId="{F860200B-8F4F-4151-952B-3A57658B2185}" type="presParOf" srcId="{03212FF6-9A41-4DFF-855E-196545F8A800}" destId="{1DF3F470-1C5C-450D-A0B1-4F9DEC60CFBD}" srcOrd="0" destOrd="0" presId="urn:microsoft.com/office/officeart/2005/8/layout/list1"/>
    <dgm:cxn modelId="{F281BF42-1C04-4AC7-BAD7-B13881206C9C}" type="presParOf" srcId="{03212FF6-9A41-4DFF-855E-196545F8A800}" destId="{7256A8FF-BBD2-4BB5-AC37-D06EC4DA3B6B}" srcOrd="1" destOrd="0" presId="urn:microsoft.com/office/officeart/2005/8/layout/list1"/>
    <dgm:cxn modelId="{A77BDCA1-CF1D-47AC-9A09-A0144470496A}" type="presParOf" srcId="{FBE445EE-CDE8-4C99-A04D-33FE5BD85C8D}" destId="{E976AB0B-55C4-4B11-8D77-CA25845D7FD9}" srcOrd="1" destOrd="0" presId="urn:microsoft.com/office/officeart/2005/8/layout/list1"/>
    <dgm:cxn modelId="{C5E97D6F-2CD9-4DA0-A5EE-BBECA12BBB86}" type="presParOf" srcId="{FBE445EE-CDE8-4C99-A04D-33FE5BD85C8D}" destId="{336840BA-A4AD-4331-84BF-4A73CF1F8C79}" srcOrd="2" destOrd="0" presId="urn:microsoft.com/office/officeart/2005/8/layout/list1"/>
    <dgm:cxn modelId="{76D547B5-8A7F-465F-BFF4-6F9478561D4F}" type="presParOf" srcId="{FBE445EE-CDE8-4C99-A04D-33FE5BD85C8D}" destId="{37A34A61-6F95-4121-8698-7ECC9D279857}" srcOrd="3" destOrd="0" presId="urn:microsoft.com/office/officeart/2005/8/layout/list1"/>
    <dgm:cxn modelId="{B0C435EE-0F6F-4F80-B4A9-3966FB97EE22}" type="presParOf" srcId="{FBE445EE-CDE8-4C99-A04D-33FE5BD85C8D}" destId="{531ABB10-E298-4541-9F81-746E22424ED7}" srcOrd="4" destOrd="0" presId="urn:microsoft.com/office/officeart/2005/8/layout/list1"/>
    <dgm:cxn modelId="{ACCE5336-A905-4C52-A4C1-5EF77B00ADD6}" type="presParOf" srcId="{531ABB10-E298-4541-9F81-746E22424ED7}" destId="{33BCB4E2-2418-4D68-8FE3-98C64703E2D9}" srcOrd="0" destOrd="0" presId="urn:microsoft.com/office/officeart/2005/8/layout/list1"/>
    <dgm:cxn modelId="{70A2D9C9-6549-469F-A84D-9F63D5B09177}" type="presParOf" srcId="{531ABB10-E298-4541-9F81-746E22424ED7}" destId="{77F86D46-E1A6-4372-BB36-33A2E14054C4}" srcOrd="1" destOrd="0" presId="urn:microsoft.com/office/officeart/2005/8/layout/list1"/>
    <dgm:cxn modelId="{4E5E5694-B5EF-41F4-BF52-138DAC20D2A5}" type="presParOf" srcId="{FBE445EE-CDE8-4C99-A04D-33FE5BD85C8D}" destId="{E57ECB16-2B83-4C2C-8569-462EFEA69F0C}" srcOrd="5" destOrd="0" presId="urn:microsoft.com/office/officeart/2005/8/layout/list1"/>
    <dgm:cxn modelId="{770B98FB-2F0D-40BF-881D-866233D66E54}" type="presParOf" srcId="{FBE445EE-CDE8-4C99-A04D-33FE5BD85C8D}" destId="{D8330441-980B-4B79-9627-0D1B61F731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400" dirty="0" smtClean="0"/>
            <a:t>A measure of the path that routing software uses when choosing a route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5FCADBB4-98CC-487D-A4BF-E74094FE6D9F}">
      <dgm:prSet custT="1"/>
      <dgm:spPr/>
      <dgm:t>
        <a:bodyPr/>
        <a:lstStyle/>
        <a:p>
          <a:pPr rtl="0"/>
          <a:r>
            <a:rPr lang="en-US" altLang="zh-CN" sz="2400" dirty="0" smtClean="0">
              <a:latin typeface="+mj-lt"/>
              <a:ea typeface="黑体" pitchFamily="2" charset="-122"/>
              <a:cs typeface="Arial" charset="0"/>
            </a:rPr>
            <a:t>The Examples of Routing Metrics</a:t>
          </a:r>
          <a:endParaRPr lang="zh-CN" sz="2400" dirty="0"/>
        </a:p>
      </dgm:t>
    </dgm:pt>
    <dgm:pt modelId="{1BF987E2-120E-4421-AE5C-BB6BEAE0E090}" type="parTrans" cxnId="{71A6BA83-47F0-4BE5-8BFB-71CA8A58ECA5}">
      <dgm:prSet/>
      <dgm:spPr/>
      <dgm:t>
        <a:bodyPr/>
        <a:lstStyle/>
        <a:p>
          <a:endParaRPr lang="zh-CN" altLang="en-US"/>
        </a:p>
      </dgm:t>
    </dgm:pt>
    <dgm:pt modelId="{64CF4841-D274-46CC-8D9D-B8E7CE91E349}" type="sibTrans" cxnId="{71A6BA83-47F0-4BE5-8BFB-71CA8A58ECA5}">
      <dgm:prSet/>
      <dgm:spPr/>
      <dgm:t>
        <a:bodyPr/>
        <a:lstStyle/>
        <a:p>
          <a:endParaRPr lang="zh-CN" altLang="en-US"/>
        </a:p>
      </dgm:t>
    </dgm:pt>
    <dgm:pt modelId="{C4302775-3DF0-457F-A2ED-33BB6C6F84C4}">
      <dgm:prSet custT="1"/>
      <dgm:spPr/>
      <dgm:t>
        <a:bodyPr/>
        <a:lstStyle/>
        <a:p>
          <a:pPr rtl="0"/>
          <a:r>
            <a:rPr lang="en-US" sz="2400" dirty="0" smtClean="0"/>
            <a:t>Throughput</a:t>
          </a:r>
          <a:endParaRPr lang="zh-CN" sz="2400" dirty="0"/>
        </a:p>
      </dgm:t>
    </dgm:pt>
    <dgm:pt modelId="{9FC34BEE-B8DF-484F-BCC4-6293BE72EA15}" type="parTrans" cxnId="{976094BC-41FB-4267-830B-1D7973C920F1}">
      <dgm:prSet/>
      <dgm:spPr/>
      <dgm:t>
        <a:bodyPr/>
        <a:lstStyle/>
        <a:p>
          <a:endParaRPr lang="zh-CN" altLang="en-US"/>
        </a:p>
      </dgm:t>
    </dgm:pt>
    <dgm:pt modelId="{1FA1E230-A7DF-4F7B-B5AF-E6F602C9E0BC}" type="sibTrans" cxnId="{976094BC-41FB-4267-830B-1D7973C920F1}">
      <dgm:prSet/>
      <dgm:spPr/>
      <dgm:t>
        <a:bodyPr/>
        <a:lstStyle/>
        <a:p>
          <a:endParaRPr lang="zh-CN" altLang="en-US"/>
        </a:p>
      </dgm:t>
    </dgm:pt>
    <dgm:pt modelId="{A5A7F81F-EE14-4483-9C4D-E48CE51F41FD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It will be used by </a:t>
          </a:r>
          <a:r>
            <a:rPr lang="en-US" altLang="zh-CN" sz="2400" dirty="0" smtClean="0">
              <a:solidFill>
                <a:srgbClr val="FF0000"/>
              </a:solidFill>
              <a:ea typeface="黑体" pitchFamily="2" charset="-122"/>
            </a:rPr>
            <a:t>IGPs</a:t>
          </a:r>
          <a:endParaRPr lang="zh-CN" altLang="en-US" sz="2400" dirty="0"/>
        </a:p>
      </dgm:t>
    </dgm:pt>
    <dgm:pt modelId="{6D25D9EF-5FA4-4DA5-84FA-3BAC05299F79}" type="parTrans" cxnId="{DAC67801-DCBD-4E29-9B79-DF8A2F6A88FE}">
      <dgm:prSet/>
      <dgm:spPr/>
      <dgm:t>
        <a:bodyPr/>
        <a:lstStyle/>
        <a:p>
          <a:endParaRPr lang="zh-CN" altLang="en-US"/>
        </a:p>
      </dgm:t>
    </dgm:pt>
    <dgm:pt modelId="{B9A2D8C2-870E-43A6-AA4A-49298B6168E6}" type="sibTrans" cxnId="{DAC67801-DCBD-4E29-9B79-DF8A2F6A88FE}">
      <dgm:prSet/>
      <dgm:spPr/>
      <dgm:t>
        <a:bodyPr/>
        <a:lstStyle/>
        <a:p>
          <a:endParaRPr lang="zh-CN" altLang="en-US"/>
        </a:p>
      </dgm:t>
    </dgm:pt>
    <dgm:pt modelId="{77D19CF9-0CCD-4884-B2D5-8DAECC1A4913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It will </a:t>
          </a:r>
          <a:r>
            <a:rPr lang="en-US" altLang="zh-CN" sz="2400" dirty="0" smtClean="0">
              <a:solidFill>
                <a:srgbClr val="FF0000"/>
              </a:solidFill>
              <a:ea typeface="黑体" pitchFamily="2" charset="-122"/>
            </a:rPr>
            <a:t>not</a:t>
          </a:r>
          <a:r>
            <a:rPr lang="en-US" altLang="zh-CN" sz="2400" dirty="0" smtClean="0">
              <a:ea typeface="黑体" pitchFamily="2" charset="-122"/>
            </a:rPr>
            <a:t> be used by </a:t>
          </a:r>
          <a:r>
            <a:rPr lang="en-US" altLang="zh-CN" sz="2400" dirty="0" smtClean="0">
              <a:solidFill>
                <a:srgbClr val="FF0000"/>
              </a:solidFill>
              <a:ea typeface="黑体" pitchFamily="2" charset="-122"/>
            </a:rPr>
            <a:t>EGPs</a:t>
          </a:r>
        </a:p>
      </dgm:t>
    </dgm:pt>
    <dgm:pt modelId="{5C6DD460-25F2-4E11-BA9D-6196FAC8E48D}" type="parTrans" cxnId="{18450258-5F6B-4FEB-BA69-0794E7F04F8A}">
      <dgm:prSet/>
      <dgm:spPr/>
      <dgm:t>
        <a:bodyPr/>
        <a:lstStyle/>
        <a:p>
          <a:endParaRPr lang="zh-CN" altLang="en-US"/>
        </a:p>
      </dgm:t>
    </dgm:pt>
    <dgm:pt modelId="{57EEB4A2-8EE9-4CF0-9D7C-46D2DE808FA3}" type="sibTrans" cxnId="{18450258-5F6B-4FEB-BA69-0794E7F04F8A}">
      <dgm:prSet/>
      <dgm:spPr/>
      <dgm:t>
        <a:bodyPr/>
        <a:lstStyle/>
        <a:p>
          <a:endParaRPr lang="zh-CN" altLang="en-US"/>
        </a:p>
      </dgm:t>
    </dgm:pt>
    <dgm:pt modelId="{A089079D-D361-4C54-80A3-CFBC1E287FBE}">
      <dgm:prSet custT="1"/>
      <dgm:spPr/>
      <dgm:t>
        <a:bodyPr/>
        <a:lstStyle/>
        <a:p>
          <a:pPr rtl="0"/>
          <a:r>
            <a:rPr lang="en-US" sz="2400" dirty="0" smtClean="0"/>
            <a:t>Delay</a:t>
          </a:r>
          <a:endParaRPr lang="zh-CN" sz="2400" dirty="0"/>
        </a:p>
      </dgm:t>
    </dgm:pt>
    <dgm:pt modelId="{4D68F913-E9B8-444F-B458-D5A429BAB1EF}" type="parTrans" cxnId="{CBCBDA4F-2E8B-4775-A2EC-766DA9C7FB36}">
      <dgm:prSet/>
      <dgm:spPr/>
      <dgm:t>
        <a:bodyPr/>
        <a:lstStyle/>
        <a:p>
          <a:endParaRPr lang="zh-CN" altLang="en-US"/>
        </a:p>
      </dgm:t>
    </dgm:pt>
    <dgm:pt modelId="{60C3D585-5F37-40E5-99BA-E6739CDDA3FC}" type="sibTrans" cxnId="{CBCBDA4F-2E8B-4775-A2EC-766DA9C7FB36}">
      <dgm:prSet/>
      <dgm:spPr/>
      <dgm:t>
        <a:bodyPr/>
        <a:lstStyle/>
        <a:p>
          <a:endParaRPr lang="zh-CN" altLang="en-US"/>
        </a:p>
      </dgm:t>
    </dgm:pt>
    <dgm:pt modelId="{DAC6A298-28C0-4CC2-912E-8E32A7C9AC9E}">
      <dgm:prSet custT="1"/>
      <dgm:spPr/>
      <dgm:t>
        <a:bodyPr/>
        <a:lstStyle/>
        <a:p>
          <a:pPr rtl="0"/>
          <a:r>
            <a:rPr lang="en-US" altLang="zh-CN" sz="2400" dirty="0" smtClean="0"/>
            <a:t>energy</a:t>
          </a:r>
          <a:endParaRPr lang="zh-CN" sz="2400" dirty="0"/>
        </a:p>
      </dgm:t>
    </dgm:pt>
    <dgm:pt modelId="{D7292092-7AA5-4118-84CD-B2AACE1CE030}" type="parTrans" cxnId="{BFA04200-65E3-4028-85B9-B797F5DD0FCF}">
      <dgm:prSet/>
      <dgm:spPr/>
      <dgm:t>
        <a:bodyPr/>
        <a:lstStyle/>
        <a:p>
          <a:endParaRPr lang="zh-CN" altLang="en-US"/>
        </a:p>
      </dgm:t>
    </dgm:pt>
    <dgm:pt modelId="{F18AA19E-47C8-4101-8AC7-0C989F8B81B4}" type="sibTrans" cxnId="{BFA04200-65E3-4028-85B9-B797F5DD0FCF}">
      <dgm:prSet/>
      <dgm:spPr/>
      <dgm:t>
        <a:bodyPr/>
        <a:lstStyle/>
        <a:p>
          <a:endParaRPr lang="zh-CN" altLang="en-US"/>
        </a:p>
      </dgm:t>
    </dgm:pt>
    <dgm:pt modelId="{C4EB11A7-E60D-4A68-A4F9-670AB642E346}">
      <dgm:prSet custT="1"/>
      <dgm:spPr/>
      <dgm:t>
        <a:bodyPr/>
        <a:lstStyle/>
        <a:p>
          <a:pPr rtl="0"/>
          <a:r>
            <a:rPr lang="en-US" sz="2400" dirty="0" smtClean="0"/>
            <a:t>Hop count</a:t>
          </a:r>
          <a:endParaRPr lang="zh-CN" sz="2400" dirty="0"/>
        </a:p>
      </dgm:t>
    </dgm:pt>
    <dgm:pt modelId="{C0ABE64F-7A62-4A90-A4E8-71593FFDEDC4}" type="parTrans" cxnId="{3085E032-1B97-425E-B264-26B2484A410D}">
      <dgm:prSet/>
      <dgm:spPr/>
      <dgm:t>
        <a:bodyPr/>
        <a:lstStyle/>
        <a:p>
          <a:endParaRPr lang="zh-CN" altLang="en-US"/>
        </a:p>
      </dgm:t>
    </dgm:pt>
    <dgm:pt modelId="{C183BEB7-A02C-4067-AE50-1017CF362BA9}" type="sibTrans" cxnId="{3085E032-1B97-425E-B264-26B2484A410D}">
      <dgm:prSet/>
      <dgm:spPr/>
      <dgm:t>
        <a:bodyPr/>
        <a:lstStyle/>
        <a:p>
          <a:endParaRPr lang="zh-CN" altLang="en-US"/>
        </a:p>
      </dgm:t>
    </dgm:pt>
    <dgm:pt modelId="{5792E057-0773-45A3-983E-B8EAC6D8213C}">
      <dgm:prSet custT="1"/>
      <dgm:spPr/>
      <dgm:t>
        <a:bodyPr/>
        <a:lstStyle/>
        <a:p>
          <a:pPr rtl="0"/>
          <a:r>
            <a:rPr lang="en-US" sz="2400" dirty="0" smtClean="0"/>
            <a:t>The combination of routing metrics</a:t>
          </a:r>
          <a:endParaRPr lang="zh-CN" sz="2400" dirty="0"/>
        </a:p>
      </dgm:t>
    </dgm:pt>
    <dgm:pt modelId="{20E9F1B9-AB99-4EAD-8B1D-0FD32966DE84}" type="parTrans" cxnId="{D2B7AB32-EB9D-49AF-9B27-72BFAF07E3D9}">
      <dgm:prSet/>
      <dgm:spPr/>
      <dgm:t>
        <a:bodyPr/>
        <a:lstStyle/>
        <a:p>
          <a:endParaRPr lang="zh-CN" altLang="en-US"/>
        </a:p>
      </dgm:t>
    </dgm:pt>
    <dgm:pt modelId="{31ED2116-AE1E-4ABC-9C2D-A4E8A96F924E}" type="sibTrans" cxnId="{D2B7AB32-EB9D-49AF-9B27-72BFAF07E3D9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 custScaleY="43994" custLinFactNeighborX="52425" custLinFactNeighborY="-800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 custScaleY="26663" custLinFactY="-43047" custLinFactNeighborX="-53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08E1DE4C-CCE0-4FFE-AD20-4D5C18D85A70}" type="pres">
      <dgm:prSet presAssocID="{5FCADBB4-98CC-487D-A4BF-E74094FE6D9F}" presName="parentLin" presStyleCnt="0"/>
      <dgm:spPr/>
    </dgm:pt>
    <dgm:pt modelId="{9FA58925-84DD-41BF-922B-9B55505C1C56}" type="pres">
      <dgm:prSet presAssocID="{5FCADBB4-98CC-487D-A4BF-E74094FE6D9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7033C16-0630-4BBD-8BFA-3CDEB957FA13}" type="pres">
      <dgm:prSet presAssocID="{5FCADBB4-98CC-487D-A4BF-E74094FE6D9F}" presName="parentText" presStyleLbl="node1" presStyleIdx="1" presStyleCnt="2" custScaleY="29177" custLinFactNeighborX="34312" custLinFactNeighborY="-284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41F28-5C7A-4FEC-87D2-099200CC3B12}" type="pres">
      <dgm:prSet presAssocID="{5FCADBB4-98CC-487D-A4BF-E74094FE6D9F}" presName="negativeSpace" presStyleCnt="0"/>
      <dgm:spPr/>
    </dgm:pt>
    <dgm:pt modelId="{844FCBBF-2266-45FF-B9D5-96E6A402B2E1}" type="pres">
      <dgm:prSet presAssocID="{5FCADBB4-98CC-487D-A4BF-E74094FE6D9F}" presName="childText" presStyleLbl="conFgAcc1" presStyleIdx="1" presStyleCnt="2" custScaleY="9918" custLinFactNeighborX="-530" custLinFactNeighborY="-351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D2B7AB32-EB9D-49AF-9B27-72BFAF07E3D9}" srcId="{5FCADBB4-98CC-487D-A4BF-E74094FE6D9F}" destId="{5792E057-0773-45A3-983E-B8EAC6D8213C}" srcOrd="4" destOrd="0" parTransId="{20E9F1B9-AB99-4EAD-8B1D-0FD32966DE84}" sibTransId="{31ED2116-AE1E-4ABC-9C2D-A4E8A96F924E}"/>
    <dgm:cxn modelId="{AD4CFF07-5666-4B5F-917D-0F4B3E817A29}" type="presOf" srcId="{24146B34-5094-4A06-AA92-D899DA4C069A}" destId="{7256A8FF-BBD2-4BB5-AC37-D06EC4DA3B6B}" srcOrd="1" destOrd="0" presId="urn:microsoft.com/office/officeart/2005/8/layout/list1"/>
    <dgm:cxn modelId="{3085E032-1B97-425E-B264-26B2484A410D}" srcId="{5FCADBB4-98CC-487D-A4BF-E74094FE6D9F}" destId="{C4EB11A7-E60D-4A68-A4F9-670AB642E346}" srcOrd="3" destOrd="0" parTransId="{C0ABE64F-7A62-4A90-A4E8-71593FFDEDC4}" sibTransId="{C183BEB7-A02C-4067-AE50-1017CF362BA9}"/>
    <dgm:cxn modelId="{BE239306-0382-499E-9DF1-D34466B4E830}" type="presOf" srcId="{A089079D-D361-4C54-80A3-CFBC1E287FBE}" destId="{844FCBBF-2266-45FF-B9D5-96E6A402B2E1}" srcOrd="0" destOrd="1" presId="urn:microsoft.com/office/officeart/2005/8/layout/list1"/>
    <dgm:cxn modelId="{BFA04200-65E3-4028-85B9-B797F5DD0FCF}" srcId="{5FCADBB4-98CC-487D-A4BF-E74094FE6D9F}" destId="{DAC6A298-28C0-4CC2-912E-8E32A7C9AC9E}" srcOrd="2" destOrd="0" parTransId="{D7292092-7AA5-4118-84CD-B2AACE1CE030}" sibTransId="{F18AA19E-47C8-4101-8AC7-0C989F8B81B4}"/>
    <dgm:cxn modelId="{84EE58CF-B7B7-43C8-BD6D-7101AA993ACE}" type="presOf" srcId="{5FCADBB4-98CC-487D-A4BF-E74094FE6D9F}" destId="{27033C16-0630-4BBD-8BFA-3CDEB957FA13}" srcOrd="1" destOrd="0" presId="urn:microsoft.com/office/officeart/2005/8/layout/list1"/>
    <dgm:cxn modelId="{DAC67801-DCBD-4E29-9B79-DF8A2F6A88FE}" srcId="{24146B34-5094-4A06-AA92-D899DA4C069A}" destId="{A5A7F81F-EE14-4483-9C4D-E48CE51F41FD}" srcOrd="0" destOrd="0" parTransId="{6D25D9EF-5FA4-4DA5-84FA-3BAC05299F79}" sibTransId="{B9A2D8C2-870E-43A6-AA4A-49298B6168E6}"/>
    <dgm:cxn modelId="{976094BC-41FB-4267-830B-1D7973C920F1}" srcId="{5FCADBB4-98CC-487D-A4BF-E74094FE6D9F}" destId="{C4302775-3DF0-457F-A2ED-33BB6C6F84C4}" srcOrd="0" destOrd="0" parTransId="{9FC34BEE-B8DF-484F-BCC4-6293BE72EA15}" sibTransId="{1FA1E230-A7DF-4F7B-B5AF-E6F602C9E0BC}"/>
    <dgm:cxn modelId="{0C303BD1-B893-4DA6-BE3D-71959B912177}" type="presOf" srcId="{C4302775-3DF0-457F-A2ED-33BB6C6F84C4}" destId="{844FCBBF-2266-45FF-B9D5-96E6A402B2E1}" srcOrd="0" destOrd="0" presId="urn:microsoft.com/office/officeart/2005/8/layout/list1"/>
    <dgm:cxn modelId="{A44675FD-B033-4C85-BFF3-7AFF91F38879}" type="presOf" srcId="{DAC6A298-28C0-4CC2-912E-8E32A7C9AC9E}" destId="{844FCBBF-2266-45FF-B9D5-96E6A402B2E1}" srcOrd="0" destOrd="2" presId="urn:microsoft.com/office/officeart/2005/8/layout/list1"/>
    <dgm:cxn modelId="{DC647ACC-9EFC-43E6-8420-292717DF959A}" type="presOf" srcId="{24146B34-5094-4A06-AA92-D899DA4C069A}" destId="{1DF3F470-1C5C-450D-A0B1-4F9DEC60CFBD}" srcOrd="0" destOrd="0" presId="urn:microsoft.com/office/officeart/2005/8/layout/list1"/>
    <dgm:cxn modelId="{E9420D36-DC8F-4E1B-B5B1-AFB0F8E46660}" type="presOf" srcId="{5792E057-0773-45A3-983E-B8EAC6D8213C}" destId="{844FCBBF-2266-45FF-B9D5-96E6A402B2E1}" srcOrd="0" destOrd="4" presId="urn:microsoft.com/office/officeart/2005/8/layout/list1"/>
    <dgm:cxn modelId="{79F4329D-6048-474C-835D-C2FEB92185FF}" type="presOf" srcId="{C4EB11A7-E60D-4A68-A4F9-670AB642E346}" destId="{844FCBBF-2266-45FF-B9D5-96E6A402B2E1}" srcOrd="0" destOrd="3" presId="urn:microsoft.com/office/officeart/2005/8/layout/list1"/>
    <dgm:cxn modelId="{3A28DD2C-E875-40EF-8902-ADDCA4BA5786}" type="presOf" srcId="{77D19CF9-0CCD-4884-B2D5-8DAECC1A4913}" destId="{336840BA-A4AD-4331-84BF-4A73CF1F8C79}" srcOrd="0" destOrd="1" presId="urn:microsoft.com/office/officeart/2005/8/layout/list1"/>
    <dgm:cxn modelId="{ED9EE29E-0448-4411-A686-FC543426A371}" type="presOf" srcId="{A5A7F81F-EE14-4483-9C4D-E48CE51F41FD}" destId="{336840BA-A4AD-4331-84BF-4A73CF1F8C79}" srcOrd="0" destOrd="0" presId="urn:microsoft.com/office/officeart/2005/8/layout/list1"/>
    <dgm:cxn modelId="{CBCBDA4F-2E8B-4775-A2EC-766DA9C7FB36}" srcId="{5FCADBB4-98CC-487D-A4BF-E74094FE6D9F}" destId="{A089079D-D361-4C54-80A3-CFBC1E287FBE}" srcOrd="1" destOrd="0" parTransId="{4D68F913-E9B8-444F-B458-D5A429BAB1EF}" sibTransId="{60C3D585-5F37-40E5-99BA-E6739CDDA3FC}"/>
    <dgm:cxn modelId="{71A6BA83-47F0-4BE5-8BFB-71CA8A58ECA5}" srcId="{7601C665-37B0-40CD-BA35-6A27D62700D9}" destId="{5FCADBB4-98CC-487D-A4BF-E74094FE6D9F}" srcOrd="1" destOrd="0" parTransId="{1BF987E2-120E-4421-AE5C-BB6BEAE0E090}" sibTransId="{64CF4841-D274-46CC-8D9D-B8E7CE91E349}"/>
    <dgm:cxn modelId="{95CAB35C-DA79-46E2-BE91-7986D5225B9B}" type="presOf" srcId="{7601C665-37B0-40CD-BA35-6A27D62700D9}" destId="{FBE445EE-CDE8-4C99-A04D-33FE5BD85C8D}" srcOrd="0" destOrd="0" presId="urn:microsoft.com/office/officeart/2005/8/layout/list1"/>
    <dgm:cxn modelId="{1ACE7730-504F-4B97-AA8F-34CFBF53DD8C}" type="presOf" srcId="{5FCADBB4-98CC-487D-A4BF-E74094FE6D9F}" destId="{9FA58925-84DD-41BF-922B-9B55505C1C56}" srcOrd="0" destOrd="0" presId="urn:microsoft.com/office/officeart/2005/8/layout/list1"/>
    <dgm:cxn modelId="{18450258-5F6B-4FEB-BA69-0794E7F04F8A}" srcId="{24146B34-5094-4A06-AA92-D899DA4C069A}" destId="{77D19CF9-0CCD-4884-B2D5-8DAECC1A4913}" srcOrd="1" destOrd="0" parTransId="{5C6DD460-25F2-4E11-BA9D-6196FAC8E48D}" sibTransId="{57EEB4A2-8EE9-4CF0-9D7C-46D2DE808FA3}"/>
    <dgm:cxn modelId="{EAF9CA1A-08B2-4BE3-A75D-50C5A382186D}" type="presParOf" srcId="{FBE445EE-CDE8-4C99-A04D-33FE5BD85C8D}" destId="{03212FF6-9A41-4DFF-855E-196545F8A800}" srcOrd="0" destOrd="0" presId="urn:microsoft.com/office/officeart/2005/8/layout/list1"/>
    <dgm:cxn modelId="{03B6AB2B-CB70-484C-A137-D0EF6A30FCB7}" type="presParOf" srcId="{03212FF6-9A41-4DFF-855E-196545F8A800}" destId="{1DF3F470-1C5C-450D-A0B1-4F9DEC60CFBD}" srcOrd="0" destOrd="0" presId="urn:microsoft.com/office/officeart/2005/8/layout/list1"/>
    <dgm:cxn modelId="{F938478E-2C50-468B-9EC1-81E8F52703DB}" type="presParOf" srcId="{03212FF6-9A41-4DFF-855E-196545F8A800}" destId="{7256A8FF-BBD2-4BB5-AC37-D06EC4DA3B6B}" srcOrd="1" destOrd="0" presId="urn:microsoft.com/office/officeart/2005/8/layout/list1"/>
    <dgm:cxn modelId="{B7446804-C03C-40E6-A521-D4AE536CF862}" type="presParOf" srcId="{FBE445EE-CDE8-4C99-A04D-33FE5BD85C8D}" destId="{E976AB0B-55C4-4B11-8D77-CA25845D7FD9}" srcOrd="1" destOrd="0" presId="urn:microsoft.com/office/officeart/2005/8/layout/list1"/>
    <dgm:cxn modelId="{98FFFC92-BE44-49BB-A2A2-10F960117CD8}" type="presParOf" srcId="{FBE445EE-CDE8-4C99-A04D-33FE5BD85C8D}" destId="{336840BA-A4AD-4331-84BF-4A73CF1F8C79}" srcOrd="2" destOrd="0" presId="urn:microsoft.com/office/officeart/2005/8/layout/list1"/>
    <dgm:cxn modelId="{8116083B-90BF-4063-A04B-D9CCE6FB3C1C}" type="presParOf" srcId="{FBE445EE-CDE8-4C99-A04D-33FE5BD85C8D}" destId="{37A34A61-6F95-4121-8698-7ECC9D279857}" srcOrd="3" destOrd="0" presId="urn:microsoft.com/office/officeart/2005/8/layout/list1"/>
    <dgm:cxn modelId="{97A746D7-B814-440C-AC5A-7B0B81D2233E}" type="presParOf" srcId="{FBE445EE-CDE8-4C99-A04D-33FE5BD85C8D}" destId="{08E1DE4C-CCE0-4FFE-AD20-4D5C18D85A70}" srcOrd="4" destOrd="0" presId="urn:microsoft.com/office/officeart/2005/8/layout/list1"/>
    <dgm:cxn modelId="{C56C0F7E-7D5A-456E-9050-BF31285886C3}" type="presParOf" srcId="{08E1DE4C-CCE0-4FFE-AD20-4D5C18D85A70}" destId="{9FA58925-84DD-41BF-922B-9B55505C1C56}" srcOrd="0" destOrd="0" presId="urn:microsoft.com/office/officeart/2005/8/layout/list1"/>
    <dgm:cxn modelId="{BFDEABFA-1748-486E-AE67-CCAE021EFE9A}" type="presParOf" srcId="{08E1DE4C-CCE0-4FFE-AD20-4D5C18D85A70}" destId="{27033C16-0630-4BBD-8BFA-3CDEB957FA13}" srcOrd="1" destOrd="0" presId="urn:microsoft.com/office/officeart/2005/8/layout/list1"/>
    <dgm:cxn modelId="{E0737D8C-EDBA-43CF-95C9-1B160AEA4661}" type="presParOf" srcId="{FBE445EE-CDE8-4C99-A04D-33FE5BD85C8D}" destId="{F9E41F28-5C7A-4FEC-87D2-099200CC3B12}" srcOrd="5" destOrd="0" presId="urn:microsoft.com/office/officeart/2005/8/layout/list1"/>
    <dgm:cxn modelId="{A18EBF77-8660-44C2-BD99-694FBADE5893}" type="presParOf" srcId="{FBE445EE-CDE8-4C99-A04D-33FE5BD85C8D}" destId="{844FCBBF-2266-45FF-B9D5-96E6A402B2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AD8A1A-F8C2-4F65-AFA5-0FBEAF6427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584DF0-CF27-4B09-B407-25D8D252A5BC}">
      <dgm:prSet phldrT="[文本]" custT="1"/>
      <dgm:spPr/>
      <dgm:t>
        <a:bodyPr/>
        <a:lstStyle/>
        <a:p>
          <a:r>
            <a:rPr lang="en-US" sz="2000" dirty="0" smtClean="0"/>
            <a:t>The flow of data after a router in an ISP advertises routes</a:t>
          </a:r>
          <a:endParaRPr lang="zh-CN" altLang="en-US" sz="2000" dirty="0"/>
        </a:p>
      </dgm:t>
    </dgm:pt>
    <dgm:pt modelId="{E0726B96-16D4-494D-9F39-DD7C435EDE5E}" type="parTrans" cxnId="{59E6B2DA-231F-4B0B-AAC7-C086A9FC2975}">
      <dgm:prSet/>
      <dgm:spPr/>
      <dgm:t>
        <a:bodyPr/>
        <a:lstStyle/>
        <a:p>
          <a:endParaRPr lang="zh-CN" altLang="en-US"/>
        </a:p>
      </dgm:t>
    </dgm:pt>
    <dgm:pt modelId="{474EA736-B2ED-4D9C-A70A-154F832F433D}" type="sibTrans" cxnId="{59E6B2DA-231F-4B0B-AAC7-C086A9FC2975}">
      <dgm:prSet/>
      <dgm:spPr/>
      <dgm:t>
        <a:bodyPr/>
        <a:lstStyle/>
        <a:p>
          <a:endParaRPr lang="zh-CN" altLang="en-US"/>
        </a:p>
      </dgm:t>
    </dgm:pt>
    <dgm:pt modelId="{6244EC39-3020-48BB-AF2D-3E52D3E5004E}">
      <dgm:prSet phldrT="[文本]" custT="1"/>
      <dgm:spPr/>
      <dgm:t>
        <a:bodyPr/>
        <a:lstStyle/>
        <a:p>
          <a:r>
            <a:rPr lang="en-US" sz="2000" dirty="0" smtClean="0"/>
            <a:t>Before traffic can arrive destined for N, ISP1 must advertise a route to N</a:t>
          </a:r>
          <a:endParaRPr lang="zh-CN" altLang="en-US" sz="2000" dirty="0"/>
        </a:p>
      </dgm:t>
    </dgm:pt>
    <dgm:pt modelId="{8124BC49-F569-401E-B420-AE441EE026FB}" type="parTrans" cxnId="{7D5C3C97-2553-45C4-B262-3906BF845AFC}">
      <dgm:prSet/>
      <dgm:spPr/>
      <dgm:t>
        <a:bodyPr/>
        <a:lstStyle/>
        <a:p>
          <a:endParaRPr lang="zh-CN" altLang="en-US"/>
        </a:p>
      </dgm:t>
    </dgm:pt>
    <dgm:pt modelId="{0F37A7C2-1EC2-4B63-BC6C-33D26BBEEBB8}" type="sibTrans" cxnId="{7D5C3C97-2553-45C4-B262-3906BF845AFC}">
      <dgm:prSet/>
      <dgm:spPr/>
      <dgm:t>
        <a:bodyPr/>
        <a:lstStyle/>
        <a:p>
          <a:endParaRPr lang="zh-CN" altLang="en-US"/>
        </a:p>
      </dgm:t>
    </dgm:pt>
    <dgm:pt modelId="{8F3BCA6B-F151-45C0-8F6B-6683835497BF}" type="pres">
      <dgm:prSet presAssocID="{BDAD8A1A-F8C2-4F65-AFA5-0FBEAF6427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AF7860-A927-4F8A-9E3B-83980F774B72}" type="pres">
      <dgm:prSet presAssocID="{72584DF0-CF27-4B09-B407-25D8D252A5BC}" presName="parentLin" presStyleCnt="0"/>
      <dgm:spPr/>
    </dgm:pt>
    <dgm:pt modelId="{47D48649-6364-4C44-96D5-266DD47EB806}" type="pres">
      <dgm:prSet presAssocID="{72584DF0-CF27-4B09-B407-25D8D252A5BC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320A485-17BC-4679-BB3C-571FC2BC1B4D}" type="pres">
      <dgm:prSet presAssocID="{72584DF0-CF27-4B09-B407-25D8D252A5BC}" presName="parentText" presStyleLbl="node1" presStyleIdx="0" presStyleCnt="1" custScaleX="1429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815603-2514-4816-8627-C5F313BFC156}" type="pres">
      <dgm:prSet presAssocID="{72584DF0-CF27-4B09-B407-25D8D252A5BC}" presName="negativeSpace" presStyleCnt="0"/>
      <dgm:spPr/>
    </dgm:pt>
    <dgm:pt modelId="{425AEFF3-AE2A-49EB-B8CE-B6424CB69FD6}" type="pres">
      <dgm:prSet presAssocID="{72584DF0-CF27-4B09-B407-25D8D252A5B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7673AF-5A72-4987-B559-3B4AFAF370C2}" type="presOf" srcId="{72584DF0-CF27-4B09-B407-25D8D252A5BC}" destId="{3320A485-17BC-4679-BB3C-571FC2BC1B4D}" srcOrd="1" destOrd="0" presId="urn:microsoft.com/office/officeart/2005/8/layout/list1"/>
    <dgm:cxn modelId="{85CEC8BD-25B1-4AA1-9CF5-53D3190F95B1}" type="presOf" srcId="{72584DF0-CF27-4B09-B407-25D8D252A5BC}" destId="{47D48649-6364-4C44-96D5-266DD47EB806}" srcOrd="0" destOrd="0" presId="urn:microsoft.com/office/officeart/2005/8/layout/list1"/>
    <dgm:cxn modelId="{7D5C3C97-2553-45C4-B262-3906BF845AFC}" srcId="{72584DF0-CF27-4B09-B407-25D8D252A5BC}" destId="{6244EC39-3020-48BB-AF2D-3E52D3E5004E}" srcOrd="0" destOrd="0" parTransId="{8124BC49-F569-401E-B420-AE441EE026FB}" sibTransId="{0F37A7C2-1EC2-4B63-BC6C-33D26BBEEBB8}"/>
    <dgm:cxn modelId="{729403C4-4A46-41DD-BD4C-A21B750A50DB}" type="presOf" srcId="{BDAD8A1A-F8C2-4F65-AFA5-0FBEAF6427B6}" destId="{8F3BCA6B-F151-45C0-8F6B-6683835497BF}" srcOrd="0" destOrd="0" presId="urn:microsoft.com/office/officeart/2005/8/layout/list1"/>
    <dgm:cxn modelId="{59E6B2DA-231F-4B0B-AAC7-C086A9FC2975}" srcId="{BDAD8A1A-F8C2-4F65-AFA5-0FBEAF6427B6}" destId="{72584DF0-CF27-4B09-B407-25D8D252A5BC}" srcOrd="0" destOrd="0" parTransId="{E0726B96-16D4-494D-9F39-DD7C435EDE5E}" sibTransId="{474EA736-B2ED-4D9C-A70A-154F832F433D}"/>
    <dgm:cxn modelId="{A69C9A82-8612-4EE5-9EFA-16B4BE618E8E}" type="presOf" srcId="{6244EC39-3020-48BB-AF2D-3E52D3E5004E}" destId="{425AEFF3-AE2A-49EB-B8CE-B6424CB69FD6}" srcOrd="0" destOrd="0" presId="urn:microsoft.com/office/officeart/2005/8/layout/list1"/>
    <dgm:cxn modelId="{CE75B746-9825-4F11-8A35-A53B8838F779}" type="presParOf" srcId="{8F3BCA6B-F151-45C0-8F6B-6683835497BF}" destId="{31AF7860-A927-4F8A-9E3B-83980F774B72}" srcOrd="0" destOrd="0" presId="urn:microsoft.com/office/officeart/2005/8/layout/list1"/>
    <dgm:cxn modelId="{ACF0194A-9C24-4D90-BE6D-4DE244EF681D}" type="presParOf" srcId="{31AF7860-A927-4F8A-9E3B-83980F774B72}" destId="{47D48649-6364-4C44-96D5-266DD47EB806}" srcOrd="0" destOrd="0" presId="urn:microsoft.com/office/officeart/2005/8/layout/list1"/>
    <dgm:cxn modelId="{CCCD64C0-63A2-4165-AE83-685D74ACC59E}" type="presParOf" srcId="{31AF7860-A927-4F8A-9E3B-83980F774B72}" destId="{3320A485-17BC-4679-BB3C-571FC2BC1B4D}" srcOrd="1" destOrd="0" presId="urn:microsoft.com/office/officeart/2005/8/layout/list1"/>
    <dgm:cxn modelId="{23E6F6EE-4982-427A-BDCA-14F5C8B71594}" type="presParOf" srcId="{8F3BCA6B-F151-45C0-8F6B-6683835497BF}" destId="{DF815603-2514-4816-8627-C5F313BFC156}" srcOrd="1" destOrd="0" presId="urn:microsoft.com/office/officeart/2005/8/layout/list1"/>
    <dgm:cxn modelId="{5065F523-2C93-442A-BA9C-629514D497F7}" type="presParOf" srcId="{8F3BCA6B-F151-45C0-8F6B-6683835497BF}" destId="{425AEFF3-AE2A-49EB-B8CE-B6424CB69FD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The most popular Exterior Gateway Protocol in the Internet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C4302775-3DF0-457F-A2ED-33BB6C6F84C4}">
      <dgm:prSet custT="1"/>
      <dgm:spPr/>
      <dgm:t>
        <a:bodyPr/>
        <a:lstStyle/>
        <a:p>
          <a:pPr rtl="0"/>
          <a:r>
            <a:rPr lang="en-US" sz="2400" dirty="0" smtClean="0"/>
            <a:t>Routing Among Autonomous Systems</a:t>
          </a:r>
          <a:endParaRPr lang="zh-CN" sz="2400" dirty="0"/>
        </a:p>
      </dgm:t>
    </dgm:pt>
    <dgm:pt modelId="{9FC34BEE-B8DF-484F-BCC4-6293BE72EA15}" type="parTrans" cxnId="{976094BC-41FB-4267-830B-1D7973C920F1}">
      <dgm:prSet/>
      <dgm:spPr/>
      <dgm:t>
        <a:bodyPr/>
        <a:lstStyle/>
        <a:p>
          <a:endParaRPr lang="zh-CN" altLang="en-US"/>
        </a:p>
      </dgm:t>
    </dgm:pt>
    <dgm:pt modelId="{1FA1E230-A7DF-4F7B-B5AF-E6F602C9E0BC}" type="sibTrans" cxnId="{976094BC-41FB-4267-830B-1D7973C920F1}">
      <dgm:prSet/>
      <dgm:spPr/>
      <dgm:t>
        <a:bodyPr/>
        <a:lstStyle/>
        <a:p>
          <a:endParaRPr lang="zh-CN" altLang="en-US"/>
        </a:p>
      </dgm:t>
    </dgm:pt>
    <dgm:pt modelId="{8550522C-FD1A-48FA-8537-C344498CC9E1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BGP-4</a:t>
          </a:r>
        </a:p>
      </dgm:t>
    </dgm:pt>
    <dgm:pt modelId="{196EF730-AE84-4014-96D2-87BC75F3DB3B}" type="parTrans" cxnId="{A5A18FE4-BA74-4EA7-AD72-BCF09FD6613D}">
      <dgm:prSet/>
      <dgm:spPr/>
      <dgm:t>
        <a:bodyPr/>
        <a:lstStyle/>
        <a:p>
          <a:endParaRPr lang="zh-CN" altLang="en-US"/>
        </a:p>
      </dgm:t>
    </dgm:pt>
    <dgm:pt modelId="{3BB8F48E-8F4F-4DF1-839E-94F6A18FA122}" type="sibTrans" cxnId="{A5A18FE4-BA74-4EA7-AD72-BCF09FD6613D}">
      <dgm:prSet/>
      <dgm:spPr/>
      <dgm:t>
        <a:bodyPr/>
        <a:lstStyle/>
        <a:p>
          <a:endParaRPr lang="zh-CN" altLang="en-US"/>
        </a:p>
      </dgm:t>
    </dgm:pt>
    <dgm:pt modelId="{AD616E97-DD46-495A-818A-654AAD0C6BC2}">
      <dgm:prSet custT="1"/>
      <dgm:spPr/>
      <dgm:t>
        <a:bodyPr/>
        <a:lstStyle/>
        <a:p>
          <a:pPr rtl="0"/>
          <a:r>
            <a:rPr lang="en-US" sz="2400" dirty="0" smtClean="0"/>
            <a:t>Provision For Policies</a:t>
          </a:r>
          <a:endParaRPr lang="zh-CN" sz="2400" dirty="0"/>
        </a:p>
      </dgm:t>
    </dgm:pt>
    <dgm:pt modelId="{2B47450A-B0C7-449C-A167-8D28728EEA2B}" type="parTrans" cxnId="{B9810198-0BD8-40DA-B81E-6EDB9F5D85A9}">
      <dgm:prSet/>
      <dgm:spPr/>
      <dgm:t>
        <a:bodyPr/>
        <a:lstStyle/>
        <a:p>
          <a:endParaRPr lang="zh-CN" altLang="en-US"/>
        </a:p>
      </dgm:t>
    </dgm:pt>
    <dgm:pt modelId="{2A37FF46-DE92-428C-9717-0BEE371A1898}" type="sibTrans" cxnId="{B9810198-0BD8-40DA-B81E-6EDB9F5D85A9}">
      <dgm:prSet/>
      <dgm:spPr/>
      <dgm:t>
        <a:bodyPr/>
        <a:lstStyle/>
        <a:p>
          <a:endParaRPr lang="zh-CN" altLang="en-US"/>
        </a:p>
      </dgm:t>
    </dgm:pt>
    <dgm:pt modelId="{9D031C3E-00A9-4025-A2AE-A8A5AFC6A063}">
      <dgm:prSet custT="1"/>
      <dgm:spPr/>
      <dgm:t>
        <a:bodyPr/>
        <a:lstStyle/>
        <a:p>
          <a:pPr rtl="0"/>
          <a:r>
            <a:rPr lang="en-US" sz="2400" dirty="0" smtClean="0"/>
            <a:t>Facilities For Transit Routing</a:t>
          </a:r>
          <a:endParaRPr lang="zh-CN" sz="2400" dirty="0"/>
        </a:p>
      </dgm:t>
    </dgm:pt>
    <dgm:pt modelId="{BA69B6FB-7B9A-4ADA-BE46-478832DBABB1}" type="parTrans" cxnId="{17E77D5D-06F8-45B8-A3E1-43BCFB0E7F7A}">
      <dgm:prSet/>
      <dgm:spPr/>
      <dgm:t>
        <a:bodyPr/>
        <a:lstStyle/>
        <a:p>
          <a:endParaRPr lang="zh-CN" altLang="en-US"/>
        </a:p>
      </dgm:t>
    </dgm:pt>
    <dgm:pt modelId="{1BF79BD1-5C1F-4767-968D-D17167C2AF46}" type="sibTrans" cxnId="{17E77D5D-06F8-45B8-A3E1-43BCFB0E7F7A}">
      <dgm:prSet/>
      <dgm:spPr/>
      <dgm:t>
        <a:bodyPr/>
        <a:lstStyle/>
        <a:p>
          <a:endParaRPr lang="zh-CN" altLang="en-US"/>
        </a:p>
      </dgm:t>
    </dgm:pt>
    <dgm:pt modelId="{C29A4096-FDD1-4163-88DB-161751AD42B7}">
      <dgm:prSet custT="1"/>
      <dgm:spPr/>
      <dgm:t>
        <a:bodyPr/>
        <a:lstStyle/>
        <a:p>
          <a:pPr rtl="0"/>
          <a:r>
            <a:rPr lang="en-US" sz="2400" dirty="0" smtClean="0"/>
            <a:t>Using TCP as transport protocol</a:t>
          </a:r>
          <a:endParaRPr lang="zh-CN" sz="2400" dirty="0"/>
        </a:p>
      </dgm:t>
    </dgm:pt>
    <dgm:pt modelId="{CDF713DB-75C8-4273-9236-2B8CA9981ED1}" type="parTrans" cxnId="{DDE7E124-D063-413C-A48A-97C6F95F5DDF}">
      <dgm:prSet/>
      <dgm:spPr/>
      <dgm:t>
        <a:bodyPr/>
        <a:lstStyle/>
        <a:p>
          <a:endParaRPr lang="zh-CN" altLang="en-US"/>
        </a:p>
      </dgm:t>
    </dgm:pt>
    <dgm:pt modelId="{9659B396-12D9-409B-AF93-000125623C89}" type="sibTrans" cxnId="{DDE7E124-D063-413C-A48A-97C6F95F5DDF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66D08631-B39B-4FA9-9775-3A78A3BAC354}" type="pres">
      <dgm:prSet presAssocID="{8550522C-FD1A-48FA-8537-C344498CC9E1}" presName="parentLin" presStyleCnt="0"/>
      <dgm:spPr/>
    </dgm:pt>
    <dgm:pt modelId="{B9F28ABB-B09E-4518-AC28-53DD8C32B354}" type="pres">
      <dgm:prSet presAssocID="{8550522C-FD1A-48FA-8537-C344498CC9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904A0F6-4D2E-4E78-B0E5-1C75A984FFC4}" type="pres">
      <dgm:prSet presAssocID="{8550522C-FD1A-48FA-8537-C344498CC9E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64DA24-0700-4F9A-BBCC-A2F8DC8CFF25}" type="pres">
      <dgm:prSet presAssocID="{8550522C-FD1A-48FA-8537-C344498CC9E1}" presName="negativeSpace" presStyleCnt="0"/>
      <dgm:spPr/>
    </dgm:pt>
    <dgm:pt modelId="{62B71F69-4D4F-4286-A992-4C05385397B1}" type="pres">
      <dgm:prSet presAssocID="{8550522C-FD1A-48FA-8537-C344498CC9E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B9810198-0BD8-40DA-B81E-6EDB9F5D85A9}" srcId="{8550522C-FD1A-48FA-8537-C344498CC9E1}" destId="{AD616E97-DD46-495A-818A-654AAD0C6BC2}" srcOrd="1" destOrd="0" parTransId="{2B47450A-B0C7-449C-A167-8D28728EEA2B}" sibTransId="{2A37FF46-DE92-428C-9717-0BEE371A1898}"/>
    <dgm:cxn modelId="{F6D9EC47-9408-424F-8A01-1131382D6051}" type="presOf" srcId="{24146B34-5094-4A06-AA92-D899DA4C069A}" destId="{1DF3F470-1C5C-450D-A0B1-4F9DEC60CFBD}" srcOrd="0" destOrd="0" presId="urn:microsoft.com/office/officeart/2005/8/layout/list1"/>
    <dgm:cxn modelId="{5A8812D9-9C62-48FC-8DF2-64ACA6B5B7AF}" type="presOf" srcId="{C29A4096-FDD1-4163-88DB-161751AD42B7}" destId="{62B71F69-4D4F-4286-A992-4C05385397B1}" srcOrd="0" destOrd="3" presId="urn:microsoft.com/office/officeart/2005/8/layout/list1"/>
    <dgm:cxn modelId="{382521CB-730E-4D4C-B357-C894C1139F48}" type="presOf" srcId="{9D031C3E-00A9-4025-A2AE-A8A5AFC6A063}" destId="{62B71F69-4D4F-4286-A992-4C05385397B1}" srcOrd="0" destOrd="2" presId="urn:microsoft.com/office/officeart/2005/8/layout/list1"/>
    <dgm:cxn modelId="{E512D85F-C941-4D20-B0BC-39B64E7C662E}" type="presOf" srcId="{C4302775-3DF0-457F-A2ED-33BB6C6F84C4}" destId="{62B71F69-4D4F-4286-A992-4C05385397B1}" srcOrd="0" destOrd="0" presId="urn:microsoft.com/office/officeart/2005/8/layout/list1"/>
    <dgm:cxn modelId="{432A4D3D-5D84-4048-8EFE-B9A9B085C15B}" type="presOf" srcId="{AD616E97-DD46-495A-818A-654AAD0C6BC2}" destId="{62B71F69-4D4F-4286-A992-4C05385397B1}" srcOrd="0" destOrd="1" presId="urn:microsoft.com/office/officeart/2005/8/layout/list1"/>
    <dgm:cxn modelId="{FCBB9678-F827-4C6B-9C2C-082A91E6D645}" type="presOf" srcId="{7601C665-37B0-40CD-BA35-6A27D62700D9}" destId="{FBE445EE-CDE8-4C99-A04D-33FE5BD85C8D}" srcOrd="0" destOrd="0" presId="urn:microsoft.com/office/officeart/2005/8/layout/list1"/>
    <dgm:cxn modelId="{976094BC-41FB-4267-830B-1D7973C920F1}" srcId="{8550522C-FD1A-48FA-8537-C344498CC9E1}" destId="{C4302775-3DF0-457F-A2ED-33BB6C6F84C4}" srcOrd="0" destOrd="0" parTransId="{9FC34BEE-B8DF-484F-BCC4-6293BE72EA15}" sibTransId="{1FA1E230-A7DF-4F7B-B5AF-E6F602C9E0BC}"/>
    <dgm:cxn modelId="{BD82F628-F075-4278-8D2C-B21ED1661E8B}" type="presOf" srcId="{8550522C-FD1A-48FA-8537-C344498CC9E1}" destId="{A904A0F6-4D2E-4E78-B0E5-1C75A984FFC4}" srcOrd="1" destOrd="0" presId="urn:microsoft.com/office/officeart/2005/8/layout/list1"/>
    <dgm:cxn modelId="{17E77D5D-06F8-45B8-A3E1-43BCFB0E7F7A}" srcId="{8550522C-FD1A-48FA-8537-C344498CC9E1}" destId="{9D031C3E-00A9-4025-A2AE-A8A5AFC6A063}" srcOrd="2" destOrd="0" parTransId="{BA69B6FB-7B9A-4ADA-BE46-478832DBABB1}" sibTransId="{1BF79BD1-5C1F-4767-968D-D17167C2AF46}"/>
    <dgm:cxn modelId="{DDE7E124-D063-413C-A48A-97C6F95F5DDF}" srcId="{8550522C-FD1A-48FA-8537-C344498CC9E1}" destId="{C29A4096-FDD1-4163-88DB-161751AD42B7}" srcOrd="3" destOrd="0" parTransId="{CDF713DB-75C8-4273-9236-2B8CA9981ED1}" sibTransId="{9659B396-12D9-409B-AF93-000125623C89}"/>
    <dgm:cxn modelId="{E4B8CA6F-15DC-4D82-8D87-143AB25341C0}" type="presOf" srcId="{24146B34-5094-4A06-AA92-D899DA4C069A}" destId="{7256A8FF-BBD2-4BB5-AC37-D06EC4DA3B6B}" srcOrd="1" destOrd="0" presId="urn:microsoft.com/office/officeart/2005/8/layout/list1"/>
    <dgm:cxn modelId="{A5A18FE4-BA74-4EA7-AD72-BCF09FD6613D}" srcId="{7601C665-37B0-40CD-BA35-6A27D62700D9}" destId="{8550522C-FD1A-48FA-8537-C344498CC9E1}" srcOrd="1" destOrd="0" parTransId="{196EF730-AE84-4014-96D2-87BC75F3DB3B}" sibTransId="{3BB8F48E-8F4F-4DF1-839E-94F6A18FA122}"/>
    <dgm:cxn modelId="{0E396121-D0CE-49EE-B3A8-BEDFB3308507}" type="presOf" srcId="{8550522C-FD1A-48FA-8537-C344498CC9E1}" destId="{B9F28ABB-B09E-4518-AC28-53DD8C32B354}" srcOrd="0" destOrd="0" presId="urn:microsoft.com/office/officeart/2005/8/layout/list1"/>
    <dgm:cxn modelId="{8BF169FF-FE63-4E4A-9FCA-E66EB91ACD1E}" type="presParOf" srcId="{FBE445EE-CDE8-4C99-A04D-33FE5BD85C8D}" destId="{03212FF6-9A41-4DFF-855E-196545F8A800}" srcOrd="0" destOrd="0" presId="urn:microsoft.com/office/officeart/2005/8/layout/list1"/>
    <dgm:cxn modelId="{9E843AB2-FB81-4F0B-88F3-2E800F2E4122}" type="presParOf" srcId="{03212FF6-9A41-4DFF-855E-196545F8A800}" destId="{1DF3F470-1C5C-450D-A0B1-4F9DEC60CFBD}" srcOrd="0" destOrd="0" presId="urn:microsoft.com/office/officeart/2005/8/layout/list1"/>
    <dgm:cxn modelId="{3DA3551A-A646-49EE-AEF9-1D9F622EB8CC}" type="presParOf" srcId="{03212FF6-9A41-4DFF-855E-196545F8A800}" destId="{7256A8FF-BBD2-4BB5-AC37-D06EC4DA3B6B}" srcOrd="1" destOrd="0" presId="urn:microsoft.com/office/officeart/2005/8/layout/list1"/>
    <dgm:cxn modelId="{C597F0EA-C72C-4F40-85A3-5F0CFEF15CF7}" type="presParOf" srcId="{FBE445EE-CDE8-4C99-A04D-33FE5BD85C8D}" destId="{E976AB0B-55C4-4B11-8D77-CA25845D7FD9}" srcOrd="1" destOrd="0" presId="urn:microsoft.com/office/officeart/2005/8/layout/list1"/>
    <dgm:cxn modelId="{67AC60C5-45CE-4E60-9FB6-718F5326933C}" type="presParOf" srcId="{FBE445EE-CDE8-4C99-A04D-33FE5BD85C8D}" destId="{336840BA-A4AD-4331-84BF-4A73CF1F8C79}" srcOrd="2" destOrd="0" presId="urn:microsoft.com/office/officeart/2005/8/layout/list1"/>
    <dgm:cxn modelId="{0A130D49-4671-47CF-865E-312B762F4014}" type="presParOf" srcId="{FBE445EE-CDE8-4C99-A04D-33FE5BD85C8D}" destId="{37A34A61-6F95-4121-8698-7ECC9D279857}" srcOrd="3" destOrd="0" presId="urn:microsoft.com/office/officeart/2005/8/layout/list1"/>
    <dgm:cxn modelId="{E1687823-E62D-4C45-8F02-B1DA81864252}" type="presParOf" srcId="{FBE445EE-CDE8-4C99-A04D-33FE5BD85C8D}" destId="{66D08631-B39B-4FA9-9775-3A78A3BAC354}" srcOrd="4" destOrd="0" presId="urn:microsoft.com/office/officeart/2005/8/layout/list1"/>
    <dgm:cxn modelId="{D3FE32DC-FDF4-4929-829A-2D758138A184}" type="presParOf" srcId="{66D08631-B39B-4FA9-9775-3A78A3BAC354}" destId="{B9F28ABB-B09E-4518-AC28-53DD8C32B354}" srcOrd="0" destOrd="0" presId="urn:microsoft.com/office/officeart/2005/8/layout/list1"/>
    <dgm:cxn modelId="{5D203127-1BA3-4112-843F-70B3380E19BB}" type="presParOf" srcId="{66D08631-B39B-4FA9-9775-3A78A3BAC354}" destId="{A904A0F6-4D2E-4E78-B0E5-1C75A984FFC4}" srcOrd="1" destOrd="0" presId="urn:microsoft.com/office/officeart/2005/8/layout/list1"/>
    <dgm:cxn modelId="{C079A149-AEAA-43F4-B760-D3DD3E697E42}" type="presParOf" srcId="{FBE445EE-CDE8-4C99-A04D-33FE5BD85C8D}" destId="{1364DA24-0700-4F9A-BBCC-A2F8DC8CFF25}" srcOrd="5" destOrd="0" presId="urn:microsoft.com/office/officeart/2005/8/layout/list1"/>
    <dgm:cxn modelId="{4FD5482D-39E8-4FA9-9563-0225AFEC9DC3}" type="presParOf" srcId="{FBE445EE-CDE8-4C99-A04D-33FE5BD85C8D}" destId="{62B71F69-4D4F-4286-A992-4C05385397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76102-9F3E-4AC8-81F2-07683CA8F7E6}">
      <dsp:nvSpPr>
        <dsp:cNvPr id="0" name=""/>
        <dsp:cNvSpPr/>
      </dsp:nvSpPr>
      <dsp:spPr>
        <a:xfrm>
          <a:off x="38" y="198929"/>
          <a:ext cx="3703305" cy="777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IP </a:t>
          </a:r>
          <a:r>
            <a:rPr lang="en-US" sz="2700" kern="1200" dirty="0" smtClean="0">
              <a:solidFill>
                <a:srgbClr val="FF0000"/>
              </a:solidFill>
            </a:rPr>
            <a:t>Static</a:t>
          </a:r>
          <a:r>
            <a:rPr lang="en-US" sz="2700" kern="1200" dirty="0" smtClean="0"/>
            <a:t> Routing</a:t>
          </a:r>
          <a:endParaRPr lang="zh-CN" sz="2700" kern="1200" dirty="0"/>
        </a:p>
      </dsp:txBody>
      <dsp:txXfrm>
        <a:off x="38" y="198929"/>
        <a:ext cx="3703305" cy="777600"/>
      </dsp:txXfrm>
    </dsp:sp>
    <dsp:sp modelId="{4A98D887-89B4-4463-AE6E-19BF5BD088B5}">
      <dsp:nvSpPr>
        <dsp:cNvPr id="0" name=""/>
        <dsp:cNvSpPr/>
      </dsp:nvSpPr>
      <dsp:spPr>
        <a:xfrm>
          <a:off x="38" y="976529"/>
          <a:ext cx="3703305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The system does not change routing table information unless an administrator manually alters them</a:t>
          </a:r>
          <a:endParaRPr lang="zh-CN" altLang="en-US" sz="2700" kern="1200" dirty="0"/>
        </a:p>
      </dsp:txBody>
      <dsp:txXfrm>
        <a:off x="38" y="976529"/>
        <a:ext cx="3703305" cy="2684352"/>
      </dsp:txXfrm>
    </dsp:sp>
    <dsp:sp modelId="{AADFB05E-A170-4EB2-8B4C-74E36B05D468}">
      <dsp:nvSpPr>
        <dsp:cNvPr id="0" name=""/>
        <dsp:cNvSpPr/>
      </dsp:nvSpPr>
      <dsp:spPr>
        <a:xfrm>
          <a:off x="4221807" y="198929"/>
          <a:ext cx="3703305" cy="777600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IP </a:t>
          </a:r>
          <a:r>
            <a:rPr lang="en-US" sz="2700" kern="1200" dirty="0" smtClean="0">
              <a:solidFill>
                <a:srgbClr val="FF0000"/>
              </a:solidFill>
            </a:rPr>
            <a:t>Dynamic</a:t>
          </a:r>
          <a:r>
            <a:rPr lang="en-US" sz="2700" kern="1200" dirty="0" smtClean="0"/>
            <a:t> Routing</a:t>
          </a:r>
          <a:endParaRPr lang="zh-CN" sz="2700" kern="1200" dirty="0"/>
        </a:p>
      </dsp:txBody>
      <dsp:txXfrm>
        <a:off x="4221807" y="198929"/>
        <a:ext cx="3703305" cy="777600"/>
      </dsp:txXfrm>
    </dsp:sp>
    <dsp:sp modelId="{70B41074-BEED-4D47-8B3A-A83F5F3056C6}">
      <dsp:nvSpPr>
        <dsp:cNvPr id="0" name=""/>
        <dsp:cNvSpPr/>
      </dsp:nvSpPr>
      <dsp:spPr>
        <a:xfrm>
          <a:off x="4221807" y="976529"/>
          <a:ext cx="3703305" cy="2684352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The system can continuously updates the forwarding table to insure that each datagram follows an optimum route</a:t>
          </a:r>
          <a:endParaRPr lang="zh-CN" altLang="en-US" sz="2700" kern="1200" dirty="0"/>
        </a:p>
      </dsp:txBody>
      <dsp:txXfrm>
        <a:off x="4221807" y="976529"/>
        <a:ext cx="3703305" cy="2684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63378"/>
          <a:ext cx="69847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A8FF-BBD2-4BB5-AC37-D06EC4DA3B6B}">
      <dsp:nvSpPr>
        <dsp:cNvPr id="0" name=""/>
        <dsp:cNvSpPr/>
      </dsp:nvSpPr>
      <dsp:spPr>
        <a:xfrm>
          <a:off x="349238" y="41978"/>
          <a:ext cx="64368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An Interior Gateway Protocol</a:t>
          </a:r>
          <a:endParaRPr lang="zh-CN" altLang="en-US" sz="2400" kern="1200" dirty="0"/>
        </a:p>
      </dsp:txBody>
      <dsp:txXfrm>
        <a:off x="370854" y="63594"/>
        <a:ext cx="6393588" cy="399568"/>
      </dsp:txXfrm>
    </dsp:sp>
    <dsp:sp modelId="{A0721D30-0AB7-462C-89D3-64B61DEBAD30}">
      <dsp:nvSpPr>
        <dsp:cNvPr id="0" name=""/>
        <dsp:cNvSpPr/>
      </dsp:nvSpPr>
      <dsp:spPr>
        <a:xfrm>
          <a:off x="0" y="943778"/>
          <a:ext cx="6984776" cy="278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312420" rIns="542096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Hop count metric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Using UDP Transport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Broadcast or multicast delivery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Support for default route propagating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FF0000"/>
              </a:solidFill>
            </a:rPr>
            <a:t>Distance vector algorithm</a:t>
          </a:r>
          <a:endParaRPr lang="zh-CN" sz="2400" b="1" kern="1200" dirty="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Passive version for hosts</a:t>
          </a:r>
          <a:endParaRPr lang="zh-CN" sz="2400" kern="1200" dirty="0"/>
        </a:p>
      </dsp:txBody>
      <dsp:txXfrm>
        <a:off x="0" y="943778"/>
        <a:ext cx="6984776" cy="2787750"/>
      </dsp:txXfrm>
    </dsp:sp>
    <dsp:sp modelId="{C04F7B69-D671-4659-97BB-D44D479A1622}">
      <dsp:nvSpPr>
        <dsp:cNvPr id="0" name=""/>
        <dsp:cNvSpPr/>
      </dsp:nvSpPr>
      <dsp:spPr>
        <a:xfrm>
          <a:off x="349238" y="722378"/>
          <a:ext cx="578942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Routing within an autonomous system</a:t>
          </a:r>
        </a:p>
      </dsp:txBody>
      <dsp:txXfrm>
        <a:off x="370854" y="743994"/>
        <a:ext cx="5746190" cy="3995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00695"/>
          <a:ext cx="744670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47" tIns="249936" rIns="5779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(destination network, distance)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The distance is the number of Internet hops to the destination</a:t>
          </a:r>
        </a:p>
      </dsp:txBody>
      <dsp:txXfrm>
        <a:off x="0" y="200695"/>
        <a:ext cx="7446708" cy="1285200"/>
      </dsp:txXfrm>
    </dsp:sp>
    <dsp:sp modelId="{7256A8FF-BBD2-4BB5-AC37-D06EC4DA3B6B}">
      <dsp:nvSpPr>
        <dsp:cNvPr id="0" name=""/>
        <dsp:cNvSpPr/>
      </dsp:nvSpPr>
      <dsp:spPr>
        <a:xfrm>
          <a:off x="372335" y="23575"/>
          <a:ext cx="686251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27" tIns="0" rIns="1970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j-lt"/>
              <a:ea typeface="黑体" pitchFamily="2" charset="-122"/>
              <a:cs typeface="Arial" charset="0"/>
            </a:rPr>
            <a:t>Entry In Distance Vector Algorithm</a:t>
          </a:r>
          <a:endParaRPr lang="zh-CN" altLang="en-US" sz="2000" kern="1200" dirty="0"/>
        </a:p>
      </dsp:txBody>
      <dsp:txXfrm>
        <a:off x="389628" y="40868"/>
        <a:ext cx="6827927" cy="319654"/>
      </dsp:txXfrm>
    </dsp:sp>
    <dsp:sp modelId="{9E0EAD39-201E-4A9C-9255-692A521D1082}">
      <dsp:nvSpPr>
        <dsp:cNvPr id="0" name=""/>
        <dsp:cNvSpPr/>
      </dsp:nvSpPr>
      <dsp:spPr>
        <a:xfrm>
          <a:off x="0" y="1727815"/>
          <a:ext cx="7446708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47" tIns="249936" rIns="5779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The organization merely needs to configure one of its routers to have a default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The organization usually chooses the router that connects to an ISP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RIP propagates the default route to all other routers in the organization</a:t>
          </a:r>
        </a:p>
      </dsp:txBody>
      <dsp:txXfrm>
        <a:off x="0" y="1727815"/>
        <a:ext cx="7446708" cy="2192400"/>
      </dsp:txXfrm>
    </dsp:sp>
    <dsp:sp modelId="{959FB455-432F-4EB7-A803-23417D7E512A}">
      <dsp:nvSpPr>
        <dsp:cNvPr id="0" name=""/>
        <dsp:cNvSpPr/>
      </dsp:nvSpPr>
      <dsp:spPr>
        <a:xfrm>
          <a:off x="372335" y="1550695"/>
          <a:ext cx="521269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27" tIns="0" rIns="1970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j-lt"/>
            </a:rPr>
            <a:t>The Default Route Of RIP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389628" y="1567988"/>
        <a:ext cx="5178109" cy="319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4072-99DF-4F64-A6B2-C126700E4348}">
      <dsp:nvSpPr>
        <dsp:cNvPr id="0" name=""/>
        <dsp:cNvSpPr/>
      </dsp:nvSpPr>
      <dsp:spPr>
        <a:xfrm>
          <a:off x="0" y="351732"/>
          <a:ext cx="6072335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281" tIns="458216" rIns="47128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(</a:t>
          </a:r>
          <a:r>
            <a:rPr lang="en-US" sz="2200" kern="1200" dirty="0" err="1" smtClean="0"/>
            <a:t>d</a:t>
          </a:r>
          <a:r>
            <a:rPr lang="en-US" sz="2200" kern="1200" baseline="-25000" dirty="0" err="1" smtClean="0"/>
            <a:t>A</a:t>
          </a:r>
          <a:r>
            <a:rPr lang="en-US" sz="2200" kern="1200" dirty="0" err="1" smtClean="0"/>
            <a:t>,d</a:t>
          </a:r>
          <a:r>
            <a:rPr lang="en-US" sz="2200" kern="1200" baseline="-25000" dirty="0" err="1" smtClean="0"/>
            <a:t>B</a:t>
          </a:r>
          <a:r>
            <a:rPr lang="en-US" sz="2200" kern="1200" dirty="0" err="1" smtClean="0"/>
            <a:t>,d</a:t>
          </a:r>
          <a:r>
            <a:rPr lang="en-US" sz="2200" kern="1200" baseline="-25000" dirty="0" err="1" smtClean="0"/>
            <a:t>C</a:t>
          </a:r>
          <a:r>
            <a:rPr lang="en-US" sz="2200" kern="1200" dirty="0" err="1" smtClean="0"/>
            <a:t>,d</a:t>
          </a:r>
          <a:r>
            <a:rPr lang="en-US" sz="2200" kern="1200" baseline="-25000" dirty="0" err="1" smtClean="0"/>
            <a:t>D</a:t>
          </a:r>
          <a:r>
            <a:rPr lang="en-US" sz="2200" kern="1200" dirty="0" err="1" smtClean="0"/>
            <a:t>,d</a:t>
          </a:r>
          <a:r>
            <a:rPr lang="en-US" sz="2200" kern="1200" baseline="-25000" dirty="0" err="1" smtClean="0"/>
            <a:t>E</a:t>
          </a:r>
          <a:r>
            <a:rPr lang="en-US" sz="2200" kern="1200" dirty="0" err="1" smtClean="0"/>
            <a:t>,d</a:t>
          </a:r>
          <a:r>
            <a:rPr lang="en-US" sz="2200" kern="1200" baseline="-25000" dirty="0" err="1" smtClean="0"/>
            <a:t>F</a:t>
          </a:r>
          <a:r>
            <a:rPr lang="en-US" sz="2200" kern="1200" dirty="0" smtClean="0"/>
            <a:t>)</a:t>
          </a:r>
          <a:endParaRPr lang="zh-CN" altLang="en-US" sz="2200" kern="1200" dirty="0"/>
        </a:p>
      </dsp:txBody>
      <dsp:txXfrm>
        <a:off x="0" y="351732"/>
        <a:ext cx="6072335" cy="935550"/>
      </dsp:txXfrm>
    </dsp:sp>
    <dsp:sp modelId="{EFF5284D-554D-4981-8C7D-E6567981AA14}">
      <dsp:nvSpPr>
        <dsp:cNvPr id="0" name=""/>
        <dsp:cNvSpPr/>
      </dsp:nvSpPr>
      <dsp:spPr>
        <a:xfrm>
          <a:off x="167681" y="0"/>
          <a:ext cx="425063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664" tIns="0" rIns="16066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/>
            <a:t>Brief representation</a:t>
          </a:r>
          <a:endParaRPr lang="zh-CN" altLang="en-US" sz="2200" kern="1200" dirty="0"/>
        </a:p>
      </dsp:txBody>
      <dsp:txXfrm>
        <a:off x="199384" y="31703"/>
        <a:ext cx="4187229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363847"/>
          <a:ext cx="7374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A8FF-BBD2-4BB5-AC37-D06EC4DA3B6B}">
      <dsp:nvSpPr>
        <dsp:cNvPr id="0" name=""/>
        <dsp:cNvSpPr/>
      </dsp:nvSpPr>
      <dsp:spPr>
        <a:xfrm>
          <a:off x="368735" y="9607"/>
          <a:ext cx="679615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22" tIns="0" rIns="19512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Another Interior Gateway Protocol</a:t>
          </a:r>
          <a:endParaRPr lang="zh-CN" altLang="en-US" sz="2400" kern="1200" dirty="0"/>
        </a:p>
      </dsp:txBody>
      <dsp:txXfrm>
        <a:off x="403320" y="44192"/>
        <a:ext cx="6726984" cy="639310"/>
      </dsp:txXfrm>
    </dsp:sp>
    <dsp:sp modelId="{F1777086-86E1-4A0E-B1FD-D27A578F65E9}">
      <dsp:nvSpPr>
        <dsp:cNvPr id="0" name=""/>
        <dsp:cNvSpPr/>
      </dsp:nvSpPr>
      <dsp:spPr>
        <a:xfrm>
          <a:off x="0" y="1452487"/>
          <a:ext cx="7374700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359" tIns="499872" rIns="57235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Full CIDR And Subnet Support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Authenticated message exchange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Imported routes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solidFill>
                <a:srgbClr val="FF0000"/>
              </a:solidFill>
              <a:ea typeface="黑体" pitchFamily="2" charset="-122"/>
            </a:rPr>
            <a:t>Link-state algorithm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Support for multi-access networks</a:t>
          </a:r>
        </a:p>
      </dsp:txBody>
      <dsp:txXfrm>
        <a:off x="0" y="1452487"/>
        <a:ext cx="7374700" cy="2570400"/>
      </dsp:txXfrm>
    </dsp:sp>
    <dsp:sp modelId="{4D46F0AC-D165-45FA-A7D4-17140BECB38D}">
      <dsp:nvSpPr>
        <dsp:cNvPr id="0" name=""/>
        <dsp:cNvSpPr/>
      </dsp:nvSpPr>
      <dsp:spPr>
        <a:xfrm>
          <a:off x="368735" y="1098247"/>
          <a:ext cx="601804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22" tIns="0" rIns="19512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Routing within an autonomous system</a:t>
          </a:r>
        </a:p>
      </dsp:txBody>
      <dsp:txXfrm>
        <a:off x="403320" y="1132832"/>
        <a:ext cx="5948872" cy="6393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44286"/>
          <a:ext cx="715867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593" tIns="333248" rIns="55559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The link-status algorithm</a:t>
          </a:r>
        </a:p>
      </dsp:txBody>
      <dsp:txXfrm>
        <a:off x="0" y="244286"/>
        <a:ext cx="7158676" cy="856800"/>
      </dsp:txXfrm>
    </dsp:sp>
    <dsp:sp modelId="{7256A8FF-BBD2-4BB5-AC37-D06EC4DA3B6B}">
      <dsp:nvSpPr>
        <dsp:cNvPr id="0" name=""/>
        <dsp:cNvSpPr/>
      </dsp:nvSpPr>
      <dsp:spPr>
        <a:xfrm>
          <a:off x="357584" y="8125"/>
          <a:ext cx="659063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07" tIns="0" rIns="18940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j-lt"/>
            </a:rPr>
            <a:t>An Example Of OSFP</a:t>
          </a:r>
          <a:endParaRPr lang="zh-CN" altLang="en-US" sz="2400" kern="1200" dirty="0"/>
        </a:p>
      </dsp:txBody>
      <dsp:txXfrm>
        <a:off x="380641" y="31182"/>
        <a:ext cx="6544521" cy="4262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765925"/>
          <a:ext cx="7662732" cy="3513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13" tIns="708152" rIns="59471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OSPF allows an autonomous system to be partitioned for routing purpose</a:t>
          </a:r>
          <a:endParaRPr lang="en-US" altLang="zh-CN" sz="2400" kern="1200" dirty="0" smtClean="0">
            <a:ea typeface="黑体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OSPF limits link-status broadcasts to routers within an area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smtClean="0"/>
            <a:t>OSPF allows communication between areas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smtClean="0"/>
            <a:t>One router in each area is configured to communicate with a router in one or more other areas</a:t>
          </a:r>
          <a:endParaRPr lang="en-US" altLang="zh-CN" sz="2400" kern="1200" dirty="0" smtClean="0"/>
        </a:p>
      </dsp:txBody>
      <dsp:txXfrm>
        <a:off x="0" y="765925"/>
        <a:ext cx="7662732" cy="3513613"/>
      </dsp:txXfrm>
    </dsp:sp>
    <dsp:sp modelId="{7256A8FF-BBD2-4BB5-AC37-D06EC4DA3B6B}">
      <dsp:nvSpPr>
        <dsp:cNvPr id="0" name=""/>
        <dsp:cNvSpPr/>
      </dsp:nvSpPr>
      <dsp:spPr>
        <a:xfrm>
          <a:off x="383136" y="264085"/>
          <a:ext cx="706159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743" tIns="0" rIns="2027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j-lt"/>
            </a:rPr>
            <a:t>Hierarchical Routing Of OSFP</a:t>
          </a:r>
          <a:endParaRPr lang="zh-CN" altLang="en-US" sz="2400" kern="1200" dirty="0"/>
        </a:p>
      </dsp:txBody>
      <dsp:txXfrm>
        <a:off x="432132" y="313081"/>
        <a:ext cx="6963598" cy="90568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415052"/>
          <a:ext cx="73747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A8FF-BBD2-4BB5-AC37-D06EC4DA3B6B}">
      <dsp:nvSpPr>
        <dsp:cNvPr id="0" name=""/>
        <dsp:cNvSpPr/>
      </dsp:nvSpPr>
      <dsp:spPr>
        <a:xfrm>
          <a:off x="368735" y="31292"/>
          <a:ext cx="679615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22" tIns="0" rIns="19512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An  Interior Gateway Protocol</a:t>
          </a:r>
          <a:endParaRPr lang="zh-CN" altLang="en-US" sz="2400" kern="1200" dirty="0"/>
        </a:p>
      </dsp:txBody>
      <dsp:txXfrm>
        <a:off x="406202" y="68759"/>
        <a:ext cx="6721220" cy="692586"/>
      </dsp:txXfrm>
    </dsp:sp>
    <dsp:sp modelId="{F1777086-86E1-4A0E-B1FD-D27A578F65E9}">
      <dsp:nvSpPr>
        <dsp:cNvPr id="0" name=""/>
        <dsp:cNvSpPr/>
      </dsp:nvSpPr>
      <dsp:spPr>
        <a:xfrm>
          <a:off x="0" y="1600138"/>
          <a:ext cx="7374700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359" tIns="541528" rIns="572359" bIns="170688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It is originally designed by Digital Equipment Corporation to be part of DECNET V</a:t>
          </a:r>
          <a:endParaRPr lang="en-US" altLang="zh-CN" sz="2400" kern="1200" dirty="0" smtClean="0">
            <a:ea typeface="黑体" pitchFamily="2" charset="-122"/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smtClean="0"/>
            <a:t>It was designed to propagate routes for OSI protocols</a:t>
          </a:r>
          <a:endParaRPr lang="en-US" altLang="zh-CN" sz="2400" kern="1200" dirty="0" smtClean="0">
            <a:ea typeface="黑体" pitchFamily="2" charset="-122"/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smtClean="0"/>
            <a:t>It has less overhead</a:t>
          </a:r>
          <a:endParaRPr lang="en-US" altLang="zh-CN" sz="2400" kern="1200" dirty="0" smtClean="0">
            <a:ea typeface="黑体" pitchFamily="2" charset="-122"/>
          </a:endParaRPr>
        </a:p>
      </dsp:txBody>
      <dsp:txXfrm>
        <a:off x="0" y="1600138"/>
        <a:ext cx="7374700" cy="2579850"/>
      </dsp:txXfrm>
    </dsp:sp>
    <dsp:sp modelId="{4D46F0AC-D165-45FA-A7D4-17140BECB38D}">
      <dsp:nvSpPr>
        <dsp:cNvPr id="0" name=""/>
        <dsp:cNvSpPr/>
      </dsp:nvSpPr>
      <dsp:spPr>
        <a:xfrm>
          <a:off x="368735" y="1210652"/>
          <a:ext cx="516229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22" tIns="0" rIns="19512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Another Link-state algorithm</a:t>
          </a:r>
        </a:p>
      </dsp:txBody>
      <dsp:txXfrm>
        <a:off x="406202" y="1248119"/>
        <a:ext cx="5087356" cy="6925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64678"/>
          <a:ext cx="8066842" cy="9912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077" tIns="291592" rIns="62607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Route Table in Routers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The destination  only supports unicast addresses</a:t>
          </a:r>
          <a:endParaRPr lang="zh-CN" altLang="en-US" sz="2400" kern="1200" dirty="0"/>
        </a:p>
      </dsp:txBody>
      <dsp:txXfrm>
        <a:off x="0" y="264678"/>
        <a:ext cx="8066842" cy="991205"/>
      </dsp:txXfrm>
    </dsp:sp>
    <dsp:sp modelId="{7256A8FF-BBD2-4BB5-AC37-D06EC4DA3B6B}">
      <dsp:nvSpPr>
        <dsp:cNvPr id="0" name=""/>
        <dsp:cNvSpPr/>
      </dsp:nvSpPr>
      <dsp:spPr>
        <a:xfrm>
          <a:off x="403342" y="14316"/>
          <a:ext cx="7433998" cy="412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35" tIns="0" rIns="2134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Unicast Routing</a:t>
          </a:r>
          <a:endParaRPr lang="zh-CN" altLang="en-US" sz="2400" kern="1200" dirty="0"/>
        </a:p>
      </dsp:txBody>
      <dsp:txXfrm>
        <a:off x="423497" y="34471"/>
        <a:ext cx="7393688" cy="372566"/>
      </dsp:txXfrm>
    </dsp:sp>
    <dsp:sp modelId="{F1777086-86E1-4A0E-B1FD-D27A578F65E9}">
      <dsp:nvSpPr>
        <dsp:cNvPr id="0" name=""/>
        <dsp:cNvSpPr/>
      </dsp:nvSpPr>
      <dsp:spPr>
        <a:xfrm>
          <a:off x="0" y="1497004"/>
          <a:ext cx="8066842" cy="2956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077" tIns="291592" rIns="62607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Multicast target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Dynamic group membership</a:t>
          </a:r>
          <a:endParaRPr lang="zh-CN" altLang="en-US" sz="2400" kern="1200" dirty="0"/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rPr>
            <a:t>IP Multicast Addresses</a:t>
          </a:r>
          <a:endParaRPr lang="zh-CN" altLang="en-US" sz="2400" kern="1200" dirty="0"/>
        </a:p>
        <a:p>
          <a:pPr marL="685800" lvl="3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224.0.00-239.255.255.255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Multicast source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Anonymous </a:t>
          </a:r>
          <a:r>
            <a:rPr lang="en-US" sz="2400" kern="1200" dirty="0" smtClean="0"/>
            <a:t>senders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 Unicast </a:t>
          </a:r>
          <a:r>
            <a:rPr lang="en-US" altLang="zh-CN" sz="2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rPr>
            <a:t>Address</a:t>
          </a:r>
          <a:endParaRPr lang="zh-CN" altLang="en-US" sz="2400" kern="1200" dirty="0"/>
        </a:p>
      </dsp:txBody>
      <dsp:txXfrm>
        <a:off x="0" y="1497004"/>
        <a:ext cx="8066842" cy="2956301"/>
      </dsp:txXfrm>
    </dsp:sp>
    <dsp:sp modelId="{4D46F0AC-D165-45FA-A7D4-17140BECB38D}">
      <dsp:nvSpPr>
        <dsp:cNvPr id="0" name=""/>
        <dsp:cNvSpPr/>
      </dsp:nvSpPr>
      <dsp:spPr>
        <a:xfrm>
          <a:off x="398497" y="1187681"/>
          <a:ext cx="5646789" cy="412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35" tIns="0" rIns="2134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Multicast Routing</a:t>
          </a:r>
          <a:endParaRPr lang="en-US" altLang="zh-CN" sz="2400" kern="1200" dirty="0" smtClean="0">
            <a:ea typeface="黑体" pitchFamily="2" charset="-122"/>
          </a:endParaRPr>
        </a:p>
      </dsp:txBody>
      <dsp:txXfrm>
        <a:off x="418652" y="1207836"/>
        <a:ext cx="5606479" cy="3725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53209"/>
          <a:ext cx="7950764" cy="1961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068" tIns="583184" rIns="61706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Joining a multicast group at any time and begin receiving a copy of all packets sent to the group</a:t>
          </a:r>
          <a:endParaRPr lang="en-US" altLang="zh-CN" sz="2400" kern="1200" dirty="0" smtClean="0">
            <a:ea typeface="黑体" pitchFamily="2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Leaving a multicast group at any time</a:t>
          </a:r>
          <a:endParaRPr lang="zh-CN" sz="2400" kern="1200" dirty="0"/>
        </a:p>
      </dsp:txBody>
      <dsp:txXfrm>
        <a:off x="0" y="253209"/>
        <a:ext cx="7950764" cy="1961086"/>
      </dsp:txXfrm>
    </dsp:sp>
    <dsp:sp modelId="{7256A8FF-BBD2-4BB5-AC37-D06EC4DA3B6B}">
      <dsp:nvSpPr>
        <dsp:cNvPr id="0" name=""/>
        <dsp:cNvSpPr/>
      </dsp:nvSpPr>
      <dsp:spPr>
        <a:xfrm>
          <a:off x="259632" y="0"/>
          <a:ext cx="7327026" cy="773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64" tIns="0" rIns="2103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j-lt"/>
              <a:ea typeface="黑体" pitchFamily="2" charset="-122"/>
              <a:cs typeface="Arial" charset="0"/>
            </a:rPr>
            <a:t>Dynamic group membership scheme</a:t>
          </a:r>
          <a:endParaRPr lang="zh-CN" altLang="en-US" sz="2400" kern="1200" dirty="0"/>
        </a:p>
      </dsp:txBody>
      <dsp:txXfrm>
        <a:off x="297397" y="37765"/>
        <a:ext cx="7251496" cy="698092"/>
      </dsp:txXfrm>
    </dsp:sp>
    <dsp:sp modelId="{DE065274-130A-434D-8571-B1AB0EE1019C}">
      <dsp:nvSpPr>
        <dsp:cNvPr id="0" name=""/>
        <dsp:cNvSpPr/>
      </dsp:nvSpPr>
      <dsp:spPr>
        <a:xfrm>
          <a:off x="0" y="2220523"/>
          <a:ext cx="7950764" cy="2150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068" tIns="583184" rIns="61706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Neither a sender nor a receiver knows the identity or the number of group members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Routers and hosts do not know which applications will send a datagram to a group</a:t>
          </a:r>
        </a:p>
      </dsp:txBody>
      <dsp:txXfrm>
        <a:off x="0" y="2220523"/>
        <a:ext cx="7950764" cy="2150832"/>
      </dsp:txXfrm>
    </dsp:sp>
    <dsp:sp modelId="{1280CE6E-8404-4AE1-8979-F921CDA15A08}">
      <dsp:nvSpPr>
        <dsp:cNvPr id="0" name=""/>
        <dsp:cNvSpPr/>
      </dsp:nvSpPr>
      <dsp:spPr>
        <a:xfrm>
          <a:off x="327507" y="1902444"/>
          <a:ext cx="5565534" cy="83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64" tIns="0" rIns="2103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j-lt"/>
            </a:rPr>
            <a:t>Anonymous Senders Scheme</a:t>
          </a:r>
          <a:endParaRPr lang="en-US" altLang="zh-CN" sz="2400" kern="1200" dirty="0" smtClean="0"/>
        </a:p>
      </dsp:txBody>
      <dsp:txXfrm>
        <a:off x="368035" y="1942972"/>
        <a:ext cx="5484478" cy="74916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6CCC-2943-4401-9F17-804571256D00}">
      <dsp:nvSpPr>
        <dsp:cNvPr id="0" name=""/>
        <dsp:cNvSpPr/>
      </dsp:nvSpPr>
      <dsp:spPr>
        <a:xfrm>
          <a:off x="0" y="183306"/>
          <a:ext cx="7152456" cy="251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60078-0076-49DF-9255-59D910CEA18D}">
      <dsp:nvSpPr>
        <dsp:cNvPr id="0" name=""/>
        <dsp:cNvSpPr/>
      </dsp:nvSpPr>
      <dsp:spPr>
        <a:xfrm>
          <a:off x="357622" y="35850"/>
          <a:ext cx="5006719" cy="294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2" tIns="0" rIns="1892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Reserved Multicast Addresses</a:t>
          </a:r>
          <a:endParaRPr lang="zh-CN" altLang="en-US" sz="1800" kern="1200" dirty="0"/>
        </a:p>
      </dsp:txBody>
      <dsp:txXfrm>
        <a:off x="372018" y="50246"/>
        <a:ext cx="4977927" cy="266119"/>
      </dsp:txXfrm>
    </dsp:sp>
    <dsp:sp modelId="{441CFD47-C3B6-4BD8-BF3A-AE9C14812E17}">
      <dsp:nvSpPr>
        <dsp:cNvPr id="0" name=""/>
        <dsp:cNvSpPr/>
      </dsp:nvSpPr>
      <dsp:spPr>
        <a:xfrm>
          <a:off x="0" y="568200"/>
          <a:ext cx="7152456" cy="9936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10" tIns="208280" rIns="55511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ASM</a:t>
          </a:r>
          <a:r>
            <a:rPr lang="zh-CN" sz="1800" kern="1200" dirty="0" smtClean="0"/>
            <a:t>（</a:t>
          </a:r>
          <a:r>
            <a:rPr lang="en-US" sz="1800" kern="1200" dirty="0" smtClean="0"/>
            <a:t>Any-Source Multicast</a:t>
          </a:r>
          <a:r>
            <a:rPr lang="zh-CN" altLang="en-US" sz="1800" kern="1200" dirty="0" smtClean="0"/>
            <a:t>）</a:t>
          </a:r>
          <a:r>
            <a:rPr lang="en-US" altLang="zh-CN" sz="1800" kern="1200" dirty="0" smtClean="0"/>
            <a:t>/</a:t>
          </a:r>
          <a:r>
            <a:rPr lang="en-US" sz="1800" kern="1200" dirty="0" smtClean="0"/>
            <a:t>SFM</a:t>
          </a:r>
          <a:r>
            <a:rPr lang="zh-CN" sz="1800" kern="1200" dirty="0" smtClean="0"/>
            <a:t>（</a:t>
          </a:r>
          <a:r>
            <a:rPr lang="en-US" sz="1800" kern="1200" dirty="0" smtClean="0"/>
            <a:t>Source-Filtered Multicast)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SSM</a:t>
          </a:r>
          <a:r>
            <a:rPr lang="zh-CN" sz="1800" kern="1200" dirty="0" smtClean="0"/>
            <a:t>（</a:t>
          </a:r>
          <a:r>
            <a:rPr lang="en-US" sz="1800" kern="1200" dirty="0" smtClean="0"/>
            <a:t>Source-Specific Multicast</a:t>
          </a:r>
          <a:r>
            <a:rPr lang="en-US" sz="1800" kern="1200" dirty="0" smtClean="0"/>
            <a:t>)</a:t>
          </a:r>
          <a:endParaRPr lang="zh-CN" altLang="en-US" sz="1800" kern="1200" dirty="0"/>
        </a:p>
      </dsp:txBody>
      <dsp:txXfrm>
        <a:off x="0" y="568200"/>
        <a:ext cx="7152456" cy="993678"/>
      </dsp:txXfrm>
    </dsp:sp>
    <dsp:sp modelId="{61CEEFB7-505C-45F5-8E67-F81A935656AE}">
      <dsp:nvSpPr>
        <dsp:cNvPr id="0" name=""/>
        <dsp:cNvSpPr/>
      </dsp:nvSpPr>
      <dsp:spPr>
        <a:xfrm>
          <a:off x="357622" y="489007"/>
          <a:ext cx="5006719" cy="226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2" tIns="0" rIns="1892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Multicast </a:t>
          </a:r>
          <a:r>
            <a:rPr lang="en-US" altLang="en-US" sz="1800" kern="1200" dirty="0" smtClean="0"/>
            <a:t>model Addresses</a:t>
          </a:r>
          <a:endParaRPr lang="zh-CN" altLang="en-US" sz="1800" kern="1200" dirty="0"/>
        </a:p>
      </dsp:txBody>
      <dsp:txXfrm>
        <a:off x="368686" y="500071"/>
        <a:ext cx="4984591" cy="204520"/>
      </dsp:txXfrm>
    </dsp:sp>
    <dsp:sp modelId="{5517912E-008B-4E4F-9D7A-8451E7BEFD25}">
      <dsp:nvSpPr>
        <dsp:cNvPr id="0" name=""/>
        <dsp:cNvSpPr/>
      </dsp:nvSpPr>
      <dsp:spPr>
        <a:xfrm>
          <a:off x="0" y="1763281"/>
          <a:ext cx="7152456" cy="251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3DDAA-756D-47E4-8F16-C927EDF22F9F}">
      <dsp:nvSpPr>
        <dsp:cNvPr id="0" name=""/>
        <dsp:cNvSpPr/>
      </dsp:nvSpPr>
      <dsp:spPr>
        <a:xfrm>
          <a:off x="357622" y="1615825"/>
          <a:ext cx="5006719" cy="294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2" tIns="0" rIns="1892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Local management multicast Address</a:t>
          </a:r>
          <a:endParaRPr lang="zh-CN" altLang="en-US" sz="1800" kern="1200" dirty="0"/>
        </a:p>
      </dsp:txBody>
      <dsp:txXfrm>
        <a:off x="372018" y="1630221"/>
        <a:ext cx="4977927" cy="26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56596"/>
          <a:ext cx="7086668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004" tIns="354076" rIns="5500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direct network to which the host attaches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Default entry that directs all other traffic to a special router</a:t>
          </a:r>
          <a:endParaRPr lang="zh-CN" altLang="en-US" sz="2000" kern="1200" dirty="0"/>
        </a:p>
      </dsp:txBody>
      <dsp:txXfrm>
        <a:off x="0" y="256596"/>
        <a:ext cx="7086668" cy="1392300"/>
      </dsp:txXfrm>
    </dsp:sp>
    <dsp:sp modelId="{7256A8FF-BBD2-4BB5-AC37-D06EC4DA3B6B}">
      <dsp:nvSpPr>
        <dsp:cNvPr id="0" name=""/>
        <dsp:cNvSpPr/>
      </dsp:nvSpPr>
      <dsp:spPr>
        <a:xfrm>
          <a:off x="353987" y="5676"/>
          <a:ext cx="66529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01" tIns="0" rIns="1875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bg1"/>
              </a:solidFill>
            </a:rPr>
            <a:t>A single router connects the network to the rest of Internet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78485" y="30174"/>
        <a:ext cx="6603998" cy="4528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40981"/>
          <a:ext cx="8417598" cy="132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299" tIns="124968" rIns="6532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allows applications to join a multicast group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allows applications to exit a multicast group</a:t>
          </a:r>
          <a:endParaRPr lang="en-US" altLang="zh-CN" sz="2000" kern="1200" dirty="0" smtClean="0"/>
        </a:p>
      </dsp:txBody>
      <dsp:txXfrm>
        <a:off x="0" y="240981"/>
        <a:ext cx="8417598" cy="1328250"/>
      </dsp:txXfrm>
    </dsp:sp>
    <dsp:sp modelId="{7256A8FF-BBD2-4BB5-AC37-D06EC4DA3B6B}">
      <dsp:nvSpPr>
        <dsp:cNvPr id="0" name=""/>
        <dsp:cNvSpPr/>
      </dsp:nvSpPr>
      <dsp:spPr>
        <a:xfrm>
          <a:off x="280693" y="0"/>
          <a:ext cx="8028712" cy="361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716" tIns="0" rIns="2227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is used for multicast group management between a host and a router</a:t>
          </a:r>
          <a:endParaRPr lang="zh-CN" altLang="en-US" sz="2000" kern="1200" dirty="0"/>
        </a:p>
      </dsp:txBody>
      <dsp:txXfrm>
        <a:off x="298316" y="17623"/>
        <a:ext cx="7993466" cy="325762"/>
      </dsp:txXfrm>
    </dsp:sp>
    <dsp:sp modelId="{DE065274-130A-434D-8571-B1AB0EE1019C}">
      <dsp:nvSpPr>
        <dsp:cNvPr id="0" name=""/>
        <dsp:cNvSpPr/>
      </dsp:nvSpPr>
      <dsp:spPr>
        <a:xfrm>
          <a:off x="0" y="1205609"/>
          <a:ext cx="8417598" cy="1537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299" tIns="124968" rIns="6532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j-lt"/>
            </a:rPr>
            <a:t>Type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01:Query Operation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02:Report Operation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Multicast Group Address</a:t>
          </a:r>
          <a:endParaRPr lang="en-US" altLang="zh-CN" sz="2000" kern="1200" dirty="0" smtClean="0"/>
        </a:p>
      </dsp:txBody>
      <dsp:txXfrm>
        <a:off x="0" y="1205609"/>
        <a:ext cx="8417598" cy="1537699"/>
      </dsp:txXfrm>
    </dsp:sp>
    <dsp:sp modelId="{1280CE6E-8404-4AE1-8979-F921CDA15A08}">
      <dsp:nvSpPr>
        <dsp:cNvPr id="0" name=""/>
        <dsp:cNvSpPr/>
      </dsp:nvSpPr>
      <dsp:spPr>
        <a:xfrm>
          <a:off x="280694" y="943203"/>
          <a:ext cx="8002620" cy="4154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716" tIns="0" rIns="2227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j-lt"/>
            </a:rPr>
            <a:t>IGMP Packet Format</a:t>
          </a:r>
          <a:endParaRPr lang="en-US" altLang="zh-CN" sz="2000" kern="1200" dirty="0" smtClean="0"/>
        </a:p>
      </dsp:txBody>
      <dsp:txXfrm>
        <a:off x="300976" y="963485"/>
        <a:ext cx="7962056" cy="37490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638599"/>
          <a:ext cx="8208912" cy="826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A8FF-BBD2-4BB5-AC37-D06EC4DA3B6B}">
      <dsp:nvSpPr>
        <dsp:cNvPr id="0" name=""/>
        <dsp:cNvSpPr/>
      </dsp:nvSpPr>
      <dsp:spPr>
        <a:xfrm>
          <a:off x="372367" y="3919"/>
          <a:ext cx="7829667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+mj-lt"/>
            </a:rPr>
            <a:t>IGMP Encapsulation</a:t>
          </a:r>
          <a:endParaRPr lang="zh-CN" altLang="en-US" sz="2800" kern="1200" dirty="0"/>
        </a:p>
      </dsp:txBody>
      <dsp:txXfrm>
        <a:off x="434332" y="65884"/>
        <a:ext cx="7705737" cy="11454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29680-3484-4A8F-8A12-A5EA22FD8CBA}">
      <dsp:nvSpPr>
        <dsp:cNvPr id="0" name=""/>
        <dsp:cNvSpPr/>
      </dsp:nvSpPr>
      <dsp:spPr>
        <a:xfrm>
          <a:off x="0" y="370777"/>
          <a:ext cx="8208912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520700" rIns="6371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+mj-lt"/>
            </a:rPr>
            <a:t>Host send an IGMP Report(type=</a:t>
          </a:r>
          <a:r>
            <a:rPr lang="en-US" sz="2400" kern="1200" dirty="0" smtClean="0"/>
            <a:t>0x2</a:t>
          </a:r>
          <a:r>
            <a:rPr lang="en-US" altLang="zh-CN" sz="2400" kern="1200" dirty="0" smtClean="0">
              <a:latin typeface="+mj-lt"/>
            </a:rPr>
            <a:t>) to the router to apply to join a multicast group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+mj-lt"/>
            </a:rPr>
            <a:t>The router will put the host  into the multicast group</a:t>
          </a:r>
        </a:p>
      </dsp:txBody>
      <dsp:txXfrm>
        <a:off x="0" y="370777"/>
        <a:ext cx="8208912" cy="1771875"/>
      </dsp:txXfrm>
    </dsp:sp>
    <dsp:sp modelId="{11C89955-4DD6-47C2-A41E-7A9755F8C6DF}">
      <dsp:nvSpPr>
        <dsp:cNvPr id="0" name=""/>
        <dsp:cNvSpPr/>
      </dsp:nvSpPr>
      <dsp:spPr>
        <a:xfrm>
          <a:off x="410445" y="1776"/>
          <a:ext cx="574623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Joining A Multicast Group</a:t>
          </a:r>
          <a:endParaRPr lang="en-US" altLang="zh-CN" sz="2400" kern="1200" dirty="0" smtClean="0">
            <a:latin typeface="+mj-lt"/>
          </a:endParaRPr>
        </a:p>
      </dsp:txBody>
      <dsp:txXfrm>
        <a:off x="446471" y="37802"/>
        <a:ext cx="5674186" cy="6659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174643"/>
          <a:ext cx="8208912" cy="1609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291592" rIns="6371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router send an IGMP Queries(type=0x1) periodically to ask the hosts to determine whether remains in the multicast group</a:t>
          </a:r>
          <a:endParaRPr lang="en-US" altLang="zh-CN" sz="2000" kern="1200" dirty="0" smtClean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j-lt"/>
            </a:rPr>
            <a:t>The router will remove the host from the </a:t>
          </a:r>
          <a:r>
            <a:rPr lang="en-US" sz="2000" kern="1200" dirty="0" smtClean="0"/>
            <a:t>multicast group</a:t>
          </a:r>
          <a:r>
            <a:rPr lang="en-US" altLang="zh-CN" sz="2000" kern="1200" dirty="0" smtClean="0">
              <a:latin typeface="+mj-lt"/>
            </a:rPr>
            <a:t>  if  a host does not </a:t>
          </a:r>
          <a:r>
            <a:rPr lang="en-US" sz="2000" kern="1200" dirty="0" smtClean="0"/>
            <a:t>send the report to </a:t>
          </a:r>
          <a:r>
            <a:rPr lang="en-US" altLang="zh-CN" sz="2000" kern="1200" dirty="0" smtClean="0">
              <a:latin typeface="+mj-lt"/>
            </a:rPr>
            <a:t>answer </a:t>
          </a:r>
          <a:r>
            <a:rPr lang="en-US" altLang="zh-CN" sz="2000" kern="1200" dirty="0" smtClean="0">
              <a:latin typeface="+mj-lt"/>
            </a:rPr>
            <a:t>the query</a:t>
          </a:r>
        </a:p>
      </dsp:txBody>
      <dsp:txXfrm>
        <a:off x="0" y="174643"/>
        <a:ext cx="8208912" cy="1609745"/>
      </dsp:txXfrm>
    </dsp:sp>
    <dsp:sp modelId="{7256A8FF-BBD2-4BB5-AC37-D06EC4DA3B6B}">
      <dsp:nvSpPr>
        <dsp:cNvPr id="0" name=""/>
        <dsp:cNvSpPr/>
      </dsp:nvSpPr>
      <dsp:spPr>
        <a:xfrm>
          <a:off x="149989" y="0"/>
          <a:ext cx="7829667" cy="446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Leaving A Multicast Group</a:t>
          </a:r>
          <a:endParaRPr lang="en-US" altLang="zh-CN" sz="2000" kern="1200" dirty="0" smtClean="0">
            <a:latin typeface="+mj-lt"/>
          </a:endParaRPr>
        </a:p>
      </dsp:txBody>
      <dsp:txXfrm>
        <a:off x="171803" y="21814"/>
        <a:ext cx="7786039" cy="40322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6CD89-A403-4CD5-83FB-62F28ABEA414}">
      <dsp:nvSpPr>
        <dsp:cNvPr id="0" name=""/>
        <dsp:cNvSpPr/>
      </dsp:nvSpPr>
      <dsp:spPr>
        <a:xfrm>
          <a:off x="0" y="844734"/>
          <a:ext cx="7230684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81" tIns="1166368" rIns="56118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>
              <a:ea typeface="黑体" pitchFamily="2" charset="-122"/>
            </a:rPr>
            <a:t>Flood-And-Prune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>
              <a:ea typeface="黑体" pitchFamily="2" charset="-122"/>
            </a:rPr>
            <a:t>Configuration-And-Tunneling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>
              <a:ea typeface="黑体" pitchFamily="2" charset="-122"/>
            </a:rPr>
            <a:t>Core-Based Discovery</a:t>
          </a:r>
        </a:p>
      </dsp:txBody>
      <dsp:txXfrm>
        <a:off x="0" y="844734"/>
        <a:ext cx="7230684" cy="2910599"/>
      </dsp:txXfrm>
    </dsp:sp>
    <dsp:sp modelId="{75A71588-613C-46D8-96A1-676034003AE7}">
      <dsp:nvSpPr>
        <dsp:cNvPr id="0" name=""/>
        <dsp:cNvSpPr/>
      </dsp:nvSpPr>
      <dsp:spPr>
        <a:xfrm>
          <a:off x="327993" y="18173"/>
          <a:ext cx="6896632" cy="165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312" tIns="0" rIns="19131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Forwarding Techniques on Routers</a:t>
          </a:r>
          <a:endParaRPr lang="zh-CN" altLang="en-US" sz="3200" kern="1200" dirty="0"/>
        </a:p>
      </dsp:txBody>
      <dsp:txXfrm>
        <a:off x="408692" y="98872"/>
        <a:ext cx="6735234" cy="149172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764517"/>
          <a:ext cx="7287688" cy="31218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06" tIns="145796" rIns="5656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is ideal in a situation where the group is small and all members are attached to contiguous LANs</a:t>
          </a:r>
          <a:endParaRPr lang="en-US" altLang="zh-CN" sz="2400" kern="1200" dirty="0" smtClean="0">
            <a:ea typeface="黑体" pitchFamily="2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Initially, routers forward each datagram to all networks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If a router learns that no computers on a given network are members of the group, the router stops forwarding multicast to that network</a:t>
          </a:r>
          <a:endParaRPr lang="zh-CN" sz="2400" kern="1200" dirty="0"/>
        </a:p>
      </dsp:txBody>
      <dsp:txXfrm>
        <a:off x="0" y="764517"/>
        <a:ext cx="7287688" cy="3121851"/>
      </dsp:txXfrm>
    </dsp:sp>
    <dsp:sp modelId="{7256A8FF-BBD2-4BB5-AC37-D06EC4DA3B6B}">
      <dsp:nvSpPr>
        <dsp:cNvPr id="0" name=""/>
        <dsp:cNvSpPr/>
      </dsp:nvSpPr>
      <dsp:spPr>
        <a:xfrm>
          <a:off x="11685" y="55092"/>
          <a:ext cx="6715968" cy="565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0" tIns="0" rIns="19282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Flood-And-Prune</a:t>
          </a:r>
          <a:endParaRPr lang="zh-CN" altLang="en-US" sz="2400" kern="1200" dirty="0"/>
        </a:p>
      </dsp:txBody>
      <dsp:txXfrm>
        <a:off x="39274" y="82681"/>
        <a:ext cx="6660790" cy="5099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443693"/>
          <a:ext cx="7632848" cy="38552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395732" rIns="59239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is ideal in a situation where the group is geographically dispersed</a:t>
          </a:r>
          <a:endParaRPr lang="en-US" altLang="zh-CN" sz="2400" kern="1200" dirty="0" smtClean="0">
            <a:ea typeface="黑体" pitchFamily="2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router at each site is configured to know about other sites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When a multicast datagram arrives, the router at a site transmits the datagram on all directly attached LANs via hardware multicast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router then consults its configuration table to determine which other sites should</a:t>
          </a:r>
          <a:endParaRPr lang="zh-CN" sz="2400" kern="1200" dirty="0"/>
        </a:p>
      </dsp:txBody>
      <dsp:txXfrm>
        <a:off x="0" y="443693"/>
        <a:ext cx="7632848" cy="3855261"/>
      </dsp:txXfrm>
    </dsp:sp>
    <dsp:sp modelId="{7256A8FF-BBD2-4BB5-AC37-D06EC4DA3B6B}">
      <dsp:nvSpPr>
        <dsp:cNvPr id="0" name=""/>
        <dsp:cNvSpPr/>
      </dsp:nvSpPr>
      <dsp:spPr>
        <a:xfrm>
          <a:off x="214712" y="0"/>
          <a:ext cx="7034051" cy="659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itchFamily="18" charset="0"/>
            </a:rPr>
            <a:t>Configuration-And-Tunneling</a:t>
          </a:r>
          <a:endParaRPr lang="zh-CN" altLang="en-US" sz="2400" kern="1200" dirty="0"/>
        </a:p>
      </dsp:txBody>
      <dsp:txXfrm>
        <a:off x="246905" y="32193"/>
        <a:ext cx="6969665" cy="59508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BEA0-BAF8-44A5-B574-3F7A5D93C8C2}">
      <dsp:nvSpPr>
        <dsp:cNvPr id="0" name=""/>
        <dsp:cNvSpPr/>
      </dsp:nvSpPr>
      <dsp:spPr>
        <a:xfrm>
          <a:off x="0" y="366699"/>
          <a:ext cx="6624736" cy="406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53" tIns="354076" rIns="51415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It is ideal in a situation where multicast scales gracefully from a small group in one area to a large group with members at arbitrary locations</a:t>
          </a:r>
          <a:endParaRPr 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Some multicast routing protocols designate a core unicast address for each multicast groups</a:t>
          </a:r>
          <a:endParaRPr 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Whenever a router R1 receives a multicast datagram to a group , R1 encapsulates the multicast datagram in a unicast datagram and forwards it to the group’s core unicast address</a:t>
          </a:r>
          <a:endParaRPr 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unicast datagram travels through the Internet to reach the router R2 that participates in the group</a:t>
          </a:r>
          <a:endParaRPr 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R2 obtains the multicast program from the unicast datagram and use multicast routing to forward it to the members of the group</a:t>
          </a:r>
          <a:endParaRPr 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Requests to join the group follow the same pattern</a:t>
          </a:r>
          <a:endParaRPr lang="zh-CN" sz="1700" kern="1200" dirty="0"/>
        </a:p>
      </dsp:txBody>
      <dsp:txXfrm>
        <a:off x="0" y="366699"/>
        <a:ext cx="6624736" cy="4069800"/>
      </dsp:txXfrm>
    </dsp:sp>
    <dsp:sp modelId="{CB284F85-66FB-46C3-8E79-8384096C7C92}">
      <dsp:nvSpPr>
        <dsp:cNvPr id="0" name=""/>
        <dsp:cNvSpPr/>
      </dsp:nvSpPr>
      <dsp:spPr>
        <a:xfrm>
          <a:off x="331236" y="115779"/>
          <a:ext cx="46373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79" tIns="0" rIns="1752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Core-Based Discovery</a:t>
          </a:r>
          <a:endParaRPr lang="zh-CN" altLang="en-US" sz="1700" kern="1200" dirty="0"/>
        </a:p>
      </dsp:txBody>
      <dsp:txXfrm>
        <a:off x="355734" y="140277"/>
        <a:ext cx="4588319" cy="45284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178445"/>
          <a:ext cx="7806748" cy="14980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890" tIns="124968" rIns="60589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is based on Configuration-And-Tunneling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performs local multicast and uses IP-in-IP encapsulation to send multicast datagrams from one site on the Internet to another</a:t>
          </a:r>
          <a:endParaRPr lang="zh-CN" altLang="en-US" sz="2400" kern="1200" dirty="0"/>
        </a:p>
      </dsp:txBody>
      <dsp:txXfrm>
        <a:off x="0" y="178445"/>
        <a:ext cx="7806748" cy="1498069"/>
      </dsp:txXfrm>
    </dsp:sp>
    <dsp:sp modelId="{7256A8FF-BBD2-4BB5-AC37-D06EC4DA3B6B}">
      <dsp:nvSpPr>
        <dsp:cNvPr id="0" name=""/>
        <dsp:cNvSpPr/>
      </dsp:nvSpPr>
      <dsp:spPr>
        <a:xfrm>
          <a:off x="360293" y="42458"/>
          <a:ext cx="7446454" cy="194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4" tIns="0" rIns="2065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Distance Vector Multicast Routing Protocol(DVMRP)</a:t>
          </a:r>
          <a:endParaRPr lang="zh-CN" altLang="en-US" sz="2400" kern="1200" dirty="0"/>
        </a:p>
      </dsp:txBody>
      <dsp:txXfrm>
        <a:off x="369770" y="51935"/>
        <a:ext cx="7427500" cy="175181"/>
      </dsp:txXfrm>
    </dsp:sp>
    <dsp:sp modelId="{E280B6AE-2787-4E81-8167-0A9B9ACC7F9B}">
      <dsp:nvSpPr>
        <dsp:cNvPr id="0" name=""/>
        <dsp:cNvSpPr/>
      </dsp:nvSpPr>
      <dsp:spPr>
        <a:xfrm>
          <a:off x="0" y="1875498"/>
          <a:ext cx="7806748" cy="1223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890" tIns="124968" rIns="60589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is based on Core-Based Discovery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builds a delivery tree from a central point for each group</a:t>
          </a:r>
          <a:endParaRPr lang="en-US" altLang="zh-CN" sz="2400" kern="1200" dirty="0" smtClean="0"/>
        </a:p>
      </dsp:txBody>
      <dsp:txXfrm>
        <a:off x="0" y="1875498"/>
        <a:ext cx="7806748" cy="1223755"/>
      </dsp:txXfrm>
    </dsp:sp>
    <dsp:sp modelId="{8D2E1974-9B9A-454B-B131-AF8A7DF7368B}">
      <dsp:nvSpPr>
        <dsp:cNvPr id="0" name=""/>
        <dsp:cNvSpPr/>
      </dsp:nvSpPr>
      <dsp:spPr>
        <a:xfrm>
          <a:off x="383869" y="1712551"/>
          <a:ext cx="7422878" cy="250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4" tIns="0" rIns="2065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Core Based Trees(CBT)</a:t>
          </a:r>
        </a:p>
      </dsp:txBody>
      <dsp:txXfrm>
        <a:off x="396110" y="1724792"/>
        <a:ext cx="7398396" cy="226282"/>
      </dsp:txXfrm>
    </dsp:sp>
    <dsp:sp modelId="{4AA09E05-5D6F-4C7D-B538-9F28DD36E740}">
      <dsp:nvSpPr>
        <dsp:cNvPr id="0" name=""/>
        <dsp:cNvSpPr/>
      </dsp:nvSpPr>
      <dsp:spPr>
        <a:xfrm>
          <a:off x="0" y="3341962"/>
          <a:ext cx="7806748" cy="1213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890" tIns="124968" rIns="60589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is based on Core-Based Discovery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uses the same approach as CBT to form a multicast routing tree</a:t>
          </a:r>
          <a:endParaRPr lang="en-US" altLang="zh-CN" sz="2400" kern="1200" dirty="0" smtClean="0"/>
        </a:p>
      </dsp:txBody>
      <dsp:txXfrm>
        <a:off x="0" y="3341962"/>
        <a:ext cx="7806748" cy="1213762"/>
      </dsp:txXfrm>
    </dsp:sp>
    <dsp:sp modelId="{9590DB02-347F-4C06-8BEB-C325686580E4}">
      <dsp:nvSpPr>
        <dsp:cNvPr id="0" name=""/>
        <dsp:cNvSpPr/>
      </dsp:nvSpPr>
      <dsp:spPr>
        <a:xfrm>
          <a:off x="383869" y="3130965"/>
          <a:ext cx="7422878" cy="323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4" tIns="0" rIns="2065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Protocol Independent Multicast-Sparse Mode(PIM-SM)</a:t>
          </a:r>
        </a:p>
      </dsp:txBody>
      <dsp:txXfrm>
        <a:off x="399641" y="3146737"/>
        <a:ext cx="7391334" cy="29154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3F24-4F84-41B8-BB36-1D2745D201C4}">
      <dsp:nvSpPr>
        <dsp:cNvPr id="0" name=""/>
        <dsp:cNvSpPr/>
      </dsp:nvSpPr>
      <dsp:spPr>
        <a:xfrm>
          <a:off x="0" y="407107"/>
          <a:ext cx="8022772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656" tIns="395732" rIns="6226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is based on Flood-And-Prune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Routers use PIM-DM broadcast multicast packets to all locations within the organization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Each router that has no member of a particular group sends back a message to prune the multicast routing tree</a:t>
          </a:r>
          <a:endParaRPr lang="en-US" altLang="zh-CN" sz="2000" kern="1200" dirty="0" smtClean="0"/>
        </a:p>
      </dsp:txBody>
      <dsp:txXfrm>
        <a:off x="0" y="407107"/>
        <a:ext cx="8022772" cy="2034900"/>
      </dsp:txXfrm>
    </dsp:sp>
    <dsp:sp modelId="{E654813C-4CDB-47CB-BBE9-4C6F9ECC12C1}">
      <dsp:nvSpPr>
        <dsp:cNvPr id="0" name=""/>
        <dsp:cNvSpPr/>
      </dsp:nvSpPr>
      <dsp:spPr>
        <a:xfrm>
          <a:off x="394491" y="94114"/>
          <a:ext cx="7628280" cy="66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Protocol Independent Multicast-Dense Mode(PIM-DM)</a:t>
          </a:r>
        </a:p>
      </dsp:txBody>
      <dsp:txXfrm>
        <a:off x="427115" y="126738"/>
        <a:ext cx="7563032" cy="603051"/>
      </dsp:txXfrm>
    </dsp:sp>
    <dsp:sp modelId="{C2E7705A-C619-4D18-8CC4-83C3BFB696CA}">
      <dsp:nvSpPr>
        <dsp:cNvPr id="0" name=""/>
        <dsp:cNvSpPr/>
      </dsp:nvSpPr>
      <dsp:spPr>
        <a:xfrm>
          <a:off x="0" y="2893923"/>
          <a:ext cx="80227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656" tIns="395732" rIns="6226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is designed to pass multicast routes among routers within an organization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builds on Link-State routing approach</a:t>
          </a:r>
          <a:endParaRPr lang="en-US" altLang="zh-CN" sz="2000" kern="1200" dirty="0" smtClean="0"/>
        </a:p>
      </dsp:txBody>
      <dsp:txXfrm>
        <a:off x="0" y="2893923"/>
        <a:ext cx="8022772" cy="1436400"/>
      </dsp:txXfrm>
    </dsp:sp>
    <dsp:sp modelId="{C753C783-124A-4692-B215-5E6D2CA0DFD8}">
      <dsp:nvSpPr>
        <dsp:cNvPr id="0" name=""/>
        <dsp:cNvSpPr/>
      </dsp:nvSpPr>
      <dsp:spPr>
        <a:xfrm>
          <a:off x="394491" y="2619474"/>
          <a:ext cx="7628280" cy="629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Multicast </a:t>
          </a:r>
          <a:r>
            <a:rPr lang="en-US" altLang="zh-CN" sz="2000" kern="1200" dirty="0" smtClean="0"/>
            <a:t>Extension To </a:t>
          </a:r>
          <a:r>
            <a:rPr lang="en-US" altLang="zh-CN" sz="2000" kern="1200" dirty="0" smtClean="0"/>
            <a:t>the Open Shortest Path First </a:t>
          </a:r>
          <a:r>
            <a:rPr lang="en-US" altLang="zh-CN" sz="2000" kern="1200" dirty="0" smtClean="0"/>
            <a:t>Protocol(MOSPF</a:t>
          </a:r>
          <a:r>
            <a:rPr lang="en-US" altLang="zh-CN" sz="2000" kern="1200" dirty="0" smtClean="0"/>
            <a:t>)</a:t>
          </a:r>
        </a:p>
      </dsp:txBody>
      <dsp:txXfrm>
        <a:off x="425233" y="2650216"/>
        <a:ext cx="7566796" cy="568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312537"/>
          <a:ext cx="795076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A8FF-BBD2-4BB5-AC37-D06EC4DA3B6B}">
      <dsp:nvSpPr>
        <dsp:cNvPr id="0" name=""/>
        <dsp:cNvSpPr/>
      </dsp:nvSpPr>
      <dsp:spPr>
        <a:xfrm>
          <a:off x="378127" y="32097"/>
          <a:ext cx="756994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64" tIns="0" rIns="2103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Each time an ISP adds a new customer’s network</a:t>
          </a:r>
          <a:r>
            <a:rPr lang="zh-CN" sz="1800" kern="1200" dirty="0" smtClean="0"/>
            <a:t>，</a:t>
          </a:r>
          <a:r>
            <a:rPr lang="en-US" sz="1800" kern="1200" dirty="0" smtClean="0"/>
            <a:t>the information must be passed to the other ISP</a:t>
          </a:r>
          <a:endParaRPr lang="zh-CN" altLang="en-US" sz="1800" kern="1200" dirty="0"/>
        </a:p>
      </dsp:txBody>
      <dsp:txXfrm>
        <a:off x="405507" y="59477"/>
        <a:ext cx="7515186" cy="506120"/>
      </dsp:txXfrm>
    </dsp:sp>
    <dsp:sp modelId="{21ED1978-BFD1-423C-A842-7FC8388CC433}">
      <dsp:nvSpPr>
        <dsp:cNvPr id="0" name=""/>
        <dsp:cNvSpPr/>
      </dsp:nvSpPr>
      <dsp:spPr>
        <a:xfrm>
          <a:off x="0" y="1174378"/>
          <a:ext cx="795076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E72E4-026A-4522-8336-81F1DCDEF0D6}">
      <dsp:nvSpPr>
        <dsp:cNvPr id="0" name=""/>
        <dsp:cNvSpPr/>
      </dsp:nvSpPr>
      <dsp:spPr>
        <a:xfrm>
          <a:off x="397149" y="893937"/>
          <a:ext cx="722957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364" tIns="0" rIns="21036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manual process is far too slow to accommodate network failures</a:t>
          </a:r>
          <a:endParaRPr lang="zh-CN" sz="1800" kern="1200" dirty="0"/>
        </a:p>
      </dsp:txBody>
      <dsp:txXfrm>
        <a:off x="424529" y="921317"/>
        <a:ext cx="7174815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7D7C6-FE02-47FF-941F-0822D1F4478C}">
      <dsp:nvSpPr>
        <dsp:cNvPr id="0" name=""/>
        <dsp:cNvSpPr/>
      </dsp:nvSpPr>
      <dsp:spPr>
        <a:xfrm>
          <a:off x="0" y="503721"/>
          <a:ext cx="6689111" cy="175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149" tIns="124968" rIns="5191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Routers and networks in the Internet are divided into Autonomous Systems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Routing within an Autonomous System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Routing between Autonomous Systems</a:t>
          </a:r>
          <a:endParaRPr lang="zh-CN" altLang="en-US" sz="2400" kern="1200" dirty="0"/>
        </a:p>
      </dsp:txBody>
      <dsp:txXfrm>
        <a:off x="0" y="503721"/>
        <a:ext cx="6689111" cy="1753012"/>
      </dsp:txXfrm>
    </dsp:sp>
    <dsp:sp modelId="{B721798C-62D9-441E-8B1E-546C25CBCDCC}">
      <dsp:nvSpPr>
        <dsp:cNvPr id="0" name=""/>
        <dsp:cNvSpPr/>
      </dsp:nvSpPr>
      <dsp:spPr>
        <a:xfrm>
          <a:off x="334128" y="1234"/>
          <a:ext cx="4677805" cy="559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83" tIns="0" rIns="1769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Two-level routing hierarchy</a:t>
          </a:r>
          <a:endParaRPr lang="zh-CN" altLang="en-US" sz="2400" kern="1200" dirty="0"/>
        </a:p>
      </dsp:txBody>
      <dsp:txXfrm>
        <a:off x="361454" y="28560"/>
        <a:ext cx="4623153" cy="505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28917"/>
          <a:ext cx="7272808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451" tIns="249936" rIns="56445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All routers are under control of one administrative authority and use </a:t>
          </a:r>
          <a:r>
            <a:rPr lang="en-US" altLang="zh-CN" sz="2400" kern="1200" dirty="0" smtClean="0"/>
            <a:t>the same Routing protocol 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 least one router in each group summarizes the information passing it to other groups</a:t>
          </a:r>
          <a:endParaRPr lang="zh-CN" sz="2400" kern="1200" dirty="0"/>
        </a:p>
      </dsp:txBody>
      <dsp:txXfrm>
        <a:off x="0" y="228917"/>
        <a:ext cx="7272808" cy="2154600"/>
      </dsp:txXfrm>
    </dsp:sp>
    <dsp:sp modelId="{7256A8FF-BBD2-4BB5-AC37-D06EC4DA3B6B}">
      <dsp:nvSpPr>
        <dsp:cNvPr id="0" name=""/>
        <dsp:cNvSpPr/>
      </dsp:nvSpPr>
      <dsp:spPr>
        <a:xfrm>
          <a:off x="346239" y="51797"/>
          <a:ext cx="692478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426" tIns="0" rIns="1924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group of routers</a:t>
          </a:r>
          <a:endParaRPr lang="zh-CN" altLang="en-US" sz="2400" kern="1200" dirty="0"/>
        </a:p>
      </dsp:txBody>
      <dsp:txXfrm>
        <a:off x="363532" y="69090"/>
        <a:ext cx="6890199" cy="319654"/>
      </dsp:txXfrm>
    </dsp:sp>
    <dsp:sp modelId="{20537E42-BA67-4B8A-BDAB-D15E899D3BDE}">
      <dsp:nvSpPr>
        <dsp:cNvPr id="0" name=""/>
        <dsp:cNvSpPr/>
      </dsp:nvSpPr>
      <dsp:spPr>
        <a:xfrm>
          <a:off x="0" y="2625437"/>
          <a:ext cx="7272808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451" tIns="249936" rIns="56445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Economic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Technical 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Administrative</a:t>
          </a:r>
          <a:endParaRPr lang="zh-CN" sz="2400" kern="1200" dirty="0"/>
        </a:p>
      </dsp:txBody>
      <dsp:txXfrm>
        <a:off x="0" y="2625437"/>
        <a:ext cx="7272808" cy="1549800"/>
      </dsp:txXfrm>
    </dsp:sp>
    <dsp:sp modelId="{8D4A459E-ADCF-4C5E-85EF-A98533FB7FF7}">
      <dsp:nvSpPr>
        <dsp:cNvPr id="0" name=""/>
        <dsp:cNvSpPr/>
      </dsp:nvSpPr>
      <dsp:spPr>
        <a:xfrm>
          <a:off x="363640" y="2448317"/>
          <a:ext cx="635612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426" tIns="0" rIns="19242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The Design of Autonomous System</a:t>
          </a:r>
          <a:endParaRPr lang="zh-CN" sz="2400" kern="1200" dirty="0"/>
        </a:p>
      </dsp:txBody>
      <dsp:txXfrm>
        <a:off x="380933" y="2465610"/>
        <a:ext cx="6321535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406809"/>
          <a:ext cx="7518716" cy="1660473"/>
        </a:xfrm>
        <a:prstGeom prst="horizontalScroll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536" tIns="104140" rIns="583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be used to exchange routing information by the routers within an autonomous system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is easy to install and operate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may limit the size or routing complexity of an autonomous system</a:t>
          </a:r>
          <a:endParaRPr lang="zh-CN" sz="2000" kern="1200" dirty="0"/>
        </a:p>
      </dsp:txBody>
      <dsp:txXfrm>
        <a:off x="207559" y="614368"/>
        <a:ext cx="7207377" cy="1245355"/>
      </dsp:txXfrm>
    </dsp:sp>
    <dsp:sp modelId="{7256A8FF-BBD2-4BB5-AC37-D06EC4DA3B6B}">
      <dsp:nvSpPr>
        <dsp:cNvPr id="0" name=""/>
        <dsp:cNvSpPr/>
      </dsp:nvSpPr>
      <dsp:spPr>
        <a:xfrm>
          <a:off x="375568" y="65040"/>
          <a:ext cx="6922106" cy="415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33" tIns="0" rIns="1989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ea typeface="黑体" pitchFamily="2" charset="-122"/>
            </a:rPr>
            <a:t>Interior Gateway Protocols(IGPs)</a:t>
          </a:r>
          <a:endParaRPr lang="zh-CN" altLang="en-US" sz="2000" kern="1200" dirty="0"/>
        </a:p>
      </dsp:txBody>
      <dsp:txXfrm>
        <a:off x="395851" y="85323"/>
        <a:ext cx="6881540" cy="374930"/>
      </dsp:txXfrm>
    </dsp:sp>
    <dsp:sp modelId="{D8330441-980B-4B79-9627-0D1B61F73138}">
      <dsp:nvSpPr>
        <dsp:cNvPr id="0" name=""/>
        <dsp:cNvSpPr/>
      </dsp:nvSpPr>
      <dsp:spPr>
        <a:xfrm>
          <a:off x="0" y="2431799"/>
          <a:ext cx="7518716" cy="1995855"/>
        </a:xfrm>
        <a:prstGeom prst="horizontalScroll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536" tIns="104140" rIns="583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be used to exchange routing information  by the routers </a:t>
          </a:r>
          <a:r>
            <a:rPr lang="en-US" altLang="zh-CN" sz="2000" kern="1200" dirty="0" smtClean="0"/>
            <a:t>between different autonomous systems </a:t>
          </a:r>
          <a:endParaRPr lang="en-US" altLang="zh-CN" sz="2000" kern="1200" dirty="0" smtClean="0">
            <a:ea typeface="黑体" pitchFamily="2" charset="-122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is usually more complex to install and operate than IGPs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offer more flexibility and lower overhead</a:t>
          </a:r>
          <a:endParaRPr lang="zh-CN" sz="2000" kern="1200" dirty="0"/>
        </a:p>
      </dsp:txBody>
      <dsp:txXfrm>
        <a:off x="249482" y="2681281"/>
        <a:ext cx="7144493" cy="1496891"/>
      </dsp:txXfrm>
    </dsp:sp>
    <dsp:sp modelId="{77F86D46-E1A6-4372-BB36-33A2E14054C4}">
      <dsp:nvSpPr>
        <dsp:cNvPr id="0" name=""/>
        <dsp:cNvSpPr/>
      </dsp:nvSpPr>
      <dsp:spPr>
        <a:xfrm>
          <a:off x="331247" y="2363836"/>
          <a:ext cx="5257961" cy="346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33" tIns="0" rIns="1989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ea typeface="黑体" pitchFamily="2" charset="-122"/>
            </a:rPr>
            <a:t>Exterior Gateway Protocols(EGPs)</a:t>
          </a:r>
        </a:p>
      </dsp:txBody>
      <dsp:txXfrm>
        <a:off x="348149" y="2380738"/>
        <a:ext cx="5224157" cy="3124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178399"/>
          <a:ext cx="7126998" cy="604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34" tIns="1332992" rIns="5531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It will be used by </a:t>
          </a:r>
          <a:r>
            <a:rPr lang="en-US" altLang="zh-CN" sz="2400" kern="1200" dirty="0" smtClean="0">
              <a:solidFill>
                <a:srgbClr val="FF0000"/>
              </a:solidFill>
              <a:ea typeface="黑体" pitchFamily="2" charset="-122"/>
            </a:rPr>
            <a:t>IGPs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It will </a:t>
          </a:r>
          <a:r>
            <a:rPr lang="en-US" altLang="zh-CN" sz="2400" kern="1200" dirty="0" smtClean="0">
              <a:solidFill>
                <a:srgbClr val="FF0000"/>
              </a:solidFill>
              <a:ea typeface="黑体" pitchFamily="2" charset="-122"/>
            </a:rPr>
            <a:t>not</a:t>
          </a:r>
          <a:r>
            <a:rPr lang="en-US" altLang="zh-CN" sz="2400" kern="1200" dirty="0" smtClean="0">
              <a:ea typeface="黑体" pitchFamily="2" charset="-122"/>
            </a:rPr>
            <a:t> be used by </a:t>
          </a:r>
          <a:r>
            <a:rPr lang="en-US" altLang="zh-CN" sz="2400" kern="1200" dirty="0" smtClean="0">
              <a:solidFill>
                <a:srgbClr val="FF0000"/>
              </a:solidFill>
              <a:ea typeface="黑体" pitchFamily="2" charset="-122"/>
            </a:rPr>
            <a:t>EGPs</a:t>
          </a:r>
        </a:p>
      </dsp:txBody>
      <dsp:txXfrm>
        <a:off x="0" y="178399"/>
        <a:ext cx="7126998" cy="604126"/>
      </dsp:txXfrm>
    </dsp:sp>
    <dsp:sp modelId="{7256A8FF-BBD2-4BB5-AC37-D06EC4DA3B6B}">
      <dsp:nvSpPr>
        <dsp:cNvPr id="0" name=""/>
        <dsp:cNvSpPr/>
      </dsp:nvSpPr>
      <dsp:spPr>
        <a:xfrm>
          <a:off x="543166" y="100953"/>
          <a:ext cx="6567885" cy="8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68" tIns="0" rIns="1885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measure of the path that routing software uses when choosing a route</a:t>
          </a:r>
          <a:endParaRPr lang="zh-CN" altLang="en-US" sz="2400" kern="1200" dirty="0"/>
        </a:p>
      </dsp:txBody>
      <dsp:txXfrm>
        <a:off x="583701" y="141488"/>
        <a:ext cx="6486815" cy="749288"/>
      </dsp:txXfrm>
    </dsp:sp>
    <dsp:sp modelId="{844FCBBF-2266-45FF-B9D5-96E6A402B2E1}">
      <dsp:nvSpPr>
        <dsp:cNvPr id="0" name=""/>
        <dsp:cNvSpPr/>
      </dsp:nvSpPr>
      <dsp:spPr>
        <a:xfrm>
          <a:off x="0" y="1723543"/>
          <a:ext cx="7126998" cy="339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34" tIns="1332992" rIns="553134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Throughput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Delay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energy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Hop count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combination of routing metrics</a:t>
          </a:r>
          <a:endParaRPr lang="zh-CN" sz="2400" kern="1200" dirty="0"/>
        </a:p>
      </dsp:txBody>
      <dsp:txXfrm>
        <a:off x="0" y="1723543"/>
        <a:ext cx="7126998" cy="339577"/>
      </dsp:txXfrm>
    </dsp:sp>
    <dsp:sp modelId="{27033C16-0630-4BBD-8BFA-3CDEB957FA13}">
      <dsp:nvSpPr>
        <dsp:cNvPr id="0" name=""/>
        <dsp:cNvSpPr/>
      </dsp:nvSpPr>
      <dsp:spPr>
        <a:xfrm>
          <a:off x="478620" y="1911088"/>
          <a:ext cx="4988898" cy="550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68" tIns="0" rIns="188568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j-lt"/>
              <a:ea typeface="黑体" pitchFamily="2" charset="-122"/>
              <a:cs typeface="Arial" charset="0"/>
            </a:rPr>
            <a:t>The Examples of Routing Metrics</a:t>
          </a:r>
          <a:endParaRPr lang="zh-CN" sz="2400" kern="1200" dirty="0"/>
        </a:p>
      </dsp:txBody>
      <dsp:txXfrm>
        <a:off x="505503" y="1937971"/>
        <a:ext cx="4935132" cy="496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AEFF3-AE2A-49EB-B8CE-B6424CB69FD6}">
      <dsp:nvSpPr>
        <dsp:cNvPr id="0" name=""/>
        <dsp:cNvSpPr/>
      </dsp:nvSpPr>
      <dsp:spPr>
        <a:xfrm>
          <a:off x="0" y="254162"/>
          <a:ext cx="6687654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036" tIns="354076" rIns="5190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Before traffic can arrive destined for N, ISP1 must advertise a route to N</a:t>
          </a:r>
          <a:endParaRPr lang="zh-CN" altLang="en-US" sz="2000" kern="1200" dirty="0"/>
        </a:p>
      </dsp:txBody>
      <dsp:txXfrm>
        <a:off x="0" y="254162"/>
        <a:ext cx="6687654" cy="1071000"/>
      </dsp:txXfrm>
    </dsp:sp>
    <dsp:sp modelId="{3320A485-17BC-4679-BB3C-571FC2BC1B4D}">
      <dsp:nvSpPr>
        <dsp:cNvPr id="0" name=""/>
        <dsp:cNvSpPr/>
      </dsp:nvSpPr>
      <dsp:spPr>
        <a:xfrm>
          <a:off x="318055" y="3242"/>
          <a:ext cx="636733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44" tIns="0" rIns="1769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flow of data after a router in an ISP advertises routes</a:t>
          </a:r>
          <a:endParaRPr lang="zh-CN" altLang="en-US" sz="2000" kern="1200" dirty="0"/>
        </a:p>
      </dsp:txBody>
      <dsp:txXfrm>
        <a:off x="342553" y="27740"/>
        <a:ext cx="6318339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401753"/>
          <a:ext cx="714367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A8FF-BBD2-4BB5-AC37-D06EC4DA3B6B}">
      <dsp:nvSpPr>
        <dsp:cNvPr id="0" name=""/>
        <dsp:cNvSpPr/>
      </dsp:nvSpPr>
      <dsp:spPr>
        <a:xfrm>
          <a:off x="357183" y="32753"/>
          <a:ext cx="658325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10" tIns="0" rIns="1890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The most popular Exterior Gateway Protocol in the Internet</a:t>
          </a:r>
          <a:endParaRPr lang="zh-CN" altLang="en-US" sz="2400" kern="1200" dirty="0"/>
        </a:p>
      </dsp:txBody>
      <dsp:txXfrm>
        <a:off x="393209" y="68779"/>
        <a:ext cx="6511198" cy="665948"/>
      </dsp:txXfrm>
    </dsp:sp>
    <dsp:sp modelId="{62B71F69-4D4F-4286-A992-4C05385397B1}">
      <dsp:nvSpPr>
        <dsp:cNvPr id="0" name=""/>
        <dsp:cNvSpPr/>
      </dsp:nvSpPr>
      <dsp:spPr>
        <a:xfrm>
          <a:off x="0" y="1535754"/>
          <a:ext cx="7143672" cy="220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428" tIns="520700" rIns="55442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Routing Among Autonomous Systems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Provision For Policies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Facilities For Transit Routing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Using TCP as transport protocol</a:t>
          </a:r>
          <a:endParaRPr lang="zh-CN" sz="2400" kern="1200" dirty="0"/>
        </a:p>
      </dsp:txBody>
      <dsp:txXfrm>
        <a:off x="0" y="1535754"/>
        <a:ext cx="7143672" cy="2205000"/>
      </dsp:txXfrm>
    </dsp:sp>
    <dsp:sp modelId="{A904A0F6-4D2E-4E78-B0E5-1C75A984FFC4}">
      <dsp:nvSpPr>
        <dsp:cNvPr id="0" name=""/>
        <dsp:cNvSpPr/>
      </dsp:nvSpPr>
      <dsp:spPr>
        <a:xfrm>
          <a:off x="357183" y="1166754"/>
          <a:ext cx="500057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10" tIns="0" rIns="1890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BGP-4</a:t>
          </a:r>
        </a:p>
      </dsp:txBody>
      <dsp:txXfrm>
        <a:off x="393209" y="1202780"/>
        <a:ext cx="492851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834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55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5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45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839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07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91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616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891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50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5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342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010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040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519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199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711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76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244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7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024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64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1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48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48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04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18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60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94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01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2FB2-71F6-4A4A-A774-B3F06F5371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9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A370-2B31-48C8-B902-4D7E89C745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6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821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1025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7015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1180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53518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5903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90830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3906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464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4EE-08EA-4F14-B6F5-072FDF7F62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3  Chapter 20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nweizu@tongji.edu.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.png"/><Relationship Id="rId9" Type="http://schemas.microsoft.com/office/2007/relationships/diagramDrawing" Target="../diagrams/drawing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9.png"/><Relationship Id="rId9" Type="http://schemas.microsoft.com/office/2007/relationships/diagramDrawing" Target="../diagrams/drawin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Relationship Id="rId9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Relationship Id="rId9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Relationship Id="rId9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Relationship Id="rId9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6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254EE-08EA-4F14-B6F5-072FDF7F62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3  Chapter 24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830446-7521-48E9-9F36-E00F94A50F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08929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itchFamily="34" charset="0"/>
                <a:ea typeface="宋体" panose="02010600030101010101" pitchFamily="2" charset="-122"/>
                <a:cs typeface="+mn-cs"/>
              </a:rPr>
              <a:t>Part 4  Chapter 26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14096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itchFamily="34" charset="0"/>
                <a:ea typeface="宋体" panose="02010600030101010101" pitchFamily="2" charset="-122"/>
                <a:cs typeface="+mn-cs"/>
              </a:rPr>
              <a:t>Jin 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itchFamily="34" charset="0"/>
                <a:ea typeface="宋体" panose="02010600030101010101" pitchFamily="2" charset="-122"/>
                <a:cs typeface="+mn-cs"/>
              </a:rPr>
              <a:t>weizu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itchFamily="34" charset="0"/>
                <a:ea typeface="宋体" panose="02010600030101010101" pitchFamily="2" charset="-122"/>
                <a:cs typeface="+mn-cs"/>
                <a:hlinkClick r:id="rId3"/>
              </a:rPr>
              <a:t>Jinweizu@tongji.edu.cn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itchFamily="34" charset="0"/>
                <a:ea typeface="宋体" panose="02010600030101010101" pitchFamily="2" charset="-122"/>
                <a:cs typeface="+mn-cs"/>
              </a:rPr>
              <a:t>13391355632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12879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Border Gateway Protocol(BGP)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14546563"/>
              </p:ext>
            </p:extLst>
          </p:nvPr>
        </p:nvGraphicFramePr>
        <p:xfrm>
          <a:off x="1100736" y="2181557"/>
          <a:ext cx="7143672" cy="377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842082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59929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Routing Information Protocol(RIP)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69663777"/>
              </p:ext>
            </p:extLst>
          </p:nvPr>
        </p:nvGraphicFramePr>
        <p:xfrm>
          <a:off x="1187624" y="2167883"/>
          <a:ext cx="6984776" cy="377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145266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136"/>
            <a:ext cx="799288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59929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Routing Information Protocol(RIP)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74067375"/>
              </p:ext>
            </p:extLst>
          </p:nvPr>
        </p:nvGraphicFramePr>
        <p:xfrm>
          <a:off x="1043608" y="1981720"/>
          <a:ext cx="7446708" cy="39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239230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4258"/>
            <a:ext cx="7301144" cy="451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59929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RIP Packet Format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64664114"/>
              </p:ext>
            </p:extLst>
          </p:nvPr>
        </p:nvGraphicFramePr>
        <p:xfrm>
          <a:off x="1403648" y="1898681"/>
          <a:ext cx="6072336" cy="131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2134163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88733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Open Shortest Path First Protocol(OSFP)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753445267"/>
              </p:ext>
            </p:extLst>
          </p:nvPr>
        </p:nvGraphicFramePr>
        <p:xfrm>
          <a:off x="1061364" y="1976228"/>
          <a:ext cx="7374700" cy="403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26765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268" y="21938"/>
            <a:ext cx="8013980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88733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Open Shortest Path First Protocol(OSFP)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78351867"/>
              </p:ext>
            </p:extLst>
          </p:nvPr>
        </p:nvGraphicFramePr>
        <p:xfrm>
          <a:off x="1100736" y="1981720"/>
          <a:ext cx="7158676" cy="110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6" y="3090932"/>
            <a:ext cx="6626696" cy="357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59862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88733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Open Shortest Path First Protocol(OSFP)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542750509"/>
              </p:ext>
            </p:extLst>
          </p:nvPr>
        </p:nvGraphicFramePr>
        <p:xfrm>
          <a:off x="912284" y="1899552"/>
          <a:ext cx="7662732" cy="4543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650206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31126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Intermediate System- Intermediate System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149919903"/>
              </p:ext>
            </p:extLst>
          </p:nvPr>
        </p:nvGraphicFramePr>
        <p:xfrm>
          <a:off x="1077158" y="2087410"/>
          <a:ext cx="7374700" cy="420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200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252" y="45236"/>
            <a:ext cx="7980243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31126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IP Routing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425942360"/>
              </p:ext>
            </p:extLst>
          </p:nvPr>
        </p:nvGraphicFramePr>
        <p:xfrm>
          <a:off x="1077158" y="1916786"/>
          <a:ext cx="8066842" cy="446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38427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31126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/>
                <a:t>Multicast Routing Semantics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121299408"/>
              </p:ext>
            </p:extLst>
          </p:nvPr>
        </p:nvGraphicFramePr>
        <p:xfrm>
          <a:off x="869708" y="1981720"/>
          <a:ext cx="7950764" cy="4399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363575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Categories of IP Routing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202716"/>
              </p:ext>
            </p:extLst>
          </p:nvPr>
        </p:nvGraphicFramePr>
        <p:xfrm>
          <a:off x="683568" y="2076450"/>
          <a:ext cx="7925152" cy="385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763717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31126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IP Multicast Addresses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https://img-blog.csdn.net/2017122513361605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93" y="3541585"/>
            <a:ext cx="6768752" cy="31050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47478185"/>
              </p:ext>
            </p:extLst>
          </p:nvPr>
        </p:nvGraphicFramePr>
        <p:xfrm>
          <a:off x="1183641" y="1828656"/>
          <a:ext cx="7152456" cy="205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253296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02323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Reserved Multicast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Addresses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https://img-blog.csdn.net/201712251336354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786"/>
            <a:ext cx="6408712" cy="4824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13332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14199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/>
                <a:t>Internet Group Multicast Protocol(IGMP)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025381458"/>
              </p:ext>
            </p:extLst>
          </p:nvPr>
        </p:nvGraphicFramePr>
        <p:xfrm>
          <a:off x="546890" y="1849660"/>
          <a:ext cx="8417598" cy="274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9" descr="2007062610564825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9" y="4986338"/>
            <a:ext cx="727233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9908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817536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Internet Group Multicast Protocol(IGMP)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35785351"/>
              </p:ext>
            </p:extLst>
          </p:nvPr>
        </p:nvGraphicFramePr>
        <p:xfrm>
          <a:off x="611560" y="2175772"/>
          <a:ext cx="8208912" cy="146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0" descr="2007062610554994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056"/>
            <a:ext cx="56165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9969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817536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Internet Group Multicast Protocol(IGMP)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530530576"/>
              </p:ext>
            </p:extLst>
          </p:nvPr>
        </p:nvGraphicFramePr>
        <p:xfrm>
          <a:off x="677595" y="2004651"/>
          <a:ext cx="8208912" cy="2144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10" descr="200706261057472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4149080"/>
            <a:ext cx="9144000" cy="347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514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1860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817536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Internet Group Multicast Protocol(IGMP)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28903658"/>
              </p:ext>
            </p:extLst>
          </p:nvPr>
        </p:nvGraphicFramePr>
        <p:xfrm>
          <a:off x="677595" y="2004651"/>
          <a:ext cx="8208912" cy="178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10" descr="200706261057472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3840828"/>
            <a:ext cx="9144000" cy="347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4827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13432"/>
            <a:ext cx="7167250" cy="768125"/>
            <a:chOff x="777206" y="-46432"/>
            <a:chExt cx="7667399" cy="768125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90278" y="-46432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prstClr val="black"/>
                  </a:solidFill>
                </a:rPr>
                <a:t>Multicast Routing P</a:t>
              </a:r>
              <a:r>
                <a:rPr lang="en-US" altLang="zh-CN" sz="3600" b="1" dirty="0" smtClean="0">
                  <a:solidFill>
                    <a:prstClr val="black"/>
                  </a:solidFill>
                </a:rPr>
                <a:t>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371314233"/>
              </p:ext>
            </p:extLst>
          </p:nvPr>
        </p:nvGraphicFramePr>
        <p:xfrm>
          <a:off x="1077159" y="2116555"/>
          <a:ext cx="7230684" cy="377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02947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16725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prstClr val="black"/>
                  </a:solidFill>
                </a:rPr>
                <a:t>Multicast Routing </a:t>
              </a:r>
              <a:r>
                <a:rPr lang="en-US" altLang="zh-CN" sz="3600" b="1" dirty="0" smtClean="0">
                  <a:solidFill>
                    <a:prstClr val="black"/>
                  </a:solidFill>
                </a:rPr>
                <a:t>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279125522"/>
              </p:ext>
            </p:extLst>
          </p:nvPr>
        </p:nvGraphicFramePr>
        <p:xfrm>
          <a:off x="1100736" y="1929050"/>
          <a:ext cx="7287688" cy="416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63596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16725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prstClr val="black"/>
                  </a:solidFill>
                </a:rPr>
                <a:t>Multicast Routing </a:t>
              </a:r>
              <a:r>
                <a:rPr lang="en-US" altLang="zh-CN" sz="3600" b="1" dirty="0" smtClean="0">
                  <a:solidFill>
                    <a:prstClr val="black"/>
                  </a:solidFill>
                </a:rPr>
                <a:t>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137995473"/>
              </p:ext>
            </p:extLst>
          </p:nvPr>
        </p:nvGraphicFramePr>
        <p:xfrm>
          <a:off x="827584" y="1981721"/>
          <a:ext cx="7632848" cy="436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91848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16725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prstClr val="black"/>
                  </a:solidFill>
                </a:rPr>
                <a:t>Multicast Routing </a:t>
              </a:r>
              <a:r>
                <a:rPr lang="en-US" altLang="zh-CN" sz="3600" b="1" dirty="0" smtClean="0">
                  <a:solidFill>
                    <a:prstClr val="black"/>
                  </a:solidFill>
                </a:rPr>
                <a:t>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563919"/>
              </p:ext>
            </p:extLst>
          </p:nvPr>
        </p:nvGraphicFramePr>
        <p:xfrm>
          <a:off x="1475656" y="1916786"/>
          <a:ext cx="6624736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696404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78" y="2955925"/>
            <a:ext cx="7336356" cy="444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 Static Routing Table In Hosts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227553121"/>
              </p:ext>
            </p:extLst>
          </p:nvPr>
        </p:nvGraphicFramePr>
        <p:xfrm>
          <a:off x="1074370" y="1922894"/>
          <a:ext cx="7086668" cy="1654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0838571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16725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prstClr val="black"/>
                  </a:solidFill>
                </a:rPr>
                <a:t>Multicast Routing 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949797141"/>
              </p:ext>
            </p:extLst>
          </p:nvPr>
        </p:nvGraphicFramePr>
        <p:xfrm>
          <a:off x="869708" y="1916786"/>
          <a:ext cx="7806748" cy="4608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199347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158" y="1159865"/>
            <a:ext cx="716725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prstClr val="black"/>
                  </a:solidFill>
                </a:rPr>
                <a:t>Multicast Routing 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142538199"/>
              </p:ext>
            </p:extLst>
          </p:nvPr>
        </p:nvGraphicFramePr>
        <p:xfrm>
          <a:off x="661186" y="1957302"/>
          <a:ext cx="8022772" cy="434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727731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1" y="2996952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5" y="22542"/>
            <a:ext cx="7948585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84887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Static Routing In The Networks Interconnected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474275021"/>
              </p:ext>
            </p:extLst>
          </p:nvPr>
        </p:nvGraphicFramePr>
        <p:xfrm>
          <a:off x="827584" y="1988840"/>
          <a:ext cx="7950764" cy="1685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382816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4" y="3993614"/>
            <a:ext cx="8001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84887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An Internet Routing Architecture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619257297"/>
              </p:ext>
            </p:extLst>
          </p:nvPr>
        </p:nvGraphicFramePr>
        <p:xfrm>
          <a:off x="1088894" y="1892087"/>
          <a:ext cx="6689112" cy="225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矩形 20"/>
          <p:cNvSpPr/>
          <p:nvPr/>
        </p:nvSpPr>
        <p:spPr>
          <a:xfrm>
            <a:off x="4139952" y="4725144"/>
            <a:ext cx="1080120" cy="42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0413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20080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Autonomous System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3334415846"/>
              </p:ext>
            </p:extLst>
          </p:nvPr>
        </p:nvGraphicFramePr>
        <p:xfrm>
          <a:off x="1115616" y="1881665"/>
          <a:ext cx="7272808" cy="42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739715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56084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Categories of Internet Routing Protocols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695387733"/>
              </p:ext>
            </p:extLst>
          </p:nvPr>
        </p:nvGraphicFramePr>
        <p:xfrm>
          <a:off x="1100736" y="1881665"/>
          <a:ext cx="7518716" cy="4427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834161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07768" cy="8966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12879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Routing Metrics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767257653"/>
              </p:ext>
            </p:extLst>
          </p:nvPr>
        </p:nvGraphicFramePr>
        <p:xfrm>
          <a:off x="1132290" y="1846315"/>
          <a:ext cx="7126998" cy="449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42051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8043264" cy="8966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2400" b="1" dirty="0">
                <a:latin typeface="Times New Roman" pitchFamily="18" charset="0"/>
              </a:rPr>
              <a:t>Part IV-Chapter26 Internet Routing And Routing Protocols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Routes And Data Traffic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2" y="3174841"/>
            <a:ext cx="8915400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41600431"/>
              </p:ext>
            </p:extLst>
          </p:nvPr>
        </p:nvGraphicFramePr>
        <p:xfrm>
          <a:off x="1115616" y="1984784"/>
          <a:ext cx="6687654" cy="132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3866863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12245</TotalTime>
  <Words>1544</Words>
  <Application>Microsoft Office PowerPoint</Application>
  <PresentationFormat>全屏显示(4:3)</PresentationFormat>
  <Paragraphs>251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Andalus</vt:lpstr>
      <vt:lpstr>方正舒体</vt:lpstr>
      <vt:lpstr>黑体</vt:lpstr>
      <vt:lpstr>宋体</vt:lpstr>
      <vt:lpstr>Arial</vt:lpstr>
      <vt:lpstr>Britannic Bold</vt:lpstr>
      <vt:lpstr>Calibri</vt:lpstr>
      <vt:lpstr>Cambria Math</vt:lpstr>
      <vt:lpstr>MV Boli</vt:lpstr>
      <vt:lpstr>Times New Roman</vt:lpstr>
      <vt:lpstr>Office 主题</vt:lpstr>
      <vt:lpstr>1_Office 主题​​</vt:lpstr>
      <vt:lpstr>PowerPoint 演示文稿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  <vt:lpstr>Part IV-Chapter26 Internet Routing And Routing Protocols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808</cp:revision>
  <dcterms:created xsi:type="dcterms:W3CDTF">2002-09-19T00:12:14Z</dcterms:created>
  <dcterms:modified xsi:type="dcterms:W3CDTF">2022-12-04T12:58:20Z</dcterms:modified>
</cp:coreProperties>
</file>