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107" y="41"/>
      </p:cViewPr>
      <p:guideLst>
        <p:guide orient="horz" pos="2170"/>
        <p:guide pos="28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2" name="副标题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20" name="页脚占位符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10" name="矩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椭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9" name="流程图: 过程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流程图: 过程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饼形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椭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同心圆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标题占位符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  <a:p>
            <a:pPr lvl="1" eaLnBrk="1" latinLnBrk="0" hangingPunct="1"/>
            <a:r>
              <a:rPr kumimoji="0" lang="zh-CN" altLang="en-US" smtClean="0"/>
              <a:t>第二级</a:t>
            </a:r>
            <a:endParaRPr kumimoji="0" lang="zh-CN" altLang="en-US" smtClean="0"/>
          </a:p>
          <a:p>
            <a:pPr lvl="2" eaLnBrk="1" latinLnBrk="0" hangingPunct="1"/>
            <a:r>
              <a:rPr kumimoji="0" lang="zh-CN" altLang="en-US" smtClean="0"/>
              <a:t>第三级</a:t>
            </a:r>
            <a:endParaRPr kumimoji="0" lang="zh-CN" altLang="en-US" smtClean="0"/>
          </a:p>
          <a:p>
            <a:pPr lvl="3" eaLnBrk="1" latinLnBrk="0" hangingPunct="1"/>
            <a:r>
              <a:rPr kumimoji="0" lang="zh-CN" altLang="en-US" smtClean="0"/>
              <a:t>第四级</a:t>
            </a:r>
            <a:endParaRPr kumimoji="0" lang="zh-CN" altLang="en-US" smtClean="0"/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0169BD0F-E4EE-49F4-9D55-D10E263893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451496B8-45B0-43C8-B1CA-64AEA543BE80}" type="slidenum">
              <a:rPr lang="zh-CN" altLang="en-US" smtClean="0"/>
            </a:fld>
            <a:endParaRPr lang="zh-CN" altLang="en-US"/>
          </a:p>
        </p:txBody>
      </p:sp>
      <p:sp>
        <p:nvSpPr>
          <p:cNvPr id="15" name="矩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6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zh-CN" altLang="en-US" dirty="0"/>
              <a:t>八</a:t>
            </a:r>
            <a:r>
              <a:rPr lang="zh-CN" altLang="en-US" dirty="0" smtClean="0"/>
              <a:t> </a:t>
            </a:r>
            <a:r>
              <a:rPr lang="en-US" altLang="zh-CN" dirty="0" smtClean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连接数据库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75656" y="4293096"/>
            <a:ext cx="7406640" cy="792088"/>
          </a:xfrm>
        </p:spPr>
        <p:txBody>
          <a:bodyPr/>
          <a:lstStyle/>
          <a:p>
            <a:pPr algn="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修改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sql</a:t>
            </a:r>
            <a:r>
              <a:rPr lang="en-US" altLang="zh-CN" dirty="0"/>
              <a:t>="update </a:t>
            </a:r>
            <a:r>
              <a:rPr lang="en-US" altLang="zh-CN" dirty="0" smtClean="0"/>
              <a:t>examinee </a:t>
            </a:r>
            <a:r>
              <a:rPr lang="en-US" altLang="zh-CN" dirty="0"/>
              <a:t>set </a:t>
            </a:r>
            <a:r>
              <a:rPr lang="en-US" altLang="zh-CN" dirty="0" err="1" smtClean="0"/>
              <a:t>eename</a:t>
            </a:r>
            <a:r>
              <a:rPr lang="en-US" altLang="zh-CN" dirty="0"/>
              <a:t>=? where </a:t>
            </a:r>
            <a:r>
              <a:rPr lang="en-US" altLang="zh-CN" dirty="0" err="1" smtClean="0"/>
              <a:t>eeid</a:t>
            </a:r>
            <a:r>
              <a:rPr lang="en-US" altLang="zh-CN" dirty="0" smtClean="0"/>
              <a:t>=?";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sz="3000" dirty="0" err="1"/>
              <a:t>P</a:t>
            </a:r>
            <a:r>
              <a:rPr lang="en-US" altLang="zh-CN" sz="3000" dirty="0" err="1"/>
              <a:t>reparedStatement</a:t>
            </a:r>
            <a:r>
              <a:rPr lang="en-US" altLang="zh-CN" sz="3000" dirty="0"/>
              <a:t> </a:t>
            </a:r>
            <a:r>
              <a:rPr lang="en-US" altLang="zh-CN" sz="3000" dirty="0" err="1"/>
              <a:t>ps</a:t>
            </a:r>
            <a:r>
              <a:rPr lang="en-US" altLang="zh-CN" sz="3000" dirty="0"/>
              <a:t>=</a:t>
            </a:r>
            <a:r>
              <a:rPr lang="en-US" altLang="zh-CN" sz="3000" dirty="0" err="1"/>
              <a:t>c.prepareStatement</a:t>
            </a:r>
            <a:r>
              <a:rPr lang="en-US" altLang="zh-CN" sz="3000" dirty="0"/>
              <a:t>(</a:t>
            </a:r>
            <a:r>
              <a:rPr lang="en-US" altLang="zh-CN" sz="3000" dirty="0" err="1"/>
              <a:t>sql</a:t>
            </a:r>
            <a:r>
              <a:rPr lang="en-US" altLang="zh-CN" sz="3000" dirty="0"/>
              <a:t>);</a:t>
            </a:r>
            <a:endParaRPr lang="en-US" altLang="zh-CN" sz="3000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ps.setString</a:t>
            </a:r>
            <a:r>
              <a:rPr lang="en-US" altLang="zh-CN" dirty="0"/>
              <a:t>(1,"sally");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ps.setInt</a:t>
            </a:r>
            <a:r>
              <a:rPr lang="en-US" altLang="zh-CN" dirty="0"/>
              <a:t>(2,3</a:t>
            </a:r>
            <a:r>
              <a:rPr lang="en-US" altLang="zh-CN" dirty="0" smtClean="0"/>
              <a:t>);</a:t>
            </a:r>
            <a:endParaRPr lang="en-US" altLang="zh-CN" dirty="0"/>
          </a:p>
          <a:p>
            <a:r>
              <a:rPr lang="en-US" altLang="zh-CN" b="1" dirty="0"/>
              <a:t>         </a:t>
            </a:r>
            <a:r>
              <a:rPr lang="en-US" altLang="zh-CN" b="1" dirty="0" err="1"/>
              <a:t>ps.executeUpdate</a:t>
            </a:r>
            <a:r>
              <a:rPr lang="en-US" altLang="zh-CN" b="1" dirty="0"/>
              <a:t>();</a:t>
            </a:r>
            <a:endParaRPr lang="en-US" altLang="zh-CN" b="1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ps.close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查询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 String </a:t>
            </a:r>
            <a:r>
              <a:rPr lang="en-US" altLang="zh-CN" sz="1800" dirty="0" err="1"/>
              <a:t>sql</a:t>
            </a:r>
            <a:r>
              <a:rPr lang="en-US" altLang="zh-CN" sz="1800" dirty="0"/>
              <a:t>="select * from </a:t>
            </a:r>
            <a:r>
              <a:rPr lang="en-US" altLang="zh-CN" sz="1800" dirty="0" smtClean="0"/>
              <a:t>examinee </a:t>
            </a:r>
            <a:r>
              <a:rPr lang="en-US" altLang="zh-CN" sz="1800" dirty="0"/>
              <a:t>where </a:t>
            </a:r>
            <a:r>
              <a:rPr lang="en-US" altLang="zh-CN" sz="1800" dirty="0" err="1" smtClean="0"/>
              <a:t>eeid</a:t>
            </a:r>
            <a:r>
              <a:rPr lang="en-US" altLang="zh-CN" sz="1800" dirty="0"/>
              <a:t>=? or </a:t>
            </a:r>
            <a:r>
              <a:rPr lang="en-US" altLang="zh-CN" sz="1800" dirty="0" err="1" smtClean="0"/>
              <a:t>eeid</a:t>
            </a:r>
            <a:r>
              <a:rPr lang="en-US" altLang="zh-CN" sz="1800" dirty="0" smtClean="0"/>
              <a:t>=?";</a:t>
            </a:r>
            <a:endParaRPr lang="en-US" altLang="zh-CN" sz="1800" dirty="0" smtClean="0"/>
          </a:p>
          <a:p>
            <a:endParaRPr lang="en-US" altLang="zh-CN" sz="1800" dirty="0"/>
          </a:p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PreparedStatement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ps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=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c.prepareStatement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sql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);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ps.setInt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(1,3);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ps.setInt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(2,4);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sz="1800" dirty="0"/>
              <a:t>         </a:t>
            </a:r>
            <a:r>
              <a:rPr lang="en-US" altLang="zh-CN" sz="1800" dirty="0" err="1"/>
              <a:t>ResultSet</a:t>
            </a:r>
            <a:r>
              <a:rPr lang="en-US" altLang="zh-CN" sz="1800" dirty="0"/>
              <a:t> </a:t>
            </a:r>
            <a:r>
              <a:rPr lang="en-US" altLang="zh-CN" sz="1800" dirty="0" err="1"/>
              <a:t>rs</a:t>
            </a:r>
            <a:r>
              <a:rPr lang="en-US" altLang="zh-CN" sz="1800" dirty="0"/>
              <a:t>=</a:t>
            </a:r>
            <a:r>
              <a:rPr lang="en-US" altLang="zh-CN" sz="1800" dirty="0" err="1"/>
              <a:t>ps.executeQuery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r>
              <a:rPr lang="en-US" altLang="zh-CN" sz="1800" dirty="0"/>
              <a:t>         </a:t>
            </a:r>
            <a:r>
              <a:rPr lang="en-US" altLang="zh-CN" sz="1800" b="1" dirty="0"/>
              <a:t>while(</a:t>
            </a:r>
            <a:r>
              <a:rPr lang="en-US" altLang="zh-CN" sz="1800" b="1" dirty="0" err="1"/>
              <a:t>rs.next</a:t>
            </a:r>
            <a:r>
              <a:rPr lang="en-US" altLang="zh-CN" sz="1800" b="1" dirty="0"/>
              <a:t>())</a:t>
            </a:r>
            <a:endParaRPr lang="en-US" altLang="zh-CN" sz="1800" b="1" dirty="0"/>
          </a:p>
          <a:p>
            <a:r>
              <a:rPr lang="zh-CN" altLang="en-US" sz="1800" dirty="0"/>
              <a:t>         </a:t>
            </a:r>
            <a:r>
              <a:rPr lang="en-US" altLang="zh-CN" sz="1800" dirty="0"/>
              <a:t>{</a:t>
            </a:r>
            <a:endParaRPr lang="en-US" altLang="zh-CN" sz="1800" dirty="0"/>
          </a:p>
          <a:p>
            <a:r>
              <a:rPr lang="en-US" altLang="zh-CN" sz="1800" dirty="0"/>
              <a:t>         </a:t>
            </a:r>
            <a:r>
              <a:rPr lang="en-US" altLang="zh-CN" sz="1800" b="1" dirty="0" err="1"/>
              <a:t>int</a:t>
            </a:r>
            <a:r>
              <a:rPr lang="en-US" altLang="zh-CN" sz="1800" b="1" dirty="0"/>
              <a:t> ee</a:t>
            </a:r>
            <a:r>
              <a:rPr lang="en-US" altLang="zh-CN" sz="1800" b="1" dirty="0" err="1"/>
              <a:t>id</a:t>
            </a:r>
            <a:r>
              <a:rPr lang="en-US" altLang="zh-CN" sz="1800" b="1" dirty="0"/>
              <a:t>=</a:t>
            </a:r>
            <a:r>
              <a:rPr lang="en-US" altLang="zh-CN" sz="1800" b="1" dirty="0" err="1"/>
              <a:t>rs.getInt</a:t>
            </a:r>
            <a:r>
              <a:rPr lang="en-US" altLang="zh-CN" sz="1800" b="1" dirty="0" smtClean="0"/>
              <a:t>(“</a:t>
            </a:r>
            <a:r>
              <a:rPr lang="en-US" altLang="zh-CN" sz="1800" b="1" dirty="0" err="1" smtClean="0"/>
              <a:t>eeid</a:t>
            </a:r>
            <a:r>
              <a:rPr lang="en-US" altLang="zh-CN" sz="1800" b="1" dirty="0"/>
              <a:t>");</a:t>
            </a:r>
            <a:endParaRPr lang="en-US" altLang="zh-CN" sz="1800" b="1" dirty="0"/>
          </a:p>
          <a:p>
            <a:r>
              <a:rPr lang="en-US" altLang="zh-CN" sz="1800" dirty="0"/>
              <a:t>         String ee</a:t>
            </a:r>
            <a:r>
              <a:rPr lang="en-US" altLang="zh-CN" sz="1800" dirty="0" err="1"/>
              <a:t>name</a:t>
            </a:r>
            <a:r>
              <a:rPr lang="en-US" altLang="zh-CN" sz="1800" dirty="0"/>
              <a:t>=</a:t>
            </a:r>
            <a:r>
              <a:rPr lang="en-US" altLang="zh-CN" sz="1800" dirty="0" err="1"/>
              <a:t>rs.getString</a:t>
            </a:r>
            <a:r>
              <a:rPr lang="en-US" altLang="zh-CN" sz="1800" dirty="0" smtClean="0"/>
              <a:t>(“</a:t>
            </a:r>
            <a:r>
              <a:rPr lang="en-US" altLang="zh-CN" sz="1800" dirty="0" err="1" smtClean="0"/>
              <a:t>eename</a:t>
            </a:r>
            <a:r>
              <a:rPr lang="en-US" altLang="zh-CN" sz="1800" dirty="0"/>
              <a:t>");</a:t>
            </a:r>
            <a:endParaRPr lang="en-US" altLang="zh-CN" sz="1800" dirty="0"/>
          </a:p>
          <a:p>
            <a:r>
              <a:rPr lang="en-US" altLang="zh-CN" sz="1800" dirty="0"/>
              <a:t>         </a:t>
            </a:r>
            <a:r>
              <a:rPr lang="en-US" altLang="zh-CN" sz="1800" dirty="0" err="1"/>
              <a:t>System.</a:t>
            </a:r>
            <a:r>
              <a:rPr lang="en-US" altLang="zh-CN" sz="1800" b="1" i="1" dirty="0" err="1"/>
              <a:t>out.println</a:t>
            </a:r>
            <a:r>
              <a:rPr lang="en-US" altLang="zh-CN" sz="1800" b="1" i="1" dirty="0" smtClean="0"/>
              <a:t>(“</a:t>
            </a:r>
            <a:r>
              <a:rPr lang="en-US" altLang="zh-CN" sz="1800" b="1" i="1" dirty="0" err="1" smtClean="0"/>
              <a:t>eeid</a:t>
            </a:r>
            <a:r>
              <a:rPr lang="en-US" altLang="zh-CN" sz="1800" b="1" i="1" dirty="0" smtClean="0"/>
              <a:t>:"+</a:t>
            </a:r>
            <a:r>
              <a:rPr lang="en-US" altLang="zh-CN" sz="1800" b="1" i="1" dirty="0" err="1" smtClean="0"/>
              <a:t>eeid</a:t>
            </a:r>
            <a:r>
              <a:rPr lang="en-US" altLang="zh-CN" sz="1800" b="1" i="1" dirty="0"/>
              <a:t>+"  </a:t>
            </a:r>
            <a:r>
              <a:rPr lang="en-US" altLang="zh-CN" sz="1800" b="1" i="1" dirty="0" err="1" smtClean="0"/>
              <a:t>eename</a:t>
            </a:r>
            <a:r>
              <a:rPr lang="en-US" altLang="zh-CN" sz="1800" b="1" i="1" dirty="0" smtClean="0"/>
              <a:t>:"+</a:t>
            </a:r>
            <a:r>
              <a:rPr lang="en-US" altLang="zh-CN" sz="1800" b="1" i="1" smtClean="0"/>
              <a:t>eeame</a:t>
            </a:r>
            <a:r>
              <a:rPr lang="en-US" altLang="zh-CN" sz="1800" b="1" i="1" dirty="0"/>
              <a:t>);</a:t>
            </a:r>
            <a:endParaRPr lang="en-US" altLang="zh-CN" sz="1800" b="1" i="1" dirty="0"/>
          </a:p>
          <a:p>
            <a:r>
              <a:rPr lang="zh-CN" altLang="en-US" sz="1800" dirty="0"/>
              <a:t>         </a:t>
            </a:r>
            <a:r>
              <a:rPr lang="en-US" altLang="zh-CN" sz="1800" dirty="0"/>
              <a:t>}</a:t>
            </a:r>
            <a:endParaRPr lang="en-US" altLang="zh-CN" sz="1800" dirty="0"/>
          </a:p>
          <a:p>
            <a:r>
              <a:rPr lang="en-US" altLang="zh-CN" sz="1800" dirty="0"/>
              <a:t>         </a:t>
            </a:r>
            <a:r>
              <a:rPr lang="en-US" altLang="zh-CN" sz="1800" dirty="0" err="1"/>
              <a:t>rs.close</a:t>
            </a:r>
            <a:r>
              <a:rPr lang="en-US" altLang="zh-CN" sz="1800" dirty="0"/>
              <a:t>();</a:t>
            </a:r>
            <a:endParaRPr lang="en-US" altLang="zh-CN" sz="1800" dirty="0"/>
          </a:p>
          <a:p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US" altLang="zh-CN" sz="1800" dirty="0" err="1">
                <a:solidFill>
                  <a:schemeClr val="bg1">
                    <a:lumMod val="65000"/>
                  </a:schemeClr>
                </a:solidFill>
              </a:rPr>
              <a:t>ps.close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();</a:t>
            </a:r>
            <a:endParaRPr lang="en-US" altLang="zh-CN" sz="1800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453640" y="475298"/>
          <a:ext cx="34800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0024"/>
                <a:gridCol w="1740024"/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>
          <a:xfrm>
            <a:off x="4788024" y="274638"/>
            <a:ext cx="66561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139952" y="116632"/>
            <a:ext cx="648072" cy="358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编程语言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/>
              <a:t>具有类似于</a:t>
            </a:r>
            <a:r>
              <a:rPr lang="en-US" altLang="zh-CN" dirty="0"/>
              <a:t>C++</a:t>
            </a:r>
            <a:r>
              <a:rPr lang="zh-CN" altLang="en-US" dirty="0"/>
              <a:t>语言的</a:t>
            </a:r>
            <a:r>
              <a:rPr lang="en-US" altLang="zh-CN" dirty="0"/>
              <a:t>"</a:t>
            </a:r>
            <a:r>
              <a:rPr lang="zh-CN" altLang="en-US" dirty="0"/>
              <a:t>形式和感觉</a:t>
            </a:r>
            <a:r>
              <a:rPr lang="en-US" altLang="zh-CN" dirty="0"/>
              <a:t>"</a:t>
            </a:r>
            <a:r>
              <a:rPr lang="zh-CN" altLang="en-US" dirty="0"/>
              <a:t>，但它要比</a:t>
            </a:r>
            <a:r>
              <a:rPr lang="en-US" altLang="zh-CN" dirty="0"/>
              <a:t>C++</a:t>
            </a:r>
            <a:r>
              <a:rPr lang="zh-CN" altLang="en-US" dirty="0"/>
              <a:t>语言更易于</a:t>
            </a:r>
            <a:r>
              <a:rPr lang="zh-CN" altLang="en-US" dirty="0" smtClean="0"/>
              <a:t>使用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相关软件：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java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环境配置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J</a:t>
            </a:r>
            <a:r>
              <a:rPr lang="en-US" altLang="zh-CN" dirty="0" smtClean="0"/>
              <a:t>ava</a:t>
            </a:r>
            <a:r>
              <a:rPr lang="zh-CN" altLang="en-US" dirty="0" smtClean="0"/>
              <a:t>编程（在</a:t>
            </a:r>
            <a:r>
              <a:rPr lang="en-US" altLang="zh-CN" dirty="0" smtClean="0"/>
              <a:t>eclipse</a:t>
            </a:r>
            <a:r>
              <a:rPr lang="zh-CN" altLang="en-US" dirty="0" smtClean="0"/>
              <a:t>里面）实现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数据库连接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表的创建</a:t>
            </a:r>
            <a:endParaRPr lang="en-US" altLang="zh-CN" dirty="0" smtClean="0"/>
          </a:p>
          <a:p>
            <a:pPr lvl="1"/>
            <a:r>
              <a:rPr lang="zh-CN" altLang="en-US" dirty="0"/>
              <a:t>数据</a:t>
            </a:r>
            <a:r>
              <a:rPr lang="zh-CN" altLang="en-US" dirty="0" smtClean="0"/>
              <a:t>的插入、修改、删除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数据的</a:t>
            </a:r>
            <a:r>
              <a:rPr lang="zh-CN" altLang="en-US" dirty="0" smtClean="0"/>
              <a:t>查询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环境配置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很简单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添加驱动文件，和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版本有关系。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下载。这里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安装的是最新版本</a:t>
            </a:r>
            <a:r>
              <a:rPr lang="en-US" altLang="zh-CN" dirty="0" smtClean="0"/>
              <a:t>java version “1.8.0_65”</a:t>
            </a:r>
            <a:r>
              <a:rPr lang="zh-CN" altLang="en-US" dirty="0" smtClean="0"/>
              <a:t>。所以从</a:t>
            </a:r>
            <a:r>
              <a:rPr lang="en-US" altLang="zh-CN" dirty="0"/>
              <a:t>PostgreSQL</a:t>
            </a:r>
            <a:r>
              <a:rPr lang="zh-CN" altLang="en-US" dirty="0"/>
              <a:t>的</a:t>
            </a:r>
            <a:r>
              <a:rPr lang="en-US" altLang="zh-CN" dirty="0"/>
              <a:t>JDBC</a:t>
            </a:r>
            <a:r>
              <a:rPr lang="zh-CN" altLang="en-US" dirty="0"/>
              <a:t>库下载最新</a:t>
            </a:r>
            <a:r>
              <a:rPr lang="zh-CN" altLang="en-US" dirty="0" smtClean="0"/>
              <a:t>版本驱动文件（已经下好了，就是</a:t>
            </a:r>
            <a:r>
              <a:rPr lang="en-US" altLang="zh-CN" dirty="0" smtClean="0"/>
              <a:t>postgresql-9.4.1208.jre6.jar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添加。添加</a:t>
            </a:r>
            <a:r>
              <a:rPr lang="zh-CN" altLang="en-US" dirty="0"/>
              <a:t>下载的</a:t>
            </a:r>
            <a:r>
              <a:rPr lang="en-US" altLang="zh-CN" dirty="0"/>
              <a:t>jar</a:t>
            </a:r>
            <a:r>
              <a:rPr lang="zh-CN" altLang="en-US" dirty="0" smtClean="0"/>
              <a:t>文件在</a:t>
            </a:r>
            <a:r>
              <a:rPr lang="zh-CN" altLang="en-US" dirty="0"/>
              <a:t>类路径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Java</a:t>
            </a:r>
            <a:r>
              <a:rPr lang="zh-CN" altLang="en-US" dirty="0" smtClean="0"/>
              <a:t>程序     </a:t>
            </a:r>
            <a:r>
              <a:rPr lang="en-US" altLang="zh-CN" b="1" dirty="0" smtClean="0">
                <a:solidFill>
                  <a:srgbClr val="FF0000"/>
                </a:solidFill>
              </a:rPr>
              <a:t>create.java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410200"/>
          </a:xfrm>
        </p:spPr>
        <p:txBody>
          <a:bodyPr>
            <a:normAutofit fontScale="92500"/>
          </a:bodyPr>
          <a:lstStyle/>
          <a:p>
            <a:r>
              <a:rPr lang="en-US" altLang="zh-CN" b="1" dirty="0"/>
              <a:t>package test2</a:t>
            </a:r>
            <a:r>
              <a:rPr lang="en-US" altLang="zh-CN" b="1" dirty="0" smtClean="0"/>
              <a:t>;//java</a:t>
            </a:r>
            <a:r>
              <a:rPr lang="zh-CN" altLang="en-US" b="1" dirty="0" smtClean="0"/>
              <a:t>项目名字</a:t>
            </a:r>
            <a:endParaRPr lang="en-US" altLang="zh-CN" b="1" dirty="0"/>
          </a:p>
          <a:p>
            <a:endParaRPr lang="zh-CN" altLang="en-US" dirty="0"/>
          </a:p>
          <a:p>
            <a:r>
              <a:rPr lang="en-US" altLang="zh-CN" b="1" dirty="0"/>
              <a:t>public class create {</a:t>
            </a:r>
            <a:endParaRPr lang="en-US" altLang="zh-CN" b="1" dirty="0"/>
          </a:p>
          <a:p>
            <a:endParaRPr lang="zh-CN" altLang="en-US" dirty="0"/>
          </a:p>
          <a:p>
            <a:r>
              <a:rPr lang="en-US" altLang="zh-CN" b="1" dirty="0">
                <a:solidFill>
                  <a:srgbClr val="FF0000"/>
                </a:solidFill>
              </a:rPr>
              <a:t>public static void main(String[] </a:t>
            </a:r>
            <a:r>
              <a:rPr lang="en-US" altLang="zh-CN" b="1" dirty="0" err="1">
                <a:solidFill>
                  <a:srgbClr val="FF0000"/>
                </a:solidFill>
              </a:rPr>
              <a:t>args</a:t>
            </a:r>
            <a:r>
              <a:rPr lang="en-US" altLang="zh-CN" b="1" dirty="0">
                <a:solidFill>
                  <a:srgbClr val="FF0000"/>
                </a:solidFill>
              </a:rPr>
              <a:t>) {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// </a:t>
            </a:r>
            <a:r>
              <a:rPr lang="en-US" altLang="zh-CN" b="1" dirty="0">
                <a:solidFill>
                  <a:srgbClr val="FF0000"/>
                </a:solidFill>
              </a:rPr>
              <a:t>TODO Auto-generated method </a:t>
            </a:r>
            <a:r>
              <a:rPr lang="en-US" altLang="zh-CN" b="1" dirty="0" smtClean="0">
                <a:solidFill>
                  <a:srgbClr val="FF0000"/>
                </a:solidFill>
              </a:rPr>
              <a:t>stub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zh-CN" altLang="en-US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连接数据库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b="1" dirty="0">
                <a:solidFill>
                  <a:srgbClr val="00B050"/>
                </a:solidFill>
              </a:rPr>
              <a:t>Connection</a:t>
            </a:r>
            <a:r>
              <a:rPr lang="en-US" altLang="zh-CN" dirty="0"/>
              <a:t> c = </a:t>
            </a:r>
            <a:r>
              <a:rPr lang="en-US" altLang="zh-CN" b="1" dirty="0"/>
              <a:t>null;</a:t>
            </a:r>
            <a:endParaRPr lang="en-US" altLang="zh-CN" b="1" dirty="0"/>
          </a:p>
          <a:p>
            <a:r>
              <a:rPr lang="en-US" altLang="zh-CN" b="1" dirty="0" smtClean="0"/>
              <a:t>try </a:t>
            </a:r>
            <a:r>
              <a:rPr lang="en-US" altLang="zh-CN" b="1" dirty="0"/>
              <a:t>{</a:t>
            </a:r>
            <a:endParaRPr lang="en-US" altLang="zh-CN" b="1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Class.</a:t>
            </a:r>
            <a:r>
              <a:rPr lang="en-US" altLang="zh-CN" i="1" dirty="0" err="1"/>
              <a:t>forName</a:t>
            </a:r>
            <a:r>
              <a:rPr lang="en-US" altLang="zh-CN" i="1" dirty="0"/>
              <a:t>("</a:t>
            </a:r>
            <a:r>
              <a:rPr lang="en-US" altLang="zh-CN" i="1" dirty="0" err="1"/>
              <a:t>org.postgresql.Driver</a:t>
            </a:r>
            <a:r>
              <a:rPr lang="en-US" altLang="zh-CN" i="1" dirty="0"/>
              <a:t>");</a:t>
            </a:r>
            <a:endParaRPr lang="en-US" altLang="zh-CN" i="1" dirty="0"/>
          </a:p>
          <a:p>
            <a:r>
              <a:rPr lang="en-US" altLang="zh-CN" b="1" dirty="0">
                <a:solidFill>
                  <a:srgbClr val="FF0000"/>
                </a:solidFill>
              </a:rPr>
              <a:t>         c = </a:t>
            </a:r>
            <a:r>
              <a:rPr lang="en-US" altLang="zh-CN" b="1" dirty="0" err="1">
                <a:solidFill>
                  <a:srgbClr val="FF0000"/>
                </a:solidFill>
              </a:rPr>
              <a:t>DriverManager.</a:t>
            </a:r>
            <a:r>
              <a:rPr lang="en-US" altLang="zh-CN" b="1" i="1" dirty="0" err="1">
                <a:solidFill>
                  <a:srgbClr val="FF0000"/>
                </a:solidFill>
              </a:rPr>
              <a:t>getConnection</a:t>
            </a:r>
            <a:r>
              <a:rPr lang="en-US" altLang="zh-CN" b="1" i="1" dirty="0">
                <a:solidFill>
                  <a:srgbClr val="FF0000"/>
                </a:solidFill>
              </a:rPr>
              <a:t>("</a:t>
            </a:r>
            <a:r>
              <a:rPr lang="en-US" altLang="zh-CN" b="1" i="1" dirty="0" err="1">
                <a:solidFill>
                  <a:srgbClr val="FF0000"/>
                </a:solidFill>
              </a:rPr>
              <a:t>jdbc:postgresql</a:t>
            </a:r>
            <a:r>
              <a:rPr lang="en-US" altLang="zh-CN" b="1" i="1" dirty="0">
                <a:solidFill>
                  <a:srgbClr val="FF0000"/>
                </a:solidFill>
              </a:rPr>
              <a:t>:</a:t>
            </a:r>
            <a:endParaRPr lang="en-US" altLang="zh-CN" b="1" i="1" dirty="0">
              <a:solidFill>
                <a:srgbClr val="FF0000"/>
              </a:solidFill>
            </a:endParaRPr>
          </a:p>
          <a:p>
            <a:r>
              <a:rPr lang="en-US" altLang="zh-CN" b="1" i="1" dirty="0">
                <a:solidFill>
                  <a:srgbClr val="FF0000"/>
                </a:solidFill>
              </a:rPr>
              <a:t>//localhost:5432/</a:t>
            </a:r>
            <a:r>
              <a:rPr lang="en-US" altLang="zh-CN" b="1" i="1" dirty="0" err="1">
                <a:solidFill>
                  <a:srgbClr val="0070C0"/>
                </a:solidFill>
              </a:rPr>
              <a:t>testdb</a:t>
            </a:r>
            <a:r>
              <a:rPr lang="en-US" altLang="zh-CN" b="1" i="1" dirty="0">
                <a:solidFill>
                  <a:srgbClr val="FF0000"/>
                </a:solidFill>
              </a:rPr>
              <a:t>",</a:t>
            </a:r>
            <a:r>
              <a:rPr lang="en-US" altLang="zh-CN" b="1" dirty="0">
                <a:solidFill>
                  <a:srgbClr val="FF0000"/>
                </a:solidFill>
              </a:rPr>
              <a:t>"</a:t>
            </a:r>
            <a:r>
              <a:rPr lang="en-US" altLang="zh-CN" b="1" dirty="0" err="1">
                <a:solidFill>
                  <a:srgbClr val="FF0000"/>
                </a:solidFill>
              </a:rPr>
              <a:t>postgres</a:t>
            </a:r>
            <a:r>
              <a:rPr lang="en-US" altLang="zh-CN" b="1" dirty="0">
                <a:solidFill>
                  <a:srgbClr val="FF0000"/>
                </a:solidFill>
              </a:rPr>
              <a:t>","</a:t>
            </a:r>
            <a:r>
              <a:rPr lang="en-US" altLang="zh-CN" b="1" dirty="0" smtClean="0">
                <a:solidFill>
                  <a:srgbClr val="FF0000"/>
                </a:solidFill>
              </a:rPr>
              <a:t>123456");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        </a:t>
            </a:r>
            <a:r>
              <a:rPr lang="en-US" altLang="zh-CN" dirty="0" err="1"/>
              <a:t>c.close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zh-CN" altLang="en-US" dirty="0"/>
              <a:t>         </a:t>
            </a:r>
            <a:endParaRPr lang="zh-CN" altLang="en-US" dirty="0"/>
          </a:p>
          <a:p>
            <a:r>
              <a:rPr lang="en-US" altLang="zh-CN" dirty="0"/>
              <a:t>      } </a:t>
            </a:r>
            <a:r>
              <a:rPr lang="en-US" altLang="zh-CN" b="1" dirty="0"/>
              <a:t>catch (Exception e) {</a:t>
            </a:r>
            <a:endParaRPr lang="en-US" altLang="zh-CN" b="1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err.println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e.getClass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getName</a:t>
            </a:r>
            <a:r>
              <a:rPr lang="en-US" altLang="zh-CN" b="1" i="1" dirty="0"/>
              <a:t>()+": "+</a:t>
            </a:r>
            <a:r>
              <a:rPr lang="en-US" altLang="zh-CN" b="1" i="1" dirty="0" err="1"/>
              <a:t>e.getMessage</a:t>
            </a:r>
            <a:r>
              <a:rPr lang="en-US" altLang="zh-CN" b="1" i="1" dirty="0"/>
              <a:t>());</a:t>
            </a:r>
            <a:endParaRPr lang="en-US" altLang="zh-CN" b="1" i="1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exit</a:t>
            </a:r>
            <a:r>
              <a:rPr lang="en-US" altLang="zh-CN" i="1" dirty="0"/>
              <a:t>(0);</a:t>
            </a:r>
            <a:endParaRPr lang="en-US" altLang="zh-CN" i="1" dirty="0"/>
          </a:p>
          <a:p>
            <a:r>
              <a:rPr lang="zh-CN" altLang="en-US" dirty="0"/>
              <a:t>      </a:t>
            </a: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4" name="矩形 3"/>
          <p:cNvSpPr/>
          <p:nvPr/>
        </p:nvSpPr>
        <p:spPr>
          <a:xfrm>
            <a:off x="7092017" y="3308219"/>
            <a:ext cx="1403648" cy="9361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要连接的数据库名字</a:t>
            </a:r>
            <a:endParaRPr lang="zh-CN" altLang="en-US" dirty="0"/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5796280" y="1089025"/>
            <a:ext cx="323850" cy="1043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156176" y="836712"/>
            <a:ext cx="1584176" cy="611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加载驱动器类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3306898" y="3848100"/>
            <a:ext cx="1296144" cy="1872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4788024" y="5589240"/>
            <a:ext cx="2304256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关闭数据库连接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87624" y="-78998"/>
            <a:ext cx="7498080" cy="1143000"/>
          </a:xfrm>
        </p:spPr>
        <p:txBody>
          <a:bodyPr/>
          <a:lstStyle/>
          <a:p>
            <a:r>
              <a:rPr lang="zh-CN" altLang="en-US" dirty="0" smtClean="0"/>
              <a:t>创建表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35608" y="908720"/>
            <a:ext cx="7498080" cy="6048672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Connection c =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</a:rPr>
              <a:t>null;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solidFill>
                  <a:srgbClr val="FF0000"/>
                </a:solidFill>
              </a:rPr>
              <a:t>String </a:t>
            </a:r>
            <a:r>
              <a:rPr lang="en-US" altLang="zh-CN" b="1" dirty="0" err="1">
                <a:solidFill>
                  <a:srgbClr val="FF0000"/>
                </a:solidFill>
              </a:rPr>
              <a:t>sql</a:t>
            </a:r>
            <a:r>
              <a:rPr lang="en-US" altLang="zh-CN" b="1" dirty="0">
                <a:solidFill>
                  <a:srgbClr val="FF0000"/>
                </a:solidFill>
              </a:rPr>
              <a:t>="create table </a:t>
            </a:r>
            <a:r>
              <a:rPr lang="en-US" altLang="zh-CN" b="1" dirty="0" smtClean="0">
                <a:solidFill>
                  <a:srgbClr val="FF0000"/>
                </a:solidFill>
              </a:rPr>
              <a:t>examinee(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eeid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 err="1">
                <a:solidFill>
                  <a:srgbClr val="FF0000"/>
                </a:solidFill>
              </a:rPr>
              <a:t>int</a:t>
            </a:r>
            <a:r>
              <a:rPr lang="en-US" altLang="zh-CN" b="1" dirty="0">
                <a:solidFill>
                  <a:srgbClr val="FF0000"/>
                </a:solidFill>
              </a:rPr>
              <a:t>, </a:t>
            </a:r>
            <a:r>
              <a:rPr lang="en-US" altLang="zh-CN" b="1" dirty="0" err="1" smtClean="0">
                <a:solidFill>
                  <a:srgbClr val="FF0000"/>
                </a:solidFill>
              </a:rPr>
              <a:t>eename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text)";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      </a:t>
            </a:r>
            <a:r>
              <a:rPr lang="en-US" altLang="zh-CN" b="1" dirty="0"/>
              <a:t>try {</a:t>
            </a:r>
            <a:endParaRPr lang="en-US" altLang="zh-CN" b="1" dirty="0"/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Class.</a:t>
            </a:r>
            <a:r>
              <a:rPr lang="en-US" altLang="zh-CN" i="1" dirty="0" err="1">
                <a:solidFill>
                  <a:schemeClr val="bg1">
                    <a:lumMod val="65000"/>
                  </a:schemeClr>
                </a:solidFill>
              </a:rPr>
              <a:t>forName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en-US" altLang="zh-CN" i="1" dirty="0" err="1">
                <a:solidFill>
                  <a:schemeClr val="bg1">
                    <a:lumMod val="65000"/>
                  </a:schemeClr>
                </a:solidFill>
              </a:rPr>
              <a:t>org.postgresql.Driver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");</a:t>
            </a:r>
            <a:endParaRPr lang="en-US" altLang="zh-CN" i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 c =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DriverManager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    .</a:t>
            </a:r>
            <a:r>
              <a:rPr lang="en-US" altLang="zh-CN" i="1" dirty="0" err="1">
                <a:solidFill>
                  <a:schemeClr val="bg1">
                    <a:lumMod val="65000"/>
                  </a:schemeClr>
                </a:solidFill>
              </a:rPr>
              <a:t>getConnection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en-US" altLang="zh-CN" i="1" dirty="0" err="1">
                <a:solidFill>
                  <a:schemeClr val="bg1">
                    <a:lumMod val="65000"/>
                  </a:schemeClr>
                </a:solidFill>
              </a:rPr>
              <a:t>jdbc:postgresql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://localhost:5432/</a:t>
            </a:r>
            <a:r>
              <a:rPr lang="en-US" altLang="zh-CN" i="1" dirty="0" err="1">
                <a:solidFill>
                  <a:schemeClr val="bg1">
                    <a:lumMod val="65000"/>
                  </a:schemeClr>
                </a:solidFill>
              </a:rPr>
              <a:t>testdb</a:t>
            </a:r>
            <a:r>
              <a:rPr lang="en-US" altLang="zh-CN" i="1" dirty="0">
                <a:solidFill>
                  <a:schemeClr val="bg1">
                    <a:lumMod val="65000"/>
                  </a:schemeClr>
                </a:solidFill>
              </a:rPr>
              <a:t>",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postgres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","12345");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        </a:t>
            </a:r>
            <a:endParaRPr lang="zh-CN" altLang="en-US" dirty="0"/>
          </a:p>
          <a:p>
            <a:r>
              <a:rPr lang="en-US" altLang="zh-CN" dirty="0"/>
              <a:t>         </a:t>
            </a:r>
            <a:r>
              <a:rPr lang="en-US" altLang="zh-CN" b="1" dirty="0" err="1">
                <a:solidFill>
                  <a:srgbClr val="FF0000"/>
                </a:solidFill>
              </a:rPr>
              <a:t>PreparedStatement</a:t>
            </a:r>
            <a:r>
              <a:rPr lang="en-US" altLang="zh-CN" dirty="0"/>
              <a:t> </a:t>
            </a:r>
            <a:r>
              <a:rPr lang="en-US" altLang="zh-CN" dirty="0" err="1"/>
              <a:t>ps</a:t>
            </a:r>
            <a:r>
              <a:rPr lang="en-US" altLang="zh-CN" dirty="0"/>
              <a:t>=</a:t>
            </a:r>
            <a:r>
              <a:rPr lang="en-US" altLang="zh-CN" dirty="0" err="1"/>
              <a:t>c.prepareStatement</a:t>
            </a:r>
            <a:r>
              <a:rPr lang="en-US" altLang="zh-CN" dirty="0"/>
              <a:t>(</a:t>
            </a:r>
            <a:r>
              <a:rPr lang="en-US" altLang="zh-CN" dirty="0" err="1"/>
              <a:t>sql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ps.executeUpdate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ps.close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zh-CN" altLang="en-US" dirty="0"/>
              <a:t>        </a:t>
            </a:r>
            <a:endParaRPr lang="zh-CN" altLang="en-US" dirty="0"/>
          </a:p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        </a:t>
            </a:r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c.close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();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         </a:t>
            </a:r>
            <a:endParaRPr lang="zh-CN" altLang="en-US" dirty="0"/>
          </a:p>
          <a:p>
            <a:r>
              <a:rPr lang="en-US" altLang="zh-CN" dirty="0"/>
              <a:t>      } </a:t>
            </a:r>
            <a:r>
              <a:rPr lang="en-US" altLang="zh-CN" b="1" dirty="0"/>
              <a:t>catch (Exception e) {</a:t>
            </a:r>
            <a:endParaRPr lang="en-US" altLang="zh-CN" b="1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e.printStackTrace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</a:t>
            </a:r>
            <a:r>
              <a:rPr lang="en-US" altLang="zh-CN" b="1" i="1" dirty="0" err="1"/>
              <a:t>err.println</a:t>
            </a:r>
            <a:r>
              <a:rPr lang="en-US" altLang="zh-CN" b="1" i="1" dirty="0"/>
              <a:t>(</a:t>
            </a:r>
            <a:r>
              <a:rPr lang="en-US" altLang="zh-CN" b="1" i="1" dirty="0" err="1"/>
              <a:t>e.getClass</a:t>
            </a:r>
            <a:r>
              <a:rPr lang="en-US" altLang="zh-CN" b="1" i="1" dirty="0"/>
              <a:t>().</a:t>
            </a:r>
            <a:r>
              <a:rPr lang="en-US" altLang="zh-CN" b="1" i="1" dirty="0" err="1"/>
              <a:t>getName</a:t>
            </a:r>
            <a:r>
              <a:rPr lang="en-US" altLang="zh-CN" b="1" i="1" dirty="0"/>
              <a:t>()+": "+</a:t>
            </a:r>
            <a:r>
              <a:rPr lang="en-US" altLang="zh-CN" b="1" i="1" dirty="0" err="1"/>
              <a:t>e.getMessage</a:t>
            </a:r>
            <a:r>
              <a:rPr lang="en-US" altLang="zh-CN" b="1" i="1" dirty="0"/>
              <a:t>());</a:t>
            </a:r>
            <a:endParaRPr lang="en-US" altLang="zh-CN" b="1" i="1" dirty="0"/>
          </a:p>
          <a:p>
            <a:r>
              <a:rPr lang="en-US" altLang="zh-CN" dirty="0"/>
              <a:t>         </a:t>
            </a:r>
            <a:r>
              <a:rPr lang="en-US" altLang="zh-CN" dirty="0" err="1"/>
              <a:t>System.</a:t>
            </a:r>
            <a:r>
              <a:rPr lang="en-US" altLang="zh-CN" i="1" dirty="0" err="1"/>
              <a:t>exit</a:t>
            </a:r>
            <a:r>
              <a:rPr lang="en-US" altLang="zh-CN" i="1" dirty="0"/>
              <a:t>(0);</a:t>
            </a:r>
            <a:endParaRPr lang="en-US" altLang="zh-CN" i="1" dirty="0"/>
          </a:p>
          <a:p>
            <a:r>
              <a:rPr lang="zh-CN" altLang="en-US" dirty="0"/>
              <a:t>      </a:t>
            </a:r>
            <a:r>
              <a:rPr lang="en-US" altLang="zh-CN" dirty="0"/>
              <a:t>}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6732270" y="3453130"/>
            <a:ext cx="504190" cy="4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7235661" y="3666164"/>
            <a:ext cx="1449408" cy="1550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通过</a:t>
            </a:r>
            <a:r>
              <a:rPr lang="en-US" altLang="zh-CN" dirty="0" smtClean="0"/>
              <a:t>connection</a:t>
            </a:r>
            <a:r>
              <a:rPr lang="zh-CN" altLang="en-US" dirty="0" smtClean="0"/>
              <a:t>对象创建</a:t>
            </a:r>
            <a:r>
              <a:rPr lang="en-US" altLang="zh-CN" dirty="0" smtClean="0"/>
              <a:t>SQL</a:t>
            </a:r>
            <a:r>
              <a:rPr lang="zh-CN" altLang="en-US" dirty="0" smtClean="0"/>
              <a:t>语句执行对象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7348932" y="37160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</a:t>
            </a:r>
            <a:r>
              <a:rPr lang="en-US" altLang="zh-CN" dirty="0" smtClean="0"/>
              <a:t>1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</a:t>
            </a:r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1043608" y="2996952"/>
            <a:ext cx="1224136" cy="101374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关键</a:t>
            </a:r>
            <a:r>
              <a:rPr lang="en-US" altLang="zh-CN" dirty="0"/>
              <a:t>2</a:t>
            </a:r>
            <a:r>
              <a:rPr lang="zh-CN" altLang="en-US" dirty="0" smtClean="0"/>
              <a:t>：</a:t>
            </a:r>
            <a:r>
              <a:rPr lang="en-US" altLang="zh-CN" dirty="0" err="1" smtClean="0"/>
              <a:t>sql</a:t>
            </a:r>
            <a:r>
              <a:rPr lang="zh-CN" altLang="en-US" dirty="0" smtClean="0"/>
              <a:t>语句的执行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插入数据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zh-CN" dirty="0" smtClean="0"/>
              <a:t>String </a:t>
            </a:r>
            <a:r>
              <a:rPr lang="en-US" altLang="zh-CN" dirty="0" err="1"/>
              <a:t>sql</a:t>
            </a:r>
            <a:r>
              <a:rPr lang="en-US" altLang="zh-CN" dirty="0"/>
              <a:t>="insert into </a:t>
            </a:r>
            <a:r>
              <a:rPr lang="en-US" altLang="zh-CN" dirty="0" smtClean="0"/>
              <a:t>examinee(</a:t>
            </a:r>
            <a:r>
              <a:rPr lang="en-US" altLang="zh-CN" dirty="0" err="1" smtClean="0"/>
              <a:t>eeid,eename</a:t>
            </a:r>
            <a:r>
              <a:rPr lang="en-US" altLang="zh-CN" dirty="0"/>
              <a:t>) values(?,?)";</a:t>
            </a:r>
            <a:endParaRPr lang="en-US" altLang="zh-CN" dirty="0" smtClean="0"/>
          </a:p>
          <a:p>
            <a:endParaRPr lang="en-US" altLang="zh-CN" sz="2800" dirty="0"/>
          </a:p>
          <a:p>
            <a:endParaRPr lang="en-US" altLang="zh-CN" sz="2800" dirty="0" smtClean="0"/>
          </a:p>
          <a:p>
            <a:r>
              <a:rPr lang="en-US" altLang="zh-CN" sz="2800" dirty="0" err="1" smtClean="0"/>
              <a:t>PreparedStatement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ps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c.prepareStatement</a:t>
            </a:r>
            <a:r>
              <a:rPr lang="en-US" altLang="zh-CN" sz="2800" dirty="0" smtClean="0"/>
              <a:t>(</a:t>
            </a:r>
            <a:r>
              <a:rPr lang="en-US" altLang="zh-CN" sz="2800" dirty="0" err="1" smtClean="0"/>
              <a:t>sql</a:t>
            </a:r>
            <a:r>
              <a:rPr lang="en-US" altLang="zh-CN" sz="2800" dirty="0" smtClean="0"/>
              <a:t>);</a:t>
            </a:r>
            <a:endParaRPr lang="en-US" altLang="zh-CN" sz="2800" dirty="0" smtClean="0"/>
          </a:p>
          <a:p>
            <a:r>
              <a:rPr lang="en-US" altLang="zh-CN" dirty="0" err="1" smtClean="0"/>
              <a:t>ps.setInt</a:t>
            </a:r>
            <a:r>
              <a:rPr lang="en-US" altLang="zh-CN" dirty="0" smtClean="0"/>
              <a:t>(1,2);</a:t>
            </a:r>
            <a:endParaRPr lang="en-US" altLang="zh-CN" dirty="0" smtClean="0"/>
          </a:p>
          <a:p>
            <a:r>
              <a:rPr lang="en-US" altLang="zh-CN" dirty="0" err="1"/>
              <a:t>ps.setString</a:t>
            </a:r>
            <a:r>
              <a:rPr lang="en-US" altLang="zh-CN" dirty="0"/>
              <a:t>(2,"aa</a:t>
            </a:r>
            <a:r>
              <a:rPr lang="en-US" altLang="zh-CN" dirty="0" smtClean="0"/>
              <a:t>");</a:t>
            </a:r>
            <a:endParaRPr lang="en-US" altLang="zh-CN" dirty="0" smtClean="0"/>
          </a:p>
          <a:p>
            <a:r>
              <a:rPr lang="en-US" altLang="zh-CN" dirty="0" err="1"/>
              <a:t>ps.executeUpdate</a:t>
            </a:r>
            <a:r>
              <a:rPr lang="en-US" altLang="zh-CN" dirty="0" smtClean="0"/>
              <a:t>();</a:t>
            </a:r>
            <a:endParaRPr lang="en-US" altLang="zh-CN" dirty="0" smtClean="0"/>
          </a:p>
          <a:p>
            <a:r>
              <a:rPr lang="en-US" altLang="zh-CN" dirty="0" err="1" smtClean="0"/>
              <a:t>ps.close</a:t>
            </a:r>
            <a:r>
              <a:rPr lang="en-US" altLang="zh-CN" dirty="0"/>
              <a:t>();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321777" y="4000366"/>
            <a:ext cx="1512168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设置参数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删除数据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String </a:t>
            </a:r>
            <a:r>
              <a:rPr lang="en-US" altLang="zh-CN" dirty="0" err="1"/>
              <a:t>sql</a:t>
            </a:r>
            <a:r>
              <a:rPr lang="en-US" altLang="zh-CN" dirty="0"/>
              <a:t>="delete from </a:t>
            </a:r>
            <a:r>
              <a:rPr lang="en-US" altLang="zh-CN" dirty="0" smtClean="0"/>
              <a:t>examinee </a:t>
            </a:r>
            <a:r>
              <a:rPr lang="en-US" altLang="zh-CN" dirty="0"/>
              <a:t>where </a:t>
            </a:r>
            <a:r>
              <a:rPr lang="en-US" altLang="zh-CN" dirty="0" err="1" smtClean="0"/>
              <a:t>eeid</a:t>
            </a:r>
            <a:r>
              <a:rPr lang="en-US" altLang="zh-CN" dirty="0" smtClean="0"/>
              <a:t>=?";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sz="2800" dirty="0" err="1"/>
              <a:t>PreparedStatement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ps</a:t>
            </a:r>
            <a:r>
              <a:rPr lang="en-US" altLang="zh-CN" sz="2800" dirty="0"/>
              <a:t>=</a:t>
            </a:r>
            <a:r>
              <a:rPr lang="en-US" altLang="zh-CN" sz="2800" dirty="0" err="1"/>
              <a:t>c.prepareStatement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sql</a:t>
            </a:r>
            <a:r>
              <a:rPr lang="en-US" altLang="zh-CN" sz="2800" dirty="0"/>
              <a:t>);</a:t>
            </a:r>
            <a:endParaRPr lang="en-US" altLang="zh-CN" sz="2800" dirty="0"/>
          </a:p>
          <a:p>
            <a:r>
              <a:rPr lang="en-US" altLang="zh-CN" dirty="0" err="1"/>
              <a:t>ps.setInt</a:t>
            </a:r>
            <a:r>
              <a:rPr lang="en-US" altLang="zh-CN" dirty="0"/>
              <a:t>(1,2);</a:t>
            </a:r>
            <a:endParaRPr lang="en-US" altLang="zh-CN" dirty="0"/>
          </a:p>
          <a:p>
            <a:r>
              <a:rPr lang="en-US" altLang="zh-CN" dirty="0" err="1"/>
              <a:t>ps.executeUpdate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 err="1"/>
              <a:t>ps.close</a:t>
            </a:r>
            <a:r>
              <a:rPr lang="en-US" altLang="zh-CN" dirty="0"/>
              <a:t>();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夏至">
  <a:themeElements>
    <a:clrScheme name="夏至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夏至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夏至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2380</Words>
  <Application>WPS 演示</Application>
  <PresentationFormat>全屏显示(4:3)</PresentationFormat>
  <Paragraphs>136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 2</vt:lpstr>
      <vt:lpstr>Wingdings</vt:lpstr>
      <vt:lpstr>Verdana</vt:lpstr>
      <vt:lpstr>Gill Sans MT</vt:lpstr>
      <vt:lpstr>华文中宋</vt:lpstr>
      <vt:lpstr>微软雅黑</vt:lpstr>
      <vt:lpstr>Arial Unicode MS</vt:lpstr>
      <vt:lpstr>Calibri</vt:lpstr>
      <vt:lpstr>夏至</vt:lpstr>
      <vt:lpstr>实验八 Java连接数据库</vt:lpstr>
      <vt:lpstr>Java编程语言</vt:lpstr>
      <vt:lpstr>主要内容</vt:lpstr>
      <vt:lpstr>环境配置</vt:lpstr>
      <vt:lpstr>Java程序     create.java</vt:lpstr>
      <vt:lpstr>连接数据库</vt:lpstr>
      <vt:lpstr>创建表</vt:lpstr>
      <vt:lpstr>插入数据</vt:lpstr>
      <vt:lpstr>删除数据</vt:lpstr>
      <vt:lpstr>修改数据</vt:lpstr>
      <vt:lpstr>查询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实验四 数据表的基本操作</dc:title>
  <dc:creator>yaoyingting</dc:creator>
  <cp:lastModifiedBy>Administrator</cp:lastModifiedBy>
  <cp:revision>44</cp:revision>
  <dcterms:created xsi:type="dcterms:W3CDTF">2015-03-23T01:41:00Z</dcterms:created>
  <dcterms:modified xsi:type="dcterms:W3CDTF">2021-01-01T11:59:30Z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