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3" autoAdjust="0"/>
    <p:restoredTop sz="94364" autoAdjust="0"/>
  </p:normalViewPr>
  <p:slideViewPr>
    <p:cSldViewPr>
      <p:cViewPr varScale="1">
        <p:scale>
          <a:sx n="106" d="100"/>
          <a:sy n="106" d="100"/>
        </p:scale>
        <p:origin x="123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E06AA-2F42-4C9E-988C-08C6119A5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2F2B5-605C-4748-AB19-092E73919C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21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21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49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 panose="020B0604030504040204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7095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99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548680"/>
            <a:ext cx="6075000" cy="25202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实验</a:t>
            </a:r>
            <a:r>
              <a:rPr lang="zh-CN" altLang="en-US" dirty="0" smtClean="0"/>
              <a:t>十一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pg</a:t>
            </a:r>
            <a:r>
              <a:rPr lang="zh-CN" altLang="en-US" dirty="0" smtClean="0"/>
              <a:t>权限管理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4936" y="0"/>
            <a:ext cx="7498080" cy="1143000"/>
          </a:xfrm>
        </p:spPr>
        <p:txBody>
          <a:bodyPr/>
          <a:lstStyle/>
          <a:p>
            <a:r>
              <a:rPr lang="zh-CN" altLang="en-US" dirty="0" smtClean="0"/>
              <a:t>数据库权限管理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052736"/>
            <a:ext cx="7498080" cy="5616624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数据库管理员要对所有用户的权限进行合理规划管理。数据库的操作权限主要包括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SELECT/INSERT/UPDATE/DELETE/REFERENCES/TRIGGER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权限系统的主要功能是证实连接到一台给定主机的用户，并且赋予该用户在数据库上的各种权限。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修改数据库的拥有者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pgAdmin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语句修改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增加用户的数据表权限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pgAdmin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语句增加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</a:t>
            </a:r>
            <a:r>
              <a:rPr lang="en-US" altLang="zh-CN" dirty="0" err="1" smtClean="0"/>
              <a:t>g</a:t>
            </a:r>
            <a:r>
              <a:rPr lang="zh-CN" altLang="en-US" dirty="0"/>
              <a:t>权限管理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</a:t>
            </a:r>
            <a:r>
              <a:rPr lang="en-US" altLang="zh-CN" dirty="0" err="1" smtClean="0"/>
              <a:t>g</a:t>
            </a:r>
            <a:r>
              <a:rPr lang="zh-CN" altLang="en-US" dirty="0" smtClean="0"/>
              <a:t>是一个多用户数据库，具有功能强大的访问控制系统，可以为不同用户指定允许的权限。一个数据库用户可以有一系列属性，这些属性定义他的权限，以及与客户认证系统的交互。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</a:t>
            </a:r>
            <a:r>
              <a:rPr lang="en-US" altLang="zh-CN" dirty="0" err="1" smtClean="0"/>
              <a:t>g</a:t>
            </a:r>
            <a:r>
              <a:rPr lang="zh-CN" altLang="en-US" dirty="0"/>
              <a:t>权限管理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pg</a:t>
            </a:r>
            <a:r>
              <a:rPr lang="zh-CN" altLang="en-US" dirty="0" smtClean="0"/>
              <a:t>中，使用组角色的概念管理数据库访问权限。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组角色管理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创建组角色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用</a:t>
            </a:r>
            <a:r>
              <a:rPr lang="en-US" altLang="zh-CN" sz="2000" dirty="0" err="1" smtClean="0"/>
              <a:t>pg</a:t>
            </a:r>
            <a:r>
              <a:rPr lang="zh-CN" altLang="en-US" sz="2000" dirty="0" smtClean="0"/>
              <a:t>创建组角色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用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语句创建组角色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 smtClean="0"/>
          </a:p>
          <a:p>
            <a:r>
              <a:rPr lang="zh-CN" altLang="en-US" dirty="0" smtClean="0"/>
              <a:t>查看和修改组角色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用</a:t>
            </a:r>
            <a:r>
              <a:rPr lang="en-US" altLang="zh-CN" sz="2000" dirty="0" err="1" smtClean="0"/>
              <a:t>pgAdmin</a:t>
            </a:r>
            <a:r>
              <a:rPr lang="zh-CN" altLang="en-US" sz="2000" dirty="0" smtClean="0"/>
              <a:t>查看和修改组角色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用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语句查看和修改组角色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 smtClean="0"/>
          </a:p>
          <a:p>
            <a:r>
              <a:rPr lang="zh-CN" altLang="en-US" dirty="0" smtClean="0"/>
              <a:t>删除组角色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用</a:t>
            </a:r>
            <a:r>
              <a:rPr lang="en-US" altLang="zh-CN" sz="2000" dirty="0" err="1" smtClean="0"/>
              <a:t>pgAdmin</a:t>
            </a:r>
            <a:r>
              <a:rPr lang="zh-CN" altLang="en-US" sz="2000" dirty="0" smtClean="0"/>
              <a:t>删除组角色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用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语句删除组角色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角色的各种权限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一个数据库角色可以有一系列属性，这些属性定义它的权限，以及与客户认证系统的交互。常见的权限如下：</a:t>
            </a:r>
            <a:endParaRPr lang="en-US" altLang="zh-CN" dirty="0" smtClean="0"/>
          </a:p>
          <a:p>
            <a:pPr marL="596900" indent="-514350">
              <a:buFont typeface="+mj-ea"/>
              <a:buAutoNum type="circleNumDbPlain"/>
            </a:pPr>
            <a:r>
              <a:rPr lang="en-US" altLang="zh-CN" dirty="0" smtClean="0"/>
              <a:t>LOGIN</a:t>
            </a:r>
            <a:r>
              <a:rPr lang="zh-CN" altLang="en-US" dirty="0" smtClean="0"/>
              <a:t>（登录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默认情况下，创建的组角色没有登录权限。一旦组角色拥有了登录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权限，既可以当作用户名一样来使用。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ROLE name LOGIN;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角色的各种权限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268760"/>
            <a:ext cx="7498080" cy="5400600"/>
          </a:xfrm>
        </p:spPr>
        <p:txBody>
          <a:bodyPr>
            <a:normAutofit/>
          </a:bodyPr>
          <a:lstStyle/>
          <a:p>
            <a:pPr marL="596900" indent="-514350">
              <a:buFont typeface="+mj-ea"/>
              <a:buAutoNum type="circleNumDbPlain" startAt="2"/>
            </a:pPr>
            <a:r>
              <a:rPr lang="en-US" altLang="zh-CN" sz="2800" dirty="0" smtClean="0"/>
              <a:t>SUPERUSER</a:t>
            </a:r>
            <a:r>
              <a:rPr lang="zh-CN" altLang="en-US" sz="2800" dirty="0" smtClean="0"/>
              <a:t>（超级用户）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SUPERUSER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拥有对数据库操作的最高权限，可以完成对数据库的所有权限检查。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ROLE name SUPERUSER;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6900" indent="-514350">
              <a:buFont typeface="+mj-ea"/>
              <a:buAutoNum type="circleNumDbPlain" startAt="3"/>
            </a:pPr>
            <a:r>
              <a:rPr lang="en-US" altLang="zh-CN" sz="2800" dirty="0"/>
              <a:t>CREATEDB</a:t>
            </a:r>
            <a:r>
              <a:rPr lang="zh-CN" altLang="en-US" sz="2800" dirty="0"/>
              <a:t>（创建数据库）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角色想要创建数据库，必须明确给出该权限。超级用户除外，因为超级用户已经具有所有的权限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ROLE name CREATEDB;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6900" indent="-514350">
              <a:lnSpc>
                <a:spcPct val="110000"/>
              </a:lnSpc>
              <a:buFont typeface="+mj-ea"/>
              <a:buAutoNum type="circleNumDbPlain" startAt="4"/>
            </a:pPr>
            <a:r>
              <a:rPr lang="en-US" altLang="zh-CN" sz="2800" dirty="0" smtClean="0"/>
              <a:t>CREATEROLE</a:t>
            </a:r>
            <a:r>
              <a:rPr lang="zh-CN" altLang="en-US" sz="2800" dirty="0" smtClean="0"/>
              <a:t>（</a:t>
            </a:r>
            <a:r>
              <a:rPr lang="zh-CN" altLang="en-US" sz="2800" dirty="0"/>
              <a:t>创建角色</a:t>
            </a:r>
            <a:r>
              <a:rPr lang="zh-CN" altLang="en-US" sz="2800" dirty="0" smtClean="0"/>
              <a:t>）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角色想要创建角色，必须给出该权限（超级用户除外）。一旦角色具有创建角色权限，即可更改和删除其他角色，还可以给其他角色赋予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或者撤销成员关系。（拥有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SUPERUSER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权限才能对超级用户进行操作）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ROLE name CREATEROLE;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角色的各种权限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268760"/>
            <a:ext cx="7498080" cy="5400600"/>
          </a:xfrm>
        </p:spPr>
        <p:txBody>
          <a:bodyPr>
            <a:normAutofit/>
          </a:bodyPr>
          <a:lstStyle/>
          <a:p>
            <a:pPr marL="596900" indent="-514350">
              <a:buFont typeface="+mj-ea"/>
              <a:buAutoNum type="circleNumDbPlain" startAt="2"/>
            </a:pPr>
            <a:r>
              <a:rPr lang="zh-CN" altLang="en-US" sz="2800" dirty="0" smtClean="0"/>
              <a:t>口令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在客户认证方法要求与数据库建立连接时，需要口令权限，常见的认证方法包括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crypt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ROLE name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口令认证方法 具体口令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255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CREATE ROLE post8 PASSWORD '123456';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255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，此组角色具有口令权限，其中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123456'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连接数据库的口令。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0"/>
            <a:ext cx="7498080" cy="1143000"/>
          </a:xfrm>
        </p:spPr>
        <p:txBody>
          <a:bodyPr/>
          <a:lstStyle/>
          <a:p>
            <a:r>
              <a:rPr lang="zh-CN" altLang="en-US" dirty="0" smtClean="0"/>
              <a:t>账户管理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268760"/>
            <a:ext cx="7498080" cy="54006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中可以管理用户账号，包括创建用户、删除用户、密码管理等内容。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数据库的安全性，需要通过账户管理来保证。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创建用户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pgAdmin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创建用户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语句创建用户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删除用户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pgAdmin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修改用户密码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pgAdmin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修改新密码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修改新密码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4936" y="0"/>
            <a:ext cx="7498080" cy="1143000"/>
          </a:xfrm>
        </p:spPr>
        <p:txBody>
          <a:bodyPr/>
          <a:lstStyle/>
          <a:p>
            <a:r>
              <a:rPr lang="zh-CN" altLang="en-US" dirty="0"/>
              <a:t>组</a:t>
            </a:r>
            <a:r>
              <a:rPr lang="zh-CN" altLang="en-US" dirty="0" smtClean="0"/>
              <a:t>角色和用户权限管理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268760"/>
            <a:ext cx="7498080" cy="540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权限管理主要是对登陆到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的用户进行权限验证。所有用户的权限都存储在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的权限表中。不合理的权限规划会给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服务器带来安全隐患。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对组角色授权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pgAdmin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对组角色授权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语句对组角色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授权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对用户授权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pgAdmin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对用户授权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语句对用户授权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收回组角色授权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收回用户授权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1329</Words>
  <Application>WPS 演示</Application>
  <PresentationFormat>全屏显示(4:3)</PresentationFormat>
  <Paragraphs>99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Wingdings 2</vt:lpstr>
      <vt:lpstr>Wingdings</vt:lpstr>
      <vt:lpstr>Verdana</vt:lpstr>
      <vt:lpstr>微软雅黑</vt:lpstr>
      <vt:lpstr>Gill Sans MT</vt:lpstr>
      <vt:lpstr>华文中宋</vt:lpstr>
      <vt:lpstr>Arial Unicode MS</vt:lpstr>
      <vt:lpstr>等线</vt:lpstr>
      <vt:lpstr>Calibri</vt:lpstr>
      <vt:lpstr>夏至</vt:lpstr>
      <vt:lpstr>实验十一   pg权限管理</vt:lpstr>
      <vt:lpstr>pg权限管理</vt:lpstr>
      <vt:lpstr>pg权限管理</vt:lpstr>
      <vt:lpstr>组角色管理</vt:lpstr>
      <vt:lpstr>角色的各种权限</vt:lpstr>
      <vt:lpstr>角色的各种权限</vt:lpstr>
      <vt:lpstr>角色的各种权限</vt:lpstr>
      <vt:lpstr>账户管理</vt:lpstr>
      <vt:lpstr>组角色和用户权限管理</vt:lpstr>
      <vt:lpstr>数据库权限管理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实验七 索引和试图</dc:title>
  <dc:creator>yaoyingting</dc:creator>
  <cp:lastModifiedBy>Administrator</cp:lastModifiedBy>
  <cp:revision>76</cp:revision>
  <dcterms:created xsi:type="dcterms:W3CDTF">2015-04-20T01:16:00Z</dcterms:created>
  <dcterms:modified xsi:type="dcterms:W3CDTF">2021-01-01T12:19:04Z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