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78" r:id="rId5"/>
    <p:sldId id="279" r:id="rId6"/>
    <p:sldId id="280" r:id="rId7"/>
    <p:sldId id="28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3" autoAdjust="0"/>
    <p:restoredTop sz="94364" autoAdjust="0"/>
  </p:normalViewPr>
  <p:slideViewPr>
    <p:cSldViewPr>
      <p:cViewPr varScale="1">
        <p:scale>
          <a:sx n="106" d="100"/>
          <a:sy n="106" d="100"/>
        </p:scale>
        <p:origin x="123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E06AA-2F42-4C9E-988C-08C6119A5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2F2B5-605C-4748-AB19-092E73919C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21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21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49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 panose="020B0604030504040204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7095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99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548680"/>
            <a:ext cx="6075000" cy="25202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实验</a:t>
            </a:r>
            <a:r>
              <a:rPr lang="zh-CN" altLang="en-US" dirty="0" smtClean="0"/>
              <a:t>十三</a:t>
            </a: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性能优化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</a:t>
            </a:r>
            <a:r>
              <a:rPr lang="en-US" altLang="zh-CN" dirty="0" err="1" smtClean="0"/>
              <a:t>g</a:t>
            </a:r>
            <a:r>
              <a:rPr lang="zh-CN" altLang="en-US" dirty="0" smtClean="0"/>
              <a:t>性能优化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通过合理安排资源、调整系统参数使</a:t>
            </a:r>
            <a:r>
              <a:rPr lang="en-US" altLang="zh-CN" dirty="0" err="1" smtClean="0"/>
              <a:t>pg</a:t>
            </a:r>
            <a:r>
              <a:rPr lang="zh-CN" altLang="en-US" dirty="0" smtClean="0"/>
              <a:t>运行更快，更节省资源。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</a:t>
            </a:r>
            <a:r>
              <a:rPr lang="en-US" altLang="zh-CN" dirty="0" err="1" smtClean="0"/>
              <a:t>g</a:t>
            </a:r>
            <a:r>
              <a:rPr lang="zh-CN" altLang="en-US" dirty="0" smtClean="0"/>
              <a:t>性能优化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zh-CN" altLang="en-US" dirty="0" smtClean="0"/>
              <a:t>找出系统的瓶颈，提高</a:t>
            </a:r>
            <a:r>
              <a:rPr lang="en-US" altLang="zh-CN" dirty="0" err="1" smtClean="0"/>
              <a:t>pg</a:t>
            </a:r>
            <a:r>
              <a:rPr lang="zh-CN" altLang="en-US" dirty="0" smtClean="0"/>
              <a:t>数据库整体的性能。</a:t>
            </a:r>
            <a:endParaRPr lang="en-US" altLang="zh-CN" dirty="0" smtClean="0"/>
          </a:p>
          <a:p>
            <a:pPr>
              <a:spcAft>
                <a:spcPts val="1200"/>
              </a:spcAft>
            </a:pPr>
            <a:r>
              <a:rPr lang="zh-CN" altLang="en-US" dirty="0" smtClean="0"/>
              <a:t>需要合理的结构设计和参数调整，以提高用户操作响应的速度</a:t>
            </a:r>
            <a:endParaRPr lang="en-US" altLang="zh-CN" dirty="0" smtClean="0"/>
          </a:p>
          <a:p>
            <a:pPr>
              <a:spcAft>
                <a:spcPts val="1200"/>
              </a:spcAft>
            </a:pPr>
            <a:r>
              <a:rPr lang="zh-CN" altLang="en-US" dirty="0"/>
              <a:t>尽可能的</a:t>
            </a:r>
            <a:r>
              <a:rPr lang="zh-CN" altLang="en-US" dirty="0" smtClean="0"/>
              <a:t>节省系统资源，以便系统可以提供更大负荷的服务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查询是数据库中最频繁的操作，查询速度的提高可以有效提高</a:t>
            </a:r>
            <a:r>
              <a:rPr lang="en-US" altLang="zh-CN" dirty="0" err="1" smtClean="0"/>
              <a:t>pg</a:t>
            </a:r>
            <a:r>
              <a:rPr lang="zh-CN" altLang="en-US" dirty="0" smtClean="0"/>
              <a:t>数据库的性能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304800"/>
            <a:ext cx="7498080" cy="1143000"/>
          </a:xfrm>
        </p:spPr>
        <p:txBody>
          <a:bodyPr/>
          <a:lstStyle/>
          <a:p>
            <a:r>
              <a:rPr lang="zh-CN" altLang="en-US" dirty="0"/>
              <a:t>分析</a:t>
            </a:r>
            <a:r>
              <a:rPr lang="zh-CN" altLang="en-US" dirty="0" smtClean="0"/>
              <a:t>查询语句</a:t>
            </a:r>
            <a:r>
              <a:rPr lang="en-US" altLang="zh-CN" dirty="0" smtClean="0"/>
              <a:t>EXPLAIN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EXPLAIN</a:t>
            </a:r>
            <a:r>
              <a:rPr lang="zh-CN" altLang="en-US" dirty="0" smtClean="0"/>
              <a:t>主要用于分析一个语句的执行规划。执行规划显示语句引用的表是如何被扫描的，即是简单的顺序扫描，还是索引扫描，并且如果引用了多个表，采用什么样的连接算法从每个输入的表中去除所需要的记录。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EXPLAIN</a:t>
            </a:r>
            <a:r>
              <a:rPr lang="zh-CN" altLang="en-US" dirty="0" smtClean="0"/>
              <a:t>基本语法格式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072" cy="4800600"/>
          </a:xfrm>
        </p:spPr>
        <p:txBody>
          <a:bodyPr>
            <a:normAutofit/>
          </a:bodyPr>
          <a:lstStyle/>
          <a:p>
            <a:pPr marL="8255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EXPLAIIN [ANALYZE] [VERBOSE] statement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select_options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CN" sz="2000" dirty="0" smtClean="0"/>
              <a:t>ANALYZE</a:t>
            </a:r>
            <a:r>
              <a:rPr lang="zh-CN" altLang="en-US" sz="2000" dirty="0" smtClean="0"/>
              <a:t>参数表示执行命令并显示实际运行时间</a:t>
            </a:r>
            <a:endParaRPr lang="en-US" altLang="zh-CN" sz="2000" dirty="0" smtClean="0"/>
          </a:p>
          <a:p>
            <a:pPr>
              <a:spcAft>
                <a:spcPts val="1200"/>
              </a:spcAft>
            </a:pPr>
            <a:r>
              <a:rPr lang="en-US" altLang="zh-CN" sz="2000" dirty="0" smtClean="0"/>
              <a:t>VERBOSE</a:t>
            </a:r>
            <a:r>
              <a:rPr lang="zh-CN" altLang="en-US" sz="2000" dirty="0" smtClean="0"/>
              <a:t>参数表示规划树完整的内部表现形式</a:t>
            </a:r>
            <a:endParaRPr lang="en-US" altLang="zh-CN" sz="2000" dirty="0" smtClean="0"/>
          </a:p>
          <a:p>
            <a:pPr>
              <a:spcAft>
                <a:spcPts val="1200"/>
              </a:spcAft>
            </a:pPr>
            <a:r>
              <a:rPr lang="en-US" altLang="zh-CN" sz="2000" dirty="0"/>
              <a:t>s</a:t>
            </a:r>
            <a:r>
              <a:rPr lang="en-US" altLang="zh-CN" sz="2000" dirty="0" smtClean="0"/>
              <a:t>tatement</a:t>
            </a:r>
            <a:r>
              <a:rPr lang="zh-CN" altLang="en-US" sz="2000" dirty="0" smtClean="0"/>
              <a:t>参数查看规划结果的任何</a:t>
            </a:r>
            <a:r>
              <a:rPr lang="en-US" altLang="zh-CN" sz="2000" dirty="0" smtClean="0"/>
              <a:t>SELECT/INSERT/UPDATE/DELETE/VALUES/EXECUTE/DECLARE</a:t>
            </a:r>
            <a:r>
              <a:rPr lang="zh-CN" altLang="en-US" sz="2000" dirty="0" smtClean="0"/>
              <a:t>语句之一</a:t>
            </a:r>
            <a:endParaRPr lang="en-US" altLang="zh-CN" sz="2000" dirty="0" smtClean="0"/>
          </a:p>
          <a:p>
            <a:pPr>
              <a:spcAft>
                <a:spcPts val="1200"/>
              </a:spcAft>
            </a:pPr>
            <a:r>
              <a:rPr lang="en-US" altLang="zh-CN" sz="2000" dirty="0" err="1" smtClean="0"/>
              <a:t>s</a:t>
            </a:r>
            <a:r>
              <a:rPr lang="en-US" altLang="zh-CN" sz="2000" dirty="0" err="1" smtClean="0"/>
              <a:t>elect_options</a:t>
            </a:r>
            <a:r>
              <a:rPr lang="zh-CN" altLang="en-US" sz="2000" dirty="0" smtClean="0"/>
              <a:t>是语句的查询选项，包括</a:t>
            </a:r>
            <a:r>
              <a:rPr lang="en-US" altLang="zh-CN" sz="2000" dirty="0" smtClean="0"/>
              <a:t>FROM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WHERE</a:t>
            </a:r>
            <a:r>
              <a:rPr lang="zh-CN" altLang="en-US" sz="2000" dirty="0" smtClean="0"/>
              <a:t>子句等</a:t>
            </a:r>
            <a:endParaRPr lang="en-US" altLang="zh-CN" sz="2000" dirty="0" smtClean="0"/>
          </a:p>
          <a:p>
            <a:pPr marL="82550" indent="0">
              <a:spcAft>
                <a:spcPts val="1200"/>
              </a:spcAft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执行该语句，可以分析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EXPLAIN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后面的语句的执行情况，并且能够分析出所查询的表的一些特征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546</Words>
  <Application>WPS 演示</Application>
  <PresentationFormat>全屏显示(4:3)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Wingdings 2</vt:lpstr>
      <vt:lpstr>Wingdings</vt:lpstr>
      <vt:lpstr>Verdana</vt:lpstr>
      <vt:lpstr>微软雅黑</vt:lpstr>
      <vt:lpstr>Gill Sans MT</vt:lpstr>
      <vt:lpstr>华文中宋</vt:lpstr>
      <vt:lpstr>Arial Unicode MS</vt:lpstr>
      <vt:lpstr>等线</vt:lpstr>
      <vt:lpstr>Calibri</vt:lpstr>
      <vt:lpstr>夏至</vt:lpstr>
      <vt:lpstr>实验十三   性能优化</vt:lpstr>
      <vt:lpstr>pg性能优化</vt:lpstr>
      <vt:lpstr>pg性能优化</vt:lpstr>
      <vt:lpstr>优化查询</vt:lpstr>
      <vt:lpstr>分析查询语句EXPLAIN</vt:lpstr>
      <vt:lpstr>EXPLAIN基本语法格式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实验七 索引和试图</dc:title>
  <dc:creator>yaoyingting</dc:creator>
  <cp:lastModifiedBy>Administrator</cp:lastModifiedBy>
  <cp:revision>63</cp:revision>
  <dcterms:created xsi:type="dcterms:W3CDTF">2015-04-20T01:16:00Z</dcterms:created>
  <dcterms:modified xsi:type="dcterms:W3CDTF">2021-01-01T12:23:42Z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