
<file path=[Content_Types].xml><?xml version="1.0" encoding="utf-8"?>
<Types xmlns="http://schemas.openxmlformats.org/package/2006/content-types">
  <Default Extension="jpeg" ContentType="image/jpeg"/>
  <Default Extension="wav" ContentType="audio/x-wav"/>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6"/>
  </p:handoutMasterIdLst>
  <p:sldIdLst>
    <p:sldId id="293" r:id="rId3"/>
    <p:sldId id="258" r:id="rId5"/>
    <p:sldId id="259" r:id="rId6"/>
    <p:sldId id="397" r:id="rId7"/>
    <p:sldId id="369" r:id="rId8"/>
    <p:sldId id="371" r:id="rId9"/>
    <p:sldId id="424" r:id="rId10"/>
    <p:sldId id="423" r:id="rId11"/>
    <p:sldId id="372" r:id="rId12"/>
    <p:sldId id="407" r:id="rId13"/>
    <p:sldId id="373" r:id="rId14"/>
    <p:sldId id="398" r:id="rId15"/>
    <p:sldId id="408" r:id="rId16"/>
    <p:sldId id="300" r:id="rId17"/>
    <p:sldId id="301" r:id="rId18"/>
    <p:sldId id="302" r:id="rId19"/>
    <p:sldId id="303" r:id="rId20"/>
    <p:sldId id="304" r:id="rId21"/>
    <p:sldId id="305" r:id="rId22"/>
    <p:sldId id="310" r:id="rId23"/>
    <p:sldId id="376" r:id="rId24"/>
    <p:sldId id="414" r:id="rId25"/>
    <p:sldId id="425" r:id="rId26"/>
    <p:sldId id="313" r:id="rId27"/>
    <p:sldId id="394" r:id="rId28"/>
    <p:sldId id="315" r:id="rId29"/>
    <p:sldId id="316" r:id="rId30"/>
    <p:sldId id="317" r:id="rId31"/>
    <p:sldId id="318" r:id="rId32"/>
    <p:sldId id="409" r:id="rId33"/>
    <p:sldId id="319" r:id="rId34"/>
    <p:sldId id="320" r:id="rId35"/>
    <p:sldId id="321" r:id="rId36"/>
    <p:sldId id="322" r:id="rId37"/>
    <p:sldId id="400" r:id="rId38"/>
    <p:sldId id="401" r:id="rId39"/>
    <p:sldId id="378" r:id="rId40"/>
    <p:sldId id="379" r:id="rId41"/>
    <p:sldId id="426" r:id="rId42"/>
    <p:sldId id="333" r:id="rId43"/>
    <p:sldId id="428" r:id="rId44"/>
    <p:sldId id="336" r:id="rId45"/>
    <p:sldId id="338" r:id="rId46"/>
    <p:sldId id="392" r:id="rId47"/>
    <p:sldId id="340" r:id="rId48"/>
    <p:sldId id="341" r:id="rId49"/>
    <p:sldId id="345" r:id="rId50"/>
    <p:sldId id="346" r:id="rId51"/>
    <p:sldId id="395" r:id="rId52"/>
    <p:sldId id="402" r:id="rId53"/>
    <p:sldId id="348" r:id="rId54"/>
    <p:sldId id="403" r:id="rId55"/>
    <p:sldId id="429" r:id="rId56"/>
    <p:sldId id="383" r:id="rId57"/>
    <p:sldId id="413" r:id="rId58"/>
    <p:sldId id="404" r:id="rId59"/>
    <p:sldId id="354" r:id="rId60"/>
    <p:sldId id="355" r:id="rId61"/>
    <p:sldId id="356" r:id="rId62"/>
    <p:sldId id="357" r:id="rId63"/>
    <p:sldId id="358" r:id="rId64"/>
    <p:sldId id="288" r:id="rId65"/>
  </p:sldIdLst>
  <p:sldSz cx="9144000" cy="6858000" type="screen4x3"/>
  <p:notesSz cx="6760845" cy="9942195"/>
  <p:defaultTextStyle>
    <a:defPPr>
      <a:defRPr lang="en-US"/>
    </a:defPPr>
    <a:lvl1pPr algn="l" rtl="0" fontAlgn="base">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FF99"/>
    <a:srgbClr val="800000"/>
    <a:srgbClr val="FFCCFF"/>
    <a:srgbClr val="003399"/>
    <a:srgbClr val="66CCFF"/>
    <a:srgbClr val="33CCCC"/>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00"/>
    <p:restoredTop sz="94600"/>
  </p:normalViewPr>
  <p:slideViewPr>
    <p:cSldViewPr>
      <p:cViewPr varScale="1">
        <p:scale>
          <a:sx n="60" d="100"/>
          <a:sy n="60" d="100"/>
        </p:scale>
        <p:origin x="1282" y="58"/>
      </p:cViewPr>
      <p:guideLst>
        <p:guide orient="horz" pos="2160"/>
        <p:guide pos="2880"/>
      </p:guideLst>
    </p:cSldViewPr>
  </p:slideViewPr>
  <p:notesTextViewPr>
    <p:cViewPr>
      <p:scale>
        <a:sx n="100" d="100"/>
        <a:sy n="100" d="100"/>
      </p:scale>
      <p:origin x="0" y="0"/>
    </p:cViewPr>
  </p:notesTextViewPr>
  <p:notesViewPr>
    <p:cSldViewPr>
      <p:cViewPr varScale="1">
        <p:scale>
          <a:sx n="41" d="100"/>
          <a:sy n="41" d="100"/>
        </p:scale>
        <p:origin x="-1498" y="-86"/>
      </p:cViewPr>
      <p:guideLst>
        <p:guide orient="horz" pos="3132"/>
        <p:guide pos="2129"/>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9" Type="http://schemas.openxmlformats.org/officeDocument/2006/relationships/tableStyles" Target="tableStyles.xml"/><Relationship Id="rId68" Type="http://schemas.openxmlformats.org/officeDocument/2006/relationships/viewProps" Target="viewProps.xml"/><Relationship Id="rId67" Type="http://schemas.openxmlformats.org/officeDocument/2006/relationships/presProps" Target="presProps.xml"/><Relationship Id="rId66" Type="http://schemas.openxmlformats.org/officeDocument/2006/relationships/handoutMaster" Target="handoutMasters/handoutMaster1.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2929837" cy="497126"/>
          </a:xfrm>
          <a:prstGeom prst="rect">
            <a:avLst/>
          </a:prstGeom>
        </p:spPr>
        <p:txBody>
          <a:bodyPr vert="horz" lIns="91432" tIns="45715" rIns="91432" bIns="45715" rtlCol="0"/>
          <a:lstStyle>
            <a:lvl1pPr algn="l">
              <a:defRPr sz="1200"/>
            </a:lvl1pPr>
          </a:lstStyle>
          <a:p>
            <a:endParaRPr lang="zh-CN" altLang="en-US"/>
          </a:p>
        </p:txBody>
      </p:sp>
      <p:sp>
        <p:nvSpPr>
          <p:cNvPr id="3" name="日期占位符 2"/>
          <p:cNvSpPr>
            <a:spLocks noGrp="1"/>
          </p:cNvSpPr>
          <p:nvPr>
            <p:ph type="dt" sz="quarter" idx="1"/>
          </p:nvPr>
        </p:nvSpPr>
        <p:spPr>
          <a:xfrm>
            <a:off x="3829762" y="0"/>
            <a:ext cx="2929837" cy="497126"/>
          </a:xfrm>
          <a:prstGeom prst="rect">
            <a:avLst/>
          </a:prstGeom>
        </p:spPr>
        <p:txBody>
          <a:bodyPr vert="horz" lIns="91432" tIns="45715" rIns="91432" bIns="45715" rtlCol="0"/>
          <a:lstStyle>
            <a:lvl1pPr algn="r">
              <a:defRPr sz="1200"/>
            </a:lvl1pPr>
          </a:lstStyle>
          <a:p>
            <a:fld id="{3E295DF8-3052-4D64-8F15-A09A19BB0535}" type="datetimeFigureOut">
              <a:rPr lang="zh-CN" altLang="en-US" smtClean="0"/>
            </a:fld>
            <a:endParaRPr lang="zh-CN" altLang="en-US"/>
          </a:p>
        </p:txBody>
      </p:sp>
      <p:sp>
        <p:nvSpPr>
          <p:cNvPr id="4" name="页脚占位符 3"/>
          <p:cNvSpPr>
            <a:spLocks noGrp="1"/>
          </p:cNvSpPr>
          <p:nvPr>
            <p:ph type="ftr" sz="quarter" idx="2"/>
          </p:nvPr>
        </p:nvSpPr>
        <p:spPr>
          <a:xfrm>
            <a:off x="1" y="9443662"/>
            <a:ext cx="2929837" cy="497126"/>
          </a:xfrm>
          <a:prstGeom prst="rect">
            <a:avLst/>
          </a:prstGeom>
        </p:spPr>
        <p:txBody>
          <a:bodyPr vert="horz" lIns="91432" tIns="45715" rIns="91432" bIns="45715"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29762" y="9443662"/>
            <a:ext cx="2929837" cy="497126"/>
          </a:xfrm>
          <a:prstGeom prst="rect">
            <a:avLst/>
          </a:prstGeom>
        </p:spPr>
        <p:txBody>
          <a:bodyPr vert="horz" lIns="91432" tIns="45715" rIns="91432" bIns="45715" rtlCol="0" anchor="b"/>
          <a:lstStyle>
            <a:lvl1pPr algn="r">
              <a:defRPr sz="1200"/>
            </a:lvl1pPr>
          </a:lstStyle>
          <a:p>
            <a:fld id="{EB1CE4B6-BD47-4FEE-8F72-96FECE57CEB0}"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5202" name="Rectangle 2"/>
          <p:cNvSpPr>
            <a:spLocks noGrp="1" noChangeArrowheads="1"/>
          </p:cNvSpPr>
          <p:nvPr>
            <p:ph type="hdr" sz="quarter"/>
          </p:nvPr>
        </p:nvSpPr>
        <p:spPr bwMode="auto">
          <a:xfrm>
            <a:off x="1" y="0"/>
            <a:ext cx="2929837" cy="497126"/>
          </a:xfrm>
          <a:prstGeom prst="rect">
            <a:avLst/>
          </a:prstGeom>
          <a:noFill/>
          <a:ln w="9525">
            <a:noFill/>
            <a:miter lim="800000"/>
          </a:ln>
          <a:effectLst/>
        </p:spPr>
        <p:txBody>
          <a:bodyPr vert="horz" wrap="square" lIns="91432" tIns="45715" rIns="91432" bIns="45715" numCol="1" anchor="t" anchorCtr="0" compatLnSpc="1"/>
          <a:lstStyle>
            <a:lvl1pPr>
              <a:defRPr sz="1200">
                <a:latin typeface="Tahoma" panose="020B0604030504040204" pitchFamily="34" charset="0"/>
                <a:ea typeface="宋体" panose="02010600030101010101" pitchFamily="2" charset="-122"/>
              </a:defRPr>
            </a:lvl1pPr>
          </a:lstStyle>
          <a:p>
            <a:pPr>
              <a:defRPr/>
            </a:pPr>
            <a:endParaRPr lang="en-US" altLang="zh-CN"/>
          </a:p>
        </p:txBody>
      </p:sp>
      <p:sp>
        <p:nvSpPr>
          <p:cNvPr id="435203" name="Rectangle 3"/>
          <p:cNvSpPr>
            <a:spLocks noGrp="1" noChangeArrowheads="1"/>
          </p:cNvSpPr>
          <p:nvPr>
            <p:ph type="dt" idx="1"/>
          </p:nvPr>
        </p:nvSpPr>
        <p:spPr bwMode="auto">
          <a:xfrm>
            <a:off x="3831327" y="0"/>
            <a:ext cx="2929837" cy="497126"/>
          </a:xfrm>
          <a:prstGeom prst="rect">
            <a:avLst/>
          </a:prstGeom>
          <a:noFill/>
          <a:ln w="9525">
            <a:noFill/>
            <a:miter lim="800000"/>
          </a:ln>
          <a:effectLst/>
        </p:spPr>
        <p:txBody>
          <a:bodyPr vert="horz" wrap="square" lIns="91432" tIns="45715" rIns="91432" bIns="45715" numCol="1" anchor="t" anchorCtr="0" compatLnSpc="1"/>
          <a:lstStyle>
            <a:lvl1pPr algn="r">
              <a:defRPr sz="1200">
                <a:latin typeface="Tahoma" panose="020B0604030504040204" pitchFamily="34" charset="0"/>
                <a:ea typeface="宋体" panose="02010600030101010101" pitchFamily="2" charset="-122"/>
              </a:defRPr>
            </a:lvl1pPr>
          </a:lstStyle>
          <a:p>
            <a:pPr>
              <a:defRPr/>
            </a:pPr>
            <a:endParaRPr lang="en-US" altLang="zh-CN"/>
          </a:p>
        </p:txBody>
      </p:sp>
      <p:sp>
        <p:nvSpPr>
          <p:cNvPr id="30724" name="Rectangle 4"/>
          <p:cNvSpPr>
            <a:spLocks noGrp="1" noRot="1" noChangeAspect="1" noChangeArrowheads="1" noTextEdit="1"/>
          </p:cNvSpPr>
          <p:nvPr>
            <p:ph type="sldImg" idx="2"/>
          </p:nvPr>
        </p:nvSpPr>
        <p:spPr bwMode="auto">
          <a:xfrm>
            <a:off x="896938" y="746125"/>
            <a:ext cx="4967287" cy="3727450"/>
          </a:xfrm>
          <a:prstGeom prst="rect">
            <a:avLst/>
          </a:prstGeom>
          <a:noFill/>
          <a:ln w="9525">
            <a:solidFill>
              <a:srgbClr val="000000"/>
            </a:solidFill>
            <a:miter lim="800000"/>
          </a:ln>
        </p:spPr>
      </p:sp>
      <p:sp>
        <p:nvSpPr>
          <p:cNvPr id="435205" name="Rectangle 5"/>
          <p:cNvSpPr>
            <a:spLocks noGrp="1" noChangeArrowheads="1"/>
          </p:cNvSpPr>
          <p:nvPr>
            <p:ph type="body" sz="quarter" idx="3"/>
          </p:nvPr>
        </p:nvSpPr>
        <p:spPr bwMode="auto">
          <a:xfrm>
            <a:off x="901489" y="4722694"/>
            <a:ext cx="4958186" cy="4474131"/>
          </a:xfrm>
          <a:prstGeom prst="rect">
            <a:avLst/>
          </a:prstGeom>
          <a:noFill/>
          <a:ln w="9525">
            <a:noFill/>
            <a:miter lim="800000"/>
          </a:ln>
          <a:effectLst/>
        </p:spPr>
        <p:txBody>
          <a:bodyPr vert="horz" wrap="square" lIns="91432" tIns="45715" rIns="91432" bIns="45715"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435206" name="Rectangle 6"/>
          <p:cNvSpPr>
            <a:spLocks noGrp="1" noChangeArrowheads="1"/>
          </p:cNvSpPr>
          <p:nvPr>
            <p:ph type="ftr" sz="quarter" idx="4"/>
          </p:nvPr>
        </p:nvSpPr>
        <p:spPr bwMode="auto">
          <a:xfrm>
            <a:off x="1" y="9445387"/>
            <a:ext cx="2929837" cy="497126"/>
          </a:xfrm>
          <a:prstGeom prst="rect">
            <a:avLst/>
          </a:prstGeom>
          <a:noFill/>
          <a:ln w="9525">
            <a:noFill/>
            <a:miter lim="800000"/>
          </a:ln>
          <a:effectLst/>
        </p:spPr>
        <p:txBody>
          <a:bodyPr vert="horz" wrap="square" lIns="91432" tIns="45715" rIns="91432" bIns="45715" numCol="1" anchor="b" anchorCtr="0" compatLnSpc="1"/>
          <a:lstStyle>
            <a:lvl1pPr>
              <a:defRPr sz="1200">
                <a:latin typeface="Tahoma" panose="020B0604030504040204" pitchFamily="34" charset="0"/>
                <a:ea typeface="宋体" panose="02010600030101010101" pitchFamily="2" charset="-122"/>
              </a:defRPr>
            </a:lvl1pPr>
          </a:lstStyle>
          <a:p>
            <a:pPr>
              <a:defRPr/>
            </a:pPr>
            <a:endParaRPr lang="en-US" altLang="zh-CN"/>
          </a:p>
        </p:txBody>
      </p:sp>
      <p:sp>
        <p:nvSpPr>
          <p:cNvPr id="435207" name="Rectangle 7"/>
          <p:cNvSpPr>
            <a:spLocks noGrp="1" noChangeArrowheads="1"/>
          </p:cNvSpPr>
          <p:nvPr>
            <p:ph type="sldNum" sz="quarter" idx="5"/>
          </p:nvPr>
        </p:nvSpPr>
        <p:spPr bwMode="auto">
          <a:xfrm>
            <a:off x="3831327" y="9445387"/>
            <a:ext cx="2929837" cy="497126"/>
          </a:xfrm>
          <a:prstGeom prst="rect">
            <a:avLst/>
          </a:prstGeom>
          <a:noFill/>
          <a:ln w="9525">
            <a:noFill/>
            <a:miter lim="800000"/>
          </a:ln>
          <a:effectLst/>
        </p:spPr>
        <p:txBody>
          <a:bodyPr vert="horz" wrap="square" lIns="91432" tIns="45715" rIns="91432" bIns="45715" numCol="1" anchor="b" anchorCtr="0" compatLnSpc="1"/>
          <a:lstStyle>
            <a:lvl1pPr algn="r">
              <a:defRPr sz="1200">
                <a:latin typeface="Tahoma" panose="020B0604030504040204" pitchFamily="34" charset="0"/>
                <a:ea typeface="宋体" panose="02010600030101010101" pitchFamily="2" charset="-122"/>
              </a:defRPr>
            </a:lvl1pPr>
          </a:lstStyle>
          <a:p>
            <a:pPr>
              <a:defRPr/>
            </a:pPr>
            <a:fld id="{6B73986E-8C45-4B68-B91B-24B3DB300F42}"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8D5AF10C-2B8E-4653-8040-FC59FF9D09A7}" type="slidenum">
              <a:rPr lang="zh-CN" altLang="en-US" smtClean="0"/>
            </a:fld>
            <a:endParaRPr lang="en-US" altLang="zh-CN" smtClean="0"/>
          </a:p>
        </p:txBody>
      </p:sp>
      <p:sp>
        <p:nvSpPr>
          <p:cNvPr id="88067" name="Rectangle 2"/>
          <p:cNvSpPr>
            <a:spLocks noGrp="1" noRot="1" noChangeAspect="1" noChangeArrowheads="1" noTextEdit="1"/>
          </p:cNvSpPr>
          <p:nvPr>
            <p:ph type="sldImg"/>
          </p:nvPr>
        </p:nvSpPr>
        <p:spPr/>
      </p:sp>
      <p:sp>
        <p:nvSpPr>
          <p:cNvPr id="88068"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061B762F-825A-42A8-9756-BAC0B743DCCA}" type="slidenum">
              <a:rPr lang="en-US" altLang="zh-CN" smtClean="0"/>
            </a:fld>
            <a:endParaRPr lang="en-US" altLang="zh-CN" smtClean="0"/>
          </a:p>
        </p:txBody>
      </p:sp>
      <p:sp>
        <p:nvSpPr>
          <p:cNvPr id="91139" name="Rectangle 2"/>
          <p:cNvSpPr>
            <a:spLocks noGrp="1" noRot="1" noChangeAspect="1" noChangeArrowheads="1" noTextEdit="1"/>
          </p:cNvSpPr>
          <p:nvPr>
            <p:ph type="sldImg"/>
          </p:nvPr>
        </p:nvSpPr>
        <p:spPr/>
      </p:sp>
      <p:sp>
        <p:nvSpPr>
          <p:cNvPr id="91140"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6B73986E-8C45-4B68-B91B-24B3DB300F42}" type="slidenum">
              <a:rPr lang="en-US" altLang="zh-CN"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6B73986E-8C45-4B68-B91B-24B3DB300F42}" type="slidenum">
              <a:rPr lang="en-US" altLang="zh-CN"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061B762F-825A-42A8-9756-BAC0B743DCCA}" type="slidenum">
              <a:rPr lang="en-US" altLang="zh-CN" smtClean="0"/>
            </a:fld>
            <a:endParaRPr lang="en-US" altLang="zh-CN" smtClean="0"/>
          </a:p>
        </p:txBody>
      </p:sp>
      <p:sp>
        <p:nvSpPr>
          <p:cNvPr id="91139" name="Rectangle 2"/>
          <p:cNvSpPr>
            <a:spLocks noGrp="1" noRot="1" noChangeAspect="1" noChangeArrowheads="1" noTextEdit="1"/>
          </p:cNvSpPr>
          <p:nvPr>
            <p:ph type="sldImg"/>
          </p:nvPr>
        </p:nvSpPr>
        <p:spPr/>
      </p:sp>
      <p:sp>
        <p:nvSpPr>
          <p:cNvPr id="91140"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FBEDC3F6-03DC-4AAA-A8B3-518D82467A74}" type="slidenum">
              <a:rPr lang="en-US" altLang="zh-CN" smtClean="0"/>
            </a:fld>
            <a:endParaRPr lang="en-US" altLang="zh-CN" smtClean="0"/>
          </a:p>
        </p:txBody>
      </p:sp>
      <p:sp>
        <p:nvSpPr>
          <p:cNvPr id="93187" name="Rectangle 2"/>
          <p:cNvSpPr>
            <a:spLocks noGrp="1" noRot="1" noChangeAspect="1" noChangeArrowheads="1" noTextEdit="1"/>
          </p:cNvSpPr>
          <p:nvPr>
            <p:ph type="sldImg"/>
          </p:nvPr>
        </p:nvSpPr>
        <p:spPr/>
      </p:sp>
      <p:sp>
        <p:nvSpPr>
          <p:cNvPr id="93188" name="Rectangle 3"/>
          <p:cNvSpPr>
            <a:spLocks noGrp="1" noChangeArrowheads="1"/>
          </p:cNvSpPr>
          <p:nvPr>
            <p:ph type="body" idx="1"/>
          </p:nvPr>
        </p:nvSpPr>
        <p:spPr>
          <a:noFill/>
        </p:spPr>
        <p:txBody>
          <a:bodyPr/>
          <a:lstStyle/>
          <a:p>
            <a:endParaRPr lang="zh-CN" altLang="zh-CN" sz="2800" b="1">
              <a:ea typeface="楷体_GB2312" pitchFamily="49"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6B73986E-8C45-4B68-B91B-24B3DB300F42}" type="slidenum">
              <a:rPr lang="en-US" altLang="zh-CN"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6B73986E-8C45-4B68-B91B-24B3DB300F42}" type="slidenum">
              <a:rPr lang="en-US" altLang="zh-CN"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7D3FB0C1-9077-4E2C-96E7-FFDC19A4F65B}" type="slidenum">
              <a:rPr lang="en-US" altLang="zh-CN" smtClean="0"/>
            </a:fld>
            <a:endParaRPr lang="en-US" altLang="zh-CN" smtClean="0"/>
          </a:p>
        </p:txBody>
      </p:sp>
      <p:sp>
        <p:nvSpPr>
          <p:cNvPr id="94211" name="Rectangle 2"/>
          <p:cNvSpPr>
            <a:spLocks noGrp="1" noRot="1" noChangeAspect="1" noChangeArrowheads="1" noTextEdit="1"/>
          </p:cNvSpPr>
          <p:nvPr>
            <p:ph type="sldImg"/>
          </p:nvPr>
        </p:nvSpPr>
        <p:spPr/>
      </p:sp>
      <p:sp>
        <p:nvSpPr>
          <p:cNvPr id="94212"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FC267F79-0E0F-4ECF-A675-EE8DA5F87440}" type="slidenum">
              <a:rPr lang="en-US" altLang="zh-CN" smtClean="0"/>
            </a:fld>
            <a:endParaRPr lang="en-US" altLang="zh-CN" smtClean="0"/>
          </a:p>
        </p:txBody>
      </p:sp>
      <p:sp>
        <p:nvSpPr>
          <p:cNvPr id="95235" name="Rectangle 2"/>
          <p:cNvSpPr>
            <a:spLocks noGrp="1" noRot="1" noChangeAspect="1" noChangeArrowheads="1" noTextEdit="1"/>
          </p:cNvSpPr>
          <p:nvPr>
            <p:ph type="sldImg"/>
          </p:nvPr>
        </p:nvSpPr>
        <p:spPr/>
      </p:sp>
      <p:sp>
        <p:nvSpPr>
          <p:cNvPr id="95236"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746B3424-CA78-41FB-B78A-25E9C1703A66}" type="slidenum">
              <a:rPr lang="en-US" altLang="zh-CN" smtClean="0"/>
            </a:fld>
            <a:endParaRPr lang="en-US" altLang="zh-CN" smtClean="0"/>
          </a:p>
        </p:txBody>
      </p:sp>
      <p:sp>
        <p:nvSpPr>
          <p:cNvPr id="96259" name="Rectangle 2"/>
          <p:cNvSpPr>
            <a:spLocks noGrp="1" noRot="1" noChangeAspect="1" noChangeArrowheads="1" noTextEdit="1"/>
          </p:cNvSpPr>
          <p:nvPr>
            <p:ph type="sldImg"/>
          </p:nvPr>
        </p:nvSpPr>
        <p:spPr/>
      </p:sp>
      <p:sp>
        <p:nvSpPr>
          <p:cNvPr id="96260"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6B73986E-8C45-4B68-B91B-24B3DB300F42}" type="slidenum">
              <a:rPr lang="en-US" altLang="zh-CN"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5ED29207-7C48-4628-B887-59F4F851407D}" type="slidenum">
              <a:rPr lang="en-US" altLang="zh-CN" smtClean="0"/>
            </a:fld>
            <a:endParaRPr lang="en-US" altLang="zh-CN" smtClean="0"/>
          </a:p>
        </p:txBody>
      </p:sp>
      <p:sp>
        <p:nvSpPr>
          <p:cNvPr id="101379" name="Rectangle 2"/>
          <p:cNvSpPr>
            <a:spLocks noGrp="1" noRot="1" noChangeAspect="1" noChangeArrowheads="1" noTextEdit="1"/>
          </p:cNvSpPr>
          <p:nvPr>
            <p:ph type="sldImg"/>
          </p:nvPr>
        </p:nvSpPr>
        <p:spPr/>
      </p:sp>
      <p:sp>
        <p:nvSpPr>
          <p:cNvPr id="101380"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6B73986E-8C45-4B68-B91B-24B3DB300F42}" type="slidenum">
              <a:rPr lang="en-US" altLang="zh-CN"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98107BEE-59B3-4CF8-9DF6-323560C7EEBC}" type="slidenum">
              <a:rPr lang="en-US" altLang="zh-CN" smtClean="0"/>
            </a:fld>
            <a:endParaRPr lang="en-US" altLang="zh-CN" smtClean="0"/>
          </a:p>
        </p:txBody>
      </p:sp>
      <p:sp>
        <p:nvSpPr>
          <p:cNvPr id="102403" name="Rectangle 2"/>
          <p:cNvSpPr>
            <a:spLocks noGrp="1" noRot="1" noChangeAspect="1" noChangeArrowheads="1" noTextEdit="1"/>
          </p:cNvSpPr>
          <p:nvPr>
            <p:ph type="sldImg"/>
          </p:nvPr>
        </p:nvSpPr>
        <p:spPr/>
      </p:sp>
      <p:sp>
        <p:nvSpPr>
          <p:cNvPr id="102404" name="Rectangle 3"/>
          <p:cNvSpPr>
            <a:spLocks noGrp="1" noChangeArrowheads="1"/>
          </p:cNvSpPr>
          <p:nvPr>
            <p:ph type="body" idx="1"/>
          </p:nvPr>
        </p:nvSpPr>
        <p:spPr>
          <a:noFill/>
        </p:spPr>
        <p:txBody>
          <a:bodyPr/>
          <a:lstStyle/>
          <a:p>
            <a:endParaRPr lang="zh-CN" altLang="zh-CN" sz="28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6B73986E-8C45-4B68-B91B-24B3DB300F42}" type="slidenum">
              <a:rPr lang="en-US" altLang="zh-CN" smtClean="0"/>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6B73986E-8C45-4B68-B91B-24B3DB300F42}" type="slidenum">
              <a:rPr lang="en-US" altLang="zh-CN" smtClean="0"/>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6B73986E-8C45-4B68-B91B-24B3DB300F42}" type="slidenum">
              <a:rPr lang="en-US" altLang="zh-CN" smtClean="0"/>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6B73986E-8C45-4B68-B91B-24B3DB300F42}" type="slidenum">
              <a:rPr lang="en-US" altLang="zh-CN" smtClean="0"/>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6B73986E-8C45-4B68-B91B-24B3DB300F42}" type="slidenum">
              <a:rPr lang="en-US" altLang="zh-CN" smtClean="0"/>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6B73986E-8C45-4B68-B91B-24B3DB300F42}" type="slidenum">
              <a:rPr lang="en-US" altLang="zh-CN" smtClean="0"/>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6B73986E-8C45-4B68-B91B-24B3DB300F42}"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6B73986E-8C45-4B68-B91B-24B3DB300F42}" type="slidenum">
              <a:rPr lang="en-US" altLang="zh-CN" smtClean="0"/>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6B73986E-8C45-4B68-B91B-24B3DB300F42}" type="slidenum">
              <a:rPr lang="en-US" altLang="zh-CN" smtClean="0"/>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9BE05CFE-5450-4F93-9080-DB02CEE8C1B4}" type="slidenum">
              <a:rPr lang="en-US" altLang="zh-CN" smtClean="0"/>
            </a:fld>
            <a:endParaRPr lang="en-US" altLang="zh-CN" smtClean="0"/>
          </a:p>
        </p:txBody>
      </p:sp>
      <p:sp>
        <p:nvSpPr>
          <p:cNvPr id="103427" name="Rectangle 2"/>
          <p:cNvSpPr>
            <a:spLocks noGrp="1" noRot="1" noChangeAspect="1" noChangeArrowheads="1" noTextEdit="1"/>
          </p:cNvSpPr>
          <p:nvPr>
            <p:ph type="sldImg"/>
          </p:nvPr>
        </p:nvSpPr>
        <p:spPr/>
      </p:sp>
      <p:sp>
        <p:nvSpPr>
          <p:cNvPr id="103428"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6B73986E-8C45-4B68-B91B-24B3DB300F42}" type="slidenum">
              <a:rPr lang="en-US" altLang="zh-CN" smtClean="0"/>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6BD2331-377E-45DA-8844-64B9366B2942}" type="slidenum">
              <a:rPr lang="zh-CN" altLang="en-US"/>
            </a:fld>
            <a:endParaRPr lang="en-US" altLang="zh-CN"/>
          </a:p>
        </p:txBody>
      </p:sp>
      <p:sp>
        <p:nvSpPr>
          <p:cNvPr id="104450" name="Rectangle 2"/>
          <p:cNvSpPr>
            <a:spLocks noGrp="1" noRot="1" noChangeAspect="1" noChangeArrowheads="1" noTextEdit="1"/>
          </p:cNvSpPr>
          <p:nvPr>
            <p:ph type="sldImg"/>
          </p:nvPr>
        </p:nvSpPr>
        <p:spPr>
          <a:xfrm>
            <a:off x="719138" y="835025"/>
            <a:ext cx="5561012" cy="4171950"/>
          </a:xfrm>
        </p:spPr>
      </p:sp>
      <p:sp>
        <p:nvSpPr>
          <p:cNvPr id="1044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2325A26-6FBA-4BA1-AB7A-C37101BBF629}" type="slidenum">
              <a:rPr lang="zh-CN" altLang="en-US"/>
            </a:fld>
            <a:endParaRPr lang="en-US" altLang="zh-CN"/>
          </a:p>
        </p:txBody>
      </p:sp>
      <p:sp>
        <p:nvSpPr>
          <p:cNvPr id="197634" name="Rectangle 2"/>
          <p:cNvSpPr>
            <a:spLocks noGrp="1" noRot="1" noChangeAspect="1" noChangeArrowheads="1" noTextEdit="1"/>
          </p:cNvSpPr>
          <p:nvPr>
            <p:ph type="sldImg"/>
          </p:nvPr>
        </p:nvSpPr>
        <p:spPr>
          <a:xfrm>
            <a:off x="719138" y="835025"/>
            <a:ext cx="5561012" cy="4171950"/>
          </a:xfrm>
        </p:spPr>
      </p:sp>
      <p:sp>
        <p:nvSpPr>
          <p:cNvPr id="19763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6B73986E-8C45-4B68-B91B-24B3DB300F42}" type="slidenum">
              <a:rPr lang="en-US" altLang="zh-CN" smtClean="0"/>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6B73986E-8C45-4B68-B91B-24B3DB300F42}" type="slidenum">
              <a:rPr lang="en-US" altLang="zh-CN" smtClean="0"/>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68D98096-B4B0-4489-A7A8-194E22F54426}" type="slidenum">
              <a:rPr lang="en-US" altLang="zh-CN" smtClean="0"/>
            </a:fld>
            <a:endParaRPr lang="en-US" altLang="zh-CN" smtClean="0"/>
          </a:p>
        </p:txBody>
      </p:sp>
      <p:sp>
        <p:nvSpPr>
          <p:cNvPr id="114691" name="Rectangle 2"/>
          <p:cNvSpPr>
            <a:spLocks noGrp="1" noRot="1" noChangeAspect="1" noChangeArrowheads="1" noTextEdit="1"/>
          </p:cNvSpPr>
          <p:nvPr>
            <p:ph type="sldImg"/>
          </p:nvPr>
        </p:nvSpPr>
        <p:spPr/>
      </p:sp>
      <p:sp>
        <p:nvSpPr>
          <p:cNvPr id="114692"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68D98096-B4B0-4489-A7A8-194E22F54426}" type="slidenum">
              <a:rPr lang="en-US" altLang="zh-CN" smtClean="0"/>
            </a:fld>
            <a:endParaRPr lang="en-US" altLang="zh-CN" smtClean="0"/>
          </a:p>
        </p:txBody>
      </p:sp>
      <p:sp>
        <p:nvSpPr>
          <p:cNvPr id="114691" name="Rectangle 2"/>
          <p:cNvSpPr>
            <a:spLocks noGrp="1" noRot="1" noChangeAspect="1" noChangeArrowheads="1" noTextEdit="1"/>
          </p:cNvSpPr>
          <p:nvPr>
            <p:ph type="sldImg"/>
          </p:nvPr>
        </p:nvSpPr>
        <p:spPr/>
      </p:sp>
      <p:sp>
        <p:nvSpPr>
          <p:cNvPr id="114692"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3EE491C1-F9D9-4879-9D20-F603E5587D64}" type="slidenum">
              <a:rPr lang="en-US" altLang="zh-CN" smtClean="0"/>
            </a:fld>
            <a:endParaRPr lang="en-US" altLang="zh-CN" smtClean="0"/>
          </a:p>
        </p:txBody>
      </p:sp>
      <p:sp>
        <p:nvSpPr>
          <p:cNvPr id="118787" name="Rectangle 2"/>
          <p:cNvSpPr>
            <a:spLocks noGrp="1" noRot="1" noChangeAspect="1" noChangeArrowheads="1" noTextEdit="1"/>
          </p:cNvSpPr>
          <p:nvPr>
            <p:ph type="sldImg"/>
          </p:nvPr>
        </p:nvSpPr>
        <p:spPr/>
      </p:sp>
      <p:sp>
        <p:nvSpPr>
          <p:cNvPr id="118788"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061B762F-825A-42A8-9756-BAC0B743DCCA}" type="slidenum">
              <a:rPr lang="en-US" altLang="zh-CN" smtClean="0"/>
            </a:fld>
            <a:endParaRPr lang="en-US" altLang="zh-CN" smtClean="0"/>
          </a:p>
        </p:txBody>
      </p:sp>
      <p:sp>
        <p:nvSpPr>
          <p:cNvPr id="91139" name="Rectangle 2"/>
          <p:cNvSpPr>
            <a:spLocks noGrp="1" noRot="1" noChangeAspect="1" noChangeArrowheads="1" noTextEdit="1"/>
          </p:cNvSpPr>
          <p:nvPr>
            <p:ph type="sldImg"/>
          </p:nvPr>
        </p:nvSpPr>
        <p:spPr/>
      </p:sp>
      <p:sp>
        <p:nvSpPr>
          <p:cNvPr id="91140"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B82072EE-38BC-4114-8F0C-877580997F98}" type="slidenum">
              <a:rPr lang="en-US" altLang="zh-CN" smtClean="0"/>
            </a:fld>
            <a:endParaRPr lang="en-US" altLang="zh-CN" smtClean="0"/>
          </a:p>
        </p:txBody>
      </p:sp>
      <p:sp>
        <p:nvSpPr>
          <p:cNvPr id="117763" name="Rectangle 2"/>
          <p:cNvSpPr>
            <a:spLocks noGrp="1" noRot="1" noChangeAspect="1" noChangeArrowheads="1" noTextEdit="1"/>
          </p:cNvSpPr>
          <p:nvPr>
            <p:ph type="sldImg"/>
          </p:nvPr>
        </p:nvSpPr>
        <p:spPr/>
      </p:sp>
      <p:sp>
        <p:nvSpPr>
          <p:cNvPr id="117764"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B2707DFD-AB35-42C6-8F90-6FBBDEA84F73}" type="slidenum">
              <a:rPr lang="en-US" altLang="zh-CN" smtClean="0"/>
            </a:fld>
            <a:endParaRPr lang="en-US" altLang="zh-CN" smtClean="0"/>
          </a:p>
        </p:txBody>
      </p:sp>
      <p:sp>
        <p:nvSpPr>
          <p:cNvPr id="119811" name="Rectangle 2"/>
          <p:cNvSpPr>
            <a:spLocks noGrp="1" noRot="1" noChangeAspect="1" noChangeArrowheads="1" noTextEdit="1"/>
          </p:cNvSpPr>
          <p:nvPr>
            <p:ph type="sldImg"/>
          </p:nvPr>
        </p:nvSpPr>
        <p:spPr/>
      </p:sp>
      <p:sp>
        <p:nvSpPr>
          <p:cNvPr id="119812"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6B73986E-8C45-4B68-B91B-24B3DB300F42}" type="slidenum">
              <a:rPr lang="en-US" altLang="zh-CN" smtClean="0"/>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A2AA9F77-7F2E-47F5-83AD-4044B4F4197F}" type="slidenum">
              <a:rPr lang="en-US" altLang="zh-CN" smtClean="0"/>
            </a:fld>
            <a:endParaRPr lang="en-US" altLang="zh-CN" smtClean="0"/>
          </a:p>
        </p:txBody>
      </p:sp>
      <p:sp>
        <p:nvSpPr>
          <p:cNvPr id="121859" name="Rectangle 2"/>
          <p:cNvSpPr>
            <a:spLocks noGrp="1" noRot="1" noChangeAspect="1" noChangeArrowheads="1" noTextEdit="1"/>
          </p:cNvSpPr>
          <p:nvPr>
            <p:ph type="sldImg"/>
          </p:nvPr>
        </p:nvSpPr>
        <p:spPr/>
      </p:sp>
      <p:sp>
        <p:nvSpPr>
          <p:cNvPr id="121860"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1C25208C-85C4-4F5D-A8CD-5317B9F1ED23}" type="slidenum">
              <a:rPr lang="en-US" altLang="zh-CN" smtClean="0"/>
            </a:fld>
            <a:endParaRPr lang="en-US" altLang="zh-CN" smtClean="0"/>
          </a:p>
        </p:txBody>
      </p:sp>
      <p:sp>
        <p:nvSpPr>
          <p:cNvPr id="122883" name="Rectangle 2"/>
          <p:cNvSpPr>
            <a:spLocks noGrp="1" noRot="1" noChangeAspect="1" noChangeArrowheads="1" noTextEdit="1"/>
          </p:cNvSpPr>
          <p:nvPr>
            <p:ph type="sldImg"/>
          </p:nvPr>
        </p:nvSpPr>
        <p:spPr/>
      </p:sp>
      <p:sp>
        <p:nvSpPr>
          <p:cNvPr id="122884"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8130F5D7-9A59-442D-B1F8-9CB5B1842184}" type="slidenum">
              <a:rPr lang="en-US" altLang="zh-CN" smtClean="0"/>
            </a:fld>
            <a:endParaRPr lang="en-US" altLang="zh-CN" smtClean="0"/>
          </a:p>
        </p:txBody>
      </p:sp>
      <p:sp>
        <p:nvSpPr>
          <p:cNvPr id="126979" name="Rectangle 2"/>
          <p:cNvSpPr>
            <a:spLocks noGrp="1" noRot="1" noChangeAspect="1" noChangeArrowheads="1" noTextEdit="1"/>
          </p:cNvSpPr>
          <p:nvPr>
            <p:ph type="sldImg"/>
          </p:nvPr>
        </p:nvSpPr>
        <p:spPr/>
      </p:sp>
      <p:sp>
        <p:nvSpPr>
          <p:cNvPr id="126980"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D8811628-750B-4E3B-B90C-A8AB978A62A0}" type="slidenum">
              <a:rPr lang="en-US" altLang="zh-CN" smtClean="0"/>
            </a:fld>
            <a:endParaRPr lang="en-US" altLang="zh-CN" smtClean="0"/>
          </a:p>
        </p:txBody>
      </p:sp>
      <p:sp>
        <p:nvSpPr>
          <p:cNvPr id="128003" name="Rectangle 2"/>
          <p:cNvSpPr>
            <a:spLocks noGrp="1" noRot="1" noChangeAspect="1" noChangeArrowheads="1" noTextEdit="1"/>
          </p:cNvSpPr>
          <p:nvPr>
            <p:ph type="sldImg"/>
          </p:nvPr>
        </p:nvSpPr>
        <p:spPr/>
      </p:sp>
      <p:sp>
        <p:nvSpPr>
          <p:cNvPr id="128004"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6B73986E-8C45-4B68-B91B-24B3DB300F42}" type="slidenum">
              <a:rPr lang="en-US" altLang="zh-CN" smtClean="0"/>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B82072EE-38BC-4114-8F0C-877580997F98}" type="slidenum">
              <a:rPr lang="en-US" altLang="zh-CN" smtClean="0"/>
            </a:fld>
            <a:endParaRPr lang="en-US" altLang="zh-CN" smtClean="0"/>
          </a:p>
        </p:txBody>
      </p:sp>
      <p:sp>
        <p:nvSpPr>
          <p:cNvPr id="117763" name="Rectangle 2"/>
          <p:cNvSpPr>
            <a:spLocks noGrp="1" noRot="1" noChangeAspect="1" noChangeArrowheads="1" noTextEdit="1"/>
          </p:cNvSpPr>
          <p:nvPr>
            <p:ph type="sldImg"/>
          </p:nvPr>
        </p:nvSpPr>
        <p:spPr/>
      </p:sp>
      <p:sp>
        <p:nvSpPr>
          <p:cNvPr id="117764"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83883949-AF0F-4C75-8F2D-C602D6283F8D}" type="slidenum">
              <a:rPr lang="en-US" altLang="zh-CN" smtClean="0"/>
            </a:fld>
            <a:endParaRPr lang="en-US" altLang="zh-CN" smtClean="0"/>
          </a:p>
        </p:txBody>
      </p:sp>
      <p:sp>
        <p:nvSpPr>
          <p:cNvPr id="130051" name="Rectangle 2"/>
          <p:cNvSpPr>
            <a:spLocks noGrp="1" noRot="1" noChangeAspect="1" noChangeArrowheads="1" noTextEdit="1"/>
          </p:cNvSpPr>
          <p:nvPr>
            <p:ph type="sldImg"/>
          </p:nvPr>
        </p:nvSpPr>
        <p:spPr/>
      </p:sp>
      <p:sp>
        <p:nvSpPr>
          <p:cNvPr id="130052"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6B73986E-8C45-4B68-B91B-24B3DB300F42}" type="slidenum">
              <a:rPr lang="en-US" altLang="zh-CN" smtClean="0"/>
            </a:fld>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B82072EE-38BC-4114-8F0C-877580997F98}" type="slidenum">
              <a:rPr lang="en-US" altLang="zh-CN" smtClean="0"/>
            </a:fld>
            <a:endParaRPr lang="en-US" altLang="zh-CN" smtClean="0"/>
          </a:p>
        </p:txBody>
      </p:sp>
      <p:sp>
        <p:nvSpPr>
          <p:cNvPr id="117763" name="Rectangle 2"/>
          <p:cNvSpPr>
            <a:spLocks noGrp="1" noRot="1" noChangeAspect="1" noChangeArrowheads="1" noTextEdit="1"/>
          </p:cNvSpPr>
          <p:nvPr>
            <p:ph type="sldImg"/>
          </p:nvPr>
        </p:nvSpPr>
        <p:spPr/>
      </p:sp>
      <p:sp>
        <p:nvSpPr>
          <p:cNvPr id="117764"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p>
            <a:fld id="{392355DC-F014-4EFA-8A81-87C70429D3CB}" type="slidenum">
              <a:rPr lang="en-US" altLang="zh-CN">
                <a:ea typeface="宋体" panose="02010600030101010101" pitchFamily="2" charset="-122"/>
              </a:rPr>
            </a:fld>
            <a:endParaRPr lang="en-US" altLang="zh-CN">
              <a:ea typeface="宋体" panose="02010600030101010101" pitchFamily="2" charset="-122"/>
            </a:endParaRPr>
          </a:p>
        </p:txBody>
      </p:sp>
      <p:sp>
        <p:nvSpPr>
          <p:cNvPr id="4099" name="Rectangle 2"/>
          <p:cNvSpPr>
            <a:spLocks noGrp="1" noRot="1" noChangeAspect="1" noChangeArrowheads="1" noTextEdit="1"/>
          </p:cNvSpPr>
          <p:nvPr>
            <p:ph type="sldImg"/>
          </p:nvPr>
        </p:nvSpPr>
        <p:spPr/>
      </p:sp>
      <p:sp>
        <p:nvSpPr>
          <p:cNvPr id="4100" name="Rectangle 3"/>
          <p:cNvSpPr>
            <a:spLocks noGrp="1" noChangeArrowheads="1"/>
          </p:cNvSpPr>
          <p:nvPr>
            <p:ph type="body" idx="1"/>
          </p:nvPr>
        </p:nvSpPr>
        <p:spPr>
          <a:noFill/>
        </p:spPr>
        <p:txBody>
          <a:bodyPr/>
          <a:lstStyle/>
          <a:p>
            <a:pPr eaLnBrk="1" hangingPunct="1"/>
            <a:endParaRPr lang="zh-CN" altLang="zh-CN" smtClean="0">
              <a:ea typeface="宋体" panose="02010600030101010101" pitchFamily="2" charset="-122"/>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6B73986E-8C45-4B68-B91B-24B3DB300F42}" type="slidenum">
              <a:rPr lang="en-US" altLang="zh-CN" smtClean="0"/>
            </a:fld>
            <a:endParaRPr lang="en-US"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楷体_GB2312"/>
                <a:cs typeface="楷体_GB2312"/>
              </a:defRPr>
            </a:lvl1pPr>
            <a:lvl2pPr marL="742950" indent="-285750">
              <a:defRPr kumimoji="1" sz="2400" b="1">
                <a:solidFill>
                  <a:schemeClr val="tx1"/>
                </a:solidFill>
                <a:latin typeface="Times New Roman" panose="02020603050405020304" pitchFamily="18" charset="0"/>
                <a:ea typeface="楷体_GB2312"/>
                <a:cs typeface="楷体_GB2312"/>
              </a:defRPr>
            </a:lvl2pPr>
            <a:lvl3pPr marL="1143000" indent="-228600">
              <a:defRPr kumimoji="1" sz="2400" b="1">
                <a:solidFill>
                  <a:schemeClr val="tx1"/>
                </a:solidFill>
                <a:latin typeface="Times New Roman" panose="02020603050405020304" pitchFamily="18" charset="0"/>
                <a:ea typeface="楷体_GB2312"/>
                <a:cs typeface="楷体_GB2312"/>
              </a:defRPr>
            </a:lvl3pPr>
            <a:lvl4pPr marL="1600200" indent="-228600">
              <a:defRPr kumimoji="1" sz="2400" b="1">
                <a:solidFill>
                  <a:schemeClr val="tx1"/>
                </a:solidFill>
                <a:latin typeface="Times New Roman" panose="02020603050405020304" pitchFamily="18" charset="0"/>
                <a:ea typeface="楷体_GB2312"/>
                <a:cs typeface="楷体_GB2312"/>
              </a:defRPr>
            </a:lvl4pPr>
            <a:lvl5pPr marL="2057400" indent="-228600">
              <a:defRPr kumimoji="1" sz="24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7pPr>
            <a:lvl8pPr marL="3428365"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8pPr>
            <a:lvl9pPr marL="3885565" indent="-228600" eaLnBrk="0" fontAlgn="base" hangingPunct="0">
              <a:spcBef>
                <a:spcPct val="0"/>
              </a:spcBef>
              <a:spcAft>
                <a:spcPct val="0"/>
              </a:spcAft>
              <a:defRPr kumimoji="1" sz="2400" b="1">
                <a:solidFill>
                  <a:schemeClr val="tx1"/>
                </a:solidFill>
                <a:latin typeface="Times New Roman" panose="02020603050405020304" pitchFamily="18" charset="0"/>
                <a:ea typeface="楷体_GB2312"/>
                <a:cs typeface="楷体_GB2312"/>
              </a:defRPr>
            </a:lvl9pPr>
          </a:lstStyle>
          <a:p>
            <a:fld id="{3648317D-1B6E-4CCE-9999-EB6AB56C8A1B}" type="slidenum">
              <a:rPr lang="en-US" altLang="zh-CN" sz="1200">
                <a:latin typeface="Tahoma" panose="020B0604030504040204" pitchFamily="34" charset="0"/>
                <a:ea typeface="宋体" panose="02010600030101010101" pitchFamily="2" charset="-122"/>
              </a:rPr>
            </a:fld>
            <a:endParaRPr lang="en-US" altLang="zh-CN" sz="1200">
              <a:latin typeface="Tahoma" panose="020B0604030504040204" pitchFamily="34" charset="0"/>
              <a:ea typeface="宋体" panose="02010600030101010101" pitchFamily="2" charset="-122"/>
            </a:endParaRPr>
          </a:p>
        </p:txBody>
      </p:sp>
      <p:sp>
        <p:nvSpPr>
          <p:cNvPr id="91139" name="Rectangle 2"/>
          <p:cNvSpPr>
            <a:spLocks noGrp="1" noRot="1" noChangeAspect="1" noChangeArrowheads="1" noTextEdit="1"/>
          </p:cNvSpPr>
          <p:nvPr>
            <p:ph type="sldImg"/>
          </p:nvPr>
        </p:nvSpPr>
        <p:spPr/>
      </p:sp>
      <p:sp>
        <p:nvSpPr>
          <p:cNvPr id="911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837B8025-DB2C-4480-9186-F288F2142134}" type="slidenum">
              <a:rPr lang="en-US" altLang="zh-CN" smtClean="0"/>
            </a:fld>
            <a:endParaRPr lang="en-US" altLang="zh-CN" smtClean="0"/>
          </a:p>
        </p:txBody>
      </p:sp>
      <p:sp>
        <p:nvSpPr>
          <p:cNvPr id="136195" name="Rectangle 2"/>
          <p:cNvSpPr>
            <a:spLocks noGrp="1" noRot="1" noChangeAspect="1" noChangeArrowheads="1" noTextEdit="1"/>
          </p:cNvSpPr>
          <p:nvPr>
            <p:ph type="sldImg"/>
          </p:nvPr>
        </p:nvSpPr>
        <p:spPr/>
      </p:sp>
      <p:sp>
        <p:nvSpPr>
          <p:cNvPr id="136196"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79635DD9-DF34-4B2E-8DC2-2885DF15852E}" type="slidenum">
              <a:rPr lang="en-US" altLang="zh-CN" smtClean="0"/>
            </a:fld>
            <a:endParaRPr lang="en-US" altLang="zh-CN" smtClean="0"/>
          </a:p>
        </p:txBody>
      </p:sp>
      <p:sp>
        <p:nvSpPr>
          <p:cNvPr id="137219" name="Rectangle 2"/>
          <p:cNvSpPr>
            <a:spLocks noGrp="1" noRot="1" noChangeAspect="1" noChangeArrowheads="1" noTextEdit="1"/>
          </p:cNvSpPr>
          <p:nvPr>
            <p:ph type="sldImg"/>
          </p:nvPr>
        </p:nvSpPr>
        <p:spPr/>
      </p:sp>
      <p:sp>
        <p:nvSpPr>
          <p:cNvPr id="137220"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E2FC3FAD-D889-48EC-A59D-4A2EEE20695B}" type="slidenum">
              <a:rPr lang="en-US" altLang="zh-CN" smtClean="0"/>
            </a:fld>
            <a:endParaRPr lang="en-US" altLang="zh-CN" smtClean="0"/>
          </a:p>
        </p:txBody>
      </p:sp>
      <p:sp>
        <p:nvSpPr>
          <p:cNvPr id="138243" name="Rectangle 2"/>
          <p:cNvSpPr>
            <a:spLocks noGrp="1" noRot="1" noChangeAspect="1" noChangeArrowheads="1" noTextEdit="1"/>
          </p:cNvSpPr>
          <p:nvPr>
            <p:ph type="sldImg"/>
          </p:nvPr>
        </p:nvSpPr>
        <p:spPr/>
      </p:sp>
      <p:sp>
        <p:nvSpPr>
          <p:cNvPr id="138244"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8A42A7B0-48EB-46A4-B27D-EE9FCA49C3EB}" type="slidenum">
              <a:rPr lang="en-US" altLang="zh-CN" smtClean="0"/>
            </a:fld>
            <a:endParaRPr lang="en-US" altLang="zh-CN" smtClean="0"/>
          </a:p>
        </p:txBody>
      </p:sp>
      <p:sp>
        <p:nvSpPr>
          <p:cNvPr id="139267" name="Rectangle 2"/>
          <p:cNvSpPr>
            <a:spLocks noGrp="1" noRot="1" noChangeAspect="1" noChangeArrowheads="1" noTextEdit="1"/>
          </p:cNvSpPr>
          <p:nvPr>
            <p:ph type="sldImg"/>
          </p:nvPr>
        </p:nvSpPr>
        <p:spPr/>
      </p:sp>
      <p:sp>
        <p:nvSpPr>
          <p:cNvPr id="139268"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84272FEC-8E65-4AC9-BB3B-7B70FFDD2329}" type="slidenum">
              <a:rPr lang="en-US" altLang="zh-CN" smtClean="0"/>
            </a:fld>
            <a:endParaRPr lang="en-US" altLang="zh-CN" smtClean="0"/>
          </a:p>
        </p:txBody>
      </p:sp>
      <p:sp>
        <p:nvSpPr>
          <p:cNvPr id="140291" name="Rectangle 2"/>
          <p:cNvSpPr>
            <a:spLocks noGrp="1" noRot="1" noChangeAspect="1" noChangeArrowheads="1" noTextEdit="1"/>
          </p:cNvSpPr>
          <p:nvPr>
            <p:ph type="sldImg"/>
          </p:nvPr>
        </p:nvSpPr>
        <p:spPr/>
      </p:sp>
      <p:sp>
        <p:nvSpPr>
          <p:cNvPr id="140292" name="Rectangle 3"/>
          <p:cNvSpPr>
            <a:spLocks noGrp="1" noChangeArrowheads="1"/>
          </p:cNvSpPr>
          <p:nvPr>
            <p:ph type="body" idx="1"/>
          </p:nvPr>
        </p:nvSpPr>
        <p:spPr>
          <a:noFill/>
        </p:spPr>
        <p:txBody>
          <a:bodyPr/>
          <a:lstStyle/>
          <a:p>
            <a:endParaRPr lang="zh-CN" altLang="zh-CN" smtClean="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6B73986E-8C45-4B68-B91B-24B3DB300F42}"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6B73986E-8C45-4B68-B91B-24B3DB300F42}"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6B73986E-8C45-4B68-B91B-24B3DB300F42}"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6B73986E-8C45-4B68-B91B-24B3DB300F42}" type="slidenum">
              <a:rPr lang="en-US" altLang="zh-CN"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6B73986E-8C45-4B68-B91B-24B3DB300F42}"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4" name="Group 2"/>
          <p:cNvGrpSpPr/>
          <p:nvPr/>
        </p:nvGrpSpPr>
        <p:grpSpPr bwMode="auto">
          <a:xfrm>
            <a:off x="0" y="2438400"/>
            <a:ext cx="9009063" cy="1052513"/>
            <a:chOff x="0" y="1536"/>
            <a:chExt cx="5675" cy="663"/>
          </a:xfrm>
        </p:grpSpPr>
        <p:grpSp>
          <p:nvGrpSpPr>
            <p:cNvPr id="5" name="Group 3"/>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ln>
              <a:effectLst/>
            </p:spPr>
            <p:txBody>
              <a:bodyPr wrap="none" anchor="ctr"/>
              <a:lstStyle/>
              <a:p>
                <a:pPr>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a:defRPr/>
                </a:pPr>
                <a:endParaRPr lang="zh-CN" altLang="en-US"/>
              </a:p>
            </p:txBody>
          </p:sp>
        </p:grpSp>
        <p:grpSp>
          <p:nvGrpSpPr>
            <p:cNvPr id="6" name="Group 6"/>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ln>
              <a:effectLst/>
            </p:spPr>
            <p:txBody>
              <a:bodyPr wrap="none" anchor="ctr"/>
              <a:lstStyle/>
              <a:p>
                <a:pPr>
                  <a:defRPr/>
                </a:pPr>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pPr>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ln>
            <a:effectLst/>
          </p:spPr>
          <p:txBody>
            <a:bodyPr wrap="none" anchor="ctr"/>
            <a:lstStyle/>
            <a:p>
              <a:pPr>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a:defRPr/>
              </a:pPr>
              <a:endParaRPr lang="zh-CN" altLang="en-US"/>
            </a:p>
          </p:txBody>
        </p:sp>
      </p:grpSp>
      <p:sp>
        <p:nvSpPr>
          <p:cNvPr id="360460" name="Rectangle 12"/>
          <p:cNvSpPr>
            <a:spLocks noGrp="1" noChangeArrowheads="1"/>
          </p:cNvSpPr>
          <p:nvPr>
            <p:ph type="ctrTitle"/>
          </p:nvPr>
        </p:nvSpPr>
        <p:spPr>
          <a:xfrm>
            <a:off x="990600" y="1828800"/>
            <a:ext cx="7772400" cy="1143000"/>
          </a:xfrm>
        </p:spPr>
        <p:txBody>
          <a:bodyPr/>
          <a:lstStyle>
            <a:lvl1pPr>
              <a:defRPr/>
            </a:lvl1pPr>
          </a:lstStyle>
          <a:p>
            <a:r>
              <a:rPr lang="zh-CN" altLang="en-US" smtClean="0"/>
              <a:t>单击此处编辑母版标题样式</a:t>
            </a:r>
            <a:endParaRPr lang="zh-CN" altLang="en-US"/>
          </a:p>
        </p:txBody>
      </p:sp>
      <p:sp>
        <p:nvSpPr>
          <p:cNvPr id="360461"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r>
              <a:rPr lang="zh-CN" altLang="en-US" smtClean="0"/>
              <a:t>单击此处编辑母版副标题样式</a:t>
            </a:r>
            <a:endParaRPr lang="zh-CN" altLang="en-US"/>
          </a:p>
        </p:txBody>
      </p:sp>
      <p:sp>
        <p:nvSpPr>
          <p:cNvPr id="14" name="Rectangle 14"/>
          <p:cNvSpPr>
            <a:spLocks noGrp="1" noChangeArrowheads="1"/>
          </p:cNvSpPr>
          <p:nvPr>
            <p:ph type="dt" sz="half" idx="10"/>
          </p:nvPr>
        </p:nvSpPr>
        <p:spPr bwMode="auto">
          <a:xfrm>
            <a:off x="0" y="6407616"/>
            <a:ext cx="3429000" cy="457200"/>
          </a:xfrm>
          <a:prstGeom prst="rect">
            <a:avLst/>
          </a:prstGeom>
          <a:ln>
            <a:miter lim="800000"/>
          </a:ln>
        </p:spPr>
        <p:txBody>
          <a:bodyPr vert="horz" wrap="square" lIns="91440" tIns="45720" rIns="91440" bIns="45720" numCol="1" anchor="b" anchorCtr="0" compatLnSpc="1"/>
          <a:lstStyle>
            <a:lvl1pPr>
              <a:defRPr sz="1000" b="0">
                <a:solidFill>
                  <a:schemeClr val="bg2"/>
                </a:solidFill>
                <a:latin typeface="+mn-lt"/>
                <a:ea typeface="+mn-ea"/>
              </a:defRPr>
            </a:lvl1pPr>
          </a:lstStyle>
          <a:p>
            <a:pPr>
              <a:defRPr/>
            </a:pPr>
            <a:fld id="{9B6EFE70-2372-4093-82CF-F89859915169}" type="datetime9">
              <a:rPr lang="zh-CN" altLang="en-US" smtClean="0"/>
            </a:fld>
            <a:endParaRPr lang="en-US" altLang="zh-CN" dirty="0"/>
          </a:p>
        </p:txBody>
      </p:sp>
      <p:sp>
        <p:nvSpPr>
          <p:cNvPr id="16" name="Rectangle 16"/>
          <p:cNvSpPr>
            <a:spLocks noGrp="1" noChangeArrowheads="1"/>
          </p:cNvSpPr>
          <p:nvPr>
            <p:ph type="sldNum" sz="quarter" idx="12"/>
          </p:nvPr>
        </p:nvSpPr>
        <p:spPr>
          <a:xfrm>
            <a:off x="3924300" y="6407616"/>
            <a:ext cx="1905000" cy="450384"/>
          </a:xfrm>
          <a:prstGeom prst="rect">
            <a:avLst/>
          </a:prstGeom>
        </p:spPr>
        <p:txBody>
          <a:bodyPr anchor="b"/>
          <a:lstStyle>
            <a:lvl1pPr algn="ctr">
              <a:defRPr sz="1000" b="0">
                <a:solidFill>
                  <a:schemeClr val="bg2"/>
                </a:solidFill>
              </a:defRPr>
            </a:lvl1pPr>
          </a:lstStyle>
          <a:p>
            <a:pPr>
              <a:defRPr/>
            </a:pPr>
            <a:fld id="{7638A99E-8440-4CA8-86C4-6EC8D991BA96}" type="slidenum">
              <a:rPr lang="en-US" altLang="zh-CN" smtClean="0"/>
            </a:fld>
            <a:endParaRPr lang="en-US" altLang="zh-CN" dirty="0"/>
          </a:p>
        </p:txBody>
      </p:sp>
    </p:spTree>
  </p:cSld>
  <p:clrMapOvr>
    <a:masterClrMapping/>
  </p:clrMapOvr>
  <p:transition spd="med">
    <p:wheel spokes="8"/>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4"/>
          <p:cNvSpPr>
            <a:spLocks noGrp="1" noChangeArrowheads="1"/>
          </p:cNvSpPr>
          <p:nvPr>
            <p:ph type="dt" sz="half" idx="10"/>
          </p:nvPr>
        </p:nvSpPr>
        <p:spPr bwMode="auto">
          <a:xfrm>
            <a:off x="0" y="6407616"/>
            <a:ext cx="3429000" cy="457200"/>
          </a:xfrm>
          <a:prstGeom prst="rect">
            <a:avLst/>
          </a:prstGeom>
          <a:ln>
            <a:miter lim="800000"/>
          </a:ln>
        </p:spPr>
        <p:txBody>
          <a:bodyPr vert="horz" wrap="square" lIns="91440" tIns="45720" rIns="91440" bIns="45720" numCol="1" anchor="b" anchorCtr="0" compatLnSpc="1"/>
          <a:lstStyle>
            <a:lvl1pPr>
              <a:defRPr sz="1000" b="0">
                <a:solidFill>
                  <a:schemeClr val="bg2"/>
                </a:solidFill>
                <a:latin typeface="+mn-lt"/>
                <a:ea typeface="+mn-ea"/>
              </a:defRPr>
            </a:lvl1pPr>
          </a:lstStyle>
          <a:p>
            <a:pPr>
              <a:defRPr/>
            </a:pPr>
            <a:fld id="{9B6EFE70-2372-4093-82CF-F89859915169}" type="datetime9">
              <a:rPr lang="zh-CN" altLang="en-US" smtClean="0"/>
            </a:fld>
            <a:endParaRPr lang="en-US" altLang="zh-CN" dirty="0"/>
          </a:p>
        </p:txBody>
      </p:sp>
      <p:sp>
        <p:nvSpPr>
          <p:cNvPr id="6" name="Rectangle 16"/>
          <p:cNvSpPr>
            <a:spLocks noGrp="1" noChangeArrowheads="1"/>
          </p:cNvSpPr>
          <p:nvPr>
            <p:ph type="sldNum" sz="quarter" idx="12"/>
          </p:nvPr>
        </p:nvSpPr>
        <p:spPr>
          <a:xfrm>
            <a:off x="3924300" y="6407616"/>
            <a:ext cx="1905000" cy="450384"/>
          </a:xfrm>
          <a:prstGeom prst="rect">
            <a:avLst/>
          </a:prstGeom>
        </p:spPr>
        <p:txBody>
          <a:bodyPr anchor="b"/>
          <a:lstStyle>
            <a:lvl1pPr algn="ctr">
              <a:defRPr sz="1000" b="0">
                <a:solidFill>
                  <a:schemeClr val="bg2"/>
                </a:solidFill>
              </a:defRPr>
            </a:lvl1pPr>
          </a:lstStyle>
          <a:p>
            <a:pPr>
              <a:defRPr/>
            </a:pPr>
            <a:fld id="{7638A99E-8440-4CA8-86C4-6EC8D991BA96}" type="slidenum">
              <a:rPr lang="en-US" altLang="zh-CN" smtClean="0"/>
            </a:fld>
            <a:endParaRPr lang="en-US" altLang="zh-CN" dirty="0"/>
          </a:p>
        </p:txBody>
      </p:sp>
    </p:spTree>
  </p:cSld>
  <p:clrMapOvr>
    <a:masterClrMapping/>
  </p:clrMapOvr>
  <p:transition spd="med">
    <p:wheel spokes="8"/>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88913"/>
            <a:ext cx="2286000" cy="66690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88913"/>
            <a:ext cx="6705600" cy="6669087"/>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4"/>
          <p:cNvSpPr>
            <a:spLocks noGrp="1" noChangeArrowheads="1"/>
          </p:cNvSpPr>
          <p:nvPr>
            <p:ph type="dt" sz="half" idx="10"/>
          </p:nvPr>
        </p:nvSpPr>
        <p:spPr bwMode="auto">
          <a:xfrm>
            <a:off x="0" y="6407616"/>
            <a:ext cx="3429000" cy="457200"/>
          </a:xfrm>
          <a:prstGeom prst="rect">
            <a:avLst/>
          </a:prstGeom>
          <a:ln>
            <a:miter lim="800000"/>
          </a:ln>
        </p:spPr>
        <p:txBody>
          <a:bodyPr vert="horz" wrap="square" lIns="91440" tIns="45720" rIns="91440" bIns="45720" numCol="1" anchor="b" anchorCtr="0" compatLnSpc="1"/>
          <a:lstStyle>
            <a:lvl1pPr>
              <a:defRPr sz="1000" b="0">
                <a:solidFill>
                  <a:schemeClr val="bg2"/>
                </a:solidFill>
                <a:latin typeface="+mn-lt"/>
                <a:ea typeface="+mn-ea"/>
              </a:defRPr>
            </a:lvl1pPr>
          </a:lstStyle>
          <a:p>
            <a:pPr>
              <a:defRPr/>
            </a:pPr>
            <a:fld id="{9B6EFE70-2372-4093-82CF-F89859915169}" type="datetime9">
              <a:rPr lang="zh-CN" altLang="en-US" smtClean="0"/>
            </a:fld>
            <a:endParaRPr lang="en-US" altLang="zh-CN" dirty="0"/>
          </a:p>
        </p:txBody>
      </p:sp>
      <p:sp>
        <p:nvSpPr>
          <p:cNvPr id="6" name="Rectangle 16"/>
          <p:cNvSpPr>
            <a:spLocks noGrp="1" noChangeArrowheads="1"/>
          </p:cNvSpPr>
          <p:nvPr>
            <p:ph type="sldNum" sz="quarter" idx="12"/>
          </p:nvPr>
        </p:nvSpPr>
        <p:spPr>
          <a:xfrm>
            <a:off x="3924300" y="6407616"/>
            <a:ext cx="1905000" cy="450384"/>
          </a:xfrm>
          <a:prstGeom prst="rect">
            <a:avLst/>
          </a:prstGeom>
        </p:spPr>
        <p:txBody>
          <a:bodyPr anchor="b"/>
          <a:lstStyle>
            <a:lvl1pPr algn="ctr">
              <a:defRPr sz="1000" b="0">
                <a:solidFill>
                  <a:schemeClr val="bg2"/>
                </a:solidFill>
              </a:defRPr>
            </a:lvl1pPr>
          </a:lstStyle>
          <a:p>
            <a:pPr>
              <a:defRPr/>
            </a:pPr>
            <a:fld id="{7638A99E-8440-4CA8-86C4-6EC8D991BA96}" type="slidenum">
              <a:rPr lang="en-US" altLang="zh-CN" smtClean="0"/>
            </a:fld>
            <a:endParaRPr lang="en-US" altLang="zh-CN" dirty="0"/>
          </a:p>
        </p:txBody>
      </p:sp>
    </p:spTree>
  </p:cSld>
  <p:clrMapOvr>
    <a:masterClrMapping/>
  </p:clrMapOvr>
  <p:transition spd="med">
    <p:wheel spokes="8"/>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1150938" y="0"/>
            <a:ext cx="6240462" cy="8382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4925" y="1066800"/>
            <a:ext cx="4495800" cy="54578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剪贴画占位符 3"/>
          <p:cNvSpPr>
            <a:spLocks noGrp="1"/>
          </p:cNvSpPr>
          <p:nvPr>
            <p:ph type="clipArt" sz="half" idx="2"/>
          </p:nvPr>
        </p:nvSpPr>
        <p:spPr>
          <a:xfrm>
            <a:off x="4683125" y="1066800"/>
            <a:ext cx="4495800" cy="5457825"/>
          </a:xfrm>
        </p:spPr>
        <p:txBody>
          <a:bodyPr/>
          <a:lstStyle/>
          <a:p>
            <a:pPr lvl="0"/>
            <a:endParaRPr lang="zh-CN" altLang="en-US" noProof="0" smtClean="0"/>
          </a:p>
        </p:txBody>
      </p:sp>
      <p:sp>
        <p:nvSpPr>
          <p:cNvPr id="5" name="Rectangle 14"/>
          <p:cNvSpPr>
            <a:spLocks noGrp="1" noChangeArrowheads="1"/>
          </p:cNvSpPr>
          <p:nvPr>
            <p:ph type="dt" sz="half" idx="10"/>
          </p:nvPr>
        </p:nvSpPr>
        <p:spPr bwMode="auto">
          <a:xfrm>
            <a:off x="0" y="6407616"/>
            <a:ext cx="3429000" cy="457200"/>
          </a:xfrm>
          <a:prstGeom prst="rect">
            <a:avLst/>
          </a:prstGeom>
          <a:ln>
            <a:miter lim="800000"/>
          </a:ln>
        </p:spPr>
        <p:txBody>
          <a:bodyPr vert="horz" wrap="square" lIns="91440" tIns="45720" rIns="91440" bIns="45720" numCol="1" anchor="b" anchorCtr="0" compatLnSpc="1"/>
          <a:lstStyle>
            <a:lvl1pPr>
              <a:defRPr sz="1000" b="0">
                <a:solidFill>
                  <a:schemeClr val="bg2"/>
                </a:solidFill>
                <a:latin typeface="+mn-lt"/>
                <a:ea typeface="+mn-ea"/>
              </a:defRPr>
            </a:lvl1pPr>
          </a:lstStyle>
          <a:p>
            <a:pPr>
              <a:defRPr/>
            </a:pPr>
            <a:fld id="{9B6EFE70-2372-4093-82CF-F89859915169}" type="datetime9">
              <a:rPr lang="zh-CN" altLang="en-US" smtClean="0"/>
            </a:fld>
            <a:endParaRPr lang="en-US" altLang="zh-CN" dirty="0"/>
          </a:p>
        </p:txBody>
      </p:sp>
      <p:sp>
        <p:nvSpPr>
          <p:cNvPr id="6" name="Rectangle 16"/>
          <p:cNvSpPr>
            <a:spLocks noGrp="1" noChangeArrowheads="1"/>
          </p:cNvSpPr>
          <p:nvPr>
            <p:ph type="sldNum" sz="quarter" idx="12"/>
          </p:nvPr>
        </p:nvSpPr>
        <p:spPr>
          <a:xfrm>
            <a:off x="3924300" y="6407616"/>
            <a:ext cx="1905000" cy="450384"/>
          </a:xfrm>
          <a:prstGeom prst="rect">
            <a:avLst/>
          </a:prstGeom>
        </p:spPr>
        <p:txBody>
          <a:bodyPr anchor="b"/>
          <a:lstStyle>
            <a:lvl1pPr algn="ctr">
              <a:defRPr sz="1000" b="0">
                <a:solidFill>
                  <a:schemeClr val="bg2"/>
                </a:solidFill>
              </a:defRPr>
            </a:lvl1pPr>
          </a:lstStyle>
          <a:p>
            <a:pPr>
              <a:defRPr/>
            </a:pPr>
            <a:fld id="{7638A99E-8440-4CA8-86C4-6EC8D991BA96}" type="slidenum">
              <a:rPr lang="en-US" altLang="zh-CN" smtClean="0"/>
            </a:fld>
            <a:endParaRPr lang="en-US" altLang="zh-CN" dirty="0"/>
          </a:p>
        </p:txBody>
      </p:sp>
    </p:spTree>
  </p:cSld>
  <p:clrMapOvr>
    <a:masterClrMapping/>
  </p:clrMapOvr>
  <p:transition spd="med">
    <p:cover dir="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152400"/>
            <a:ext cx="7772400" cy="8382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371600"/>
            <a:ext cx="3810000" cy="4876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371600"/>
            <a:ext cx="3810000" cy="2362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3886200"/>
            <a:ext cx="3810000" cy="2362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9" name="Rectangle 14"/>
          <p:cNvSpPr>
            <a:spLocks noGrp="1" noChangeArrowheads="1"/>
          </p:cNvSpPr>
          <p:nvPr>
            <p:ph type="dt" sz="half" idx="10"/>
          </p:nvPr>
        </p:nvSpPr>
        <p:spPr bwMode="auto">
          <a:xfrm>
            <a:off x="0" y="6407616"/>
            <a:ext cx="3429000" cy="457200"/>
          </a:xfrm>
          <a:prstGeom prst="rect">
            <a:avLst/>
          </a:prstGeom>
          <a:ln>
            <a:miter lim="800000"/>
          </a:ln>
        </p:spPr>
        <p:txBody>
          <a:bodyPr vert="horz" wrap="square" lIns="91440" tIns="45720" rIns="91440" bIns="45720" numCol="1" anchor="b" anchorCtr="0" compatLnSpc="1"/>
          <a:lstStyle>
            <a:lvl1pPr>
              <a:defRPr sz="1000" b="0">
                <a:solidFill>
                  <a:schemeClr val="bg2"/>
                </a:solidFill>
                <a:latin typeface="+mn-lt"/>
                <a:ea typeface="+mn-ea"/>
              </a:defRPr>
            </a:lvl1pPr>
          </a:lstStyle>
          <a:p>
            <a:pPr>
              <a:defRPr/>
            </a:pPr>
            <a:fld id="{9B6EFE70-2372-4093-82CF-F89859915169}" type="datetime9">
              <a:rPr lang="zh-CN" altLang="en-US" smtClean="0"/>
            </a:fld>
            <a:endParaRPr lang="en-US" altLang="zh-CN" dirty="0"/>
          </a:p>
        </p:txBody>
      </p:sp>
      <p:sp>
        <p:nvSpPr>
          <p:cNvPr id="10" name="Rectangle 16"/>
          <p:cNvSpPr>
            <a:spLocks noGrp="1" noChangeArrowheads="1"/>
          </p:cNvSpPr>
          <p:nvPr>
            <p:ph type="sldNum" sz="quarter" idx="12"/>
          </p:nvPr>
        </p:nvSpPr>
        <p:spPr>
          <a:xfrm>
            <a:off x="3924300" y="6407616"/>
            <a:ext cx="1905000" cy="450384"/>
          </a:xfrm>
          <a:prstGeom prst="rect">
            <a:avLst/>
          </a:prstGeom>
        </p:spPr>
        <p:txBody>
          <a:bodyPr anchor="b"/>
          <a:lstStyle>
            <a:lvl1pPr algn="ctr">
              <a:defRPr sz="1000" b="0">
                <a:solidFill>
                  <a:schemeClr val="bg2"/>
                </a:solidFill>
              </a:defRPr>
            </a:lvl1pPr>
          </a:lstStyle>
          <a:p>
            <a:pPr>
              <a:defRPr/>
            </a:pPr>
            <a:fld id="{7638A99E-8440-4CA8-86C4-6EC8D991BA96}" type="slidenum">
              <a:rPr lang="en-US" altLang="zh-CN" smtClean="0"/>
            </a:fld>
            <a:endParaRPr lang="en-US" altLang="zh-CN" dirty="0"/>
          </a:p>
        </p:txBody>
      </p:sp>
    </p:spTree>
  </p:cSld>
  <p:clrMapOvr>
    <a:masterClrMapping/>
  </p:clrMapOvr>
  <p:transition spd="med">
    <p:wheel spokes="8"/>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152400"/>
            <a:ext cx="7772400" cy="8382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371600"/>
            <a:ext cx="3810000" cy="4876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371600"/>
            <a:ext cx="3810000" cy="4876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8" name="Rectangle 14"/>
          <p:cNvSpPr>
            <a:spLocks noGrp="1" noChangeArrowheads="1"/>
          </p:cNvSpPr>
          <p:nvPr>
            <p:ph type="dt" sz="half" idx="10"/>
          </p:nvPr>
        </p:nvSpPr>
        <p:spPr bwMode="auto">
          <a:xfrm>
            <a:off x="0" y="6407616"/>
            <a:ext cx="3429000" cy="457200"/>
          </a:xfrm>
          <a:prstGeom prst="rect">
            <a:avLst/>
          </a:prstGeom>
          <a:ln>
            <a:miter lim="800000"/>
          </a:ln>
        </p:spPr>
        <p:txBody>
          <a:bodyPr vert="horz" wrap="square" lIns="91440" tIns="45720" rIns="91440" bIns="45720" numCol="1" anchor="b" anchorCtr="0" compatLnSpc="1"/>
          <a:lstStyle>
            <a:lvl1pPr>
              <a:defRPr sz="1000" b="0">
                <a:solidFill>
                  <a:schemeClr val="bg2"/>
                </a:solidFill>
                <a:latin typeface="+mn-lt"/>
                <a:ea typeface="+mn-ea"/>
              </a:defRPr>
            </a:lvl1pPr>
          </a:lstStyle>
          <a:p>
            <a:pPr>
              <a:defRPr/>
            </a:pPr>
            <a:fld id="{9B6EFE70-2372-4093-82CF-F89859915169}" type="datetime9">
              <a:rPr lang="zh-CN" altLang="en-US" smtClean="0"/>
            </a:fld>
            <a:endParaRPr lang="en-US" altLang="zh-CN" dirty="0"/>
          </a:p>
        </p:txBody>
      </p:sp>
      <p:sp>
        <p:nvSpPr>
          <p:cNvPr id="9" name="Rectangle 16"/>
          <p:cNvSpPr>
            <a:spLocks noGrp="1" noChangeArrowheads="1"/>
          </p:cNvSpPr>
          <p:nvPr>
            <p:ph type="sldNum" sz="quarter" idx="12"/>
          </p:nvPr>
        </p:nvSpPr>
        <p:spPr>
          <a:xfrm>
            <a:off x="3924300" y="6407616"/>
            <a:ext cx="1905000" cy="450384"/>
          </a:xfrm>
          <a:prstGeom prst="rect">
            <a:avLst/>
          </a:prstGeom>
        </p:spPr>
        <p:txBody>
          <a:bodyPr anchor="b"/>
          <a:lstStyle>
            <a:lvl1pPr algn="ctr">
              <a:defRPr sz="1000" b="0">
                <a:solidFill>
                  <a:schemeClr val="bg2"/>
                </a:solidFill>
              </a:defRPr>
            </a:lvl1pPr>
          </a:lstStyle>
          <a:p>
            <a:pPr>
              <a:defRPr/>
            </a:pPr>
            <a:fld id="{7638A99E-8440-4CA8-86C4-6EC8D991BA96}" type="slidenum">
              <a:rPr lang="en-US" altLang="zh-CN" smtClean="0"/>
            </a:fld>
            <a:endParaRPr lang="en-US" altLang="zh-CN" dirty="0"/>
          </a:p>
        </p:txBody>
      </p:sp>
    </p:spTree>
  </p:cSld>
  <p:clrMapOvr>
    <a:masterClrMapping/>
  </p:clrMapOvr>
  <p:transition spd="med">
    <p:wheel spokes="8"/>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0" y="990600"/>
            <a:ext cx="9144000" cy="58674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Rectangle 14"/>
          <p:cNvSpPr>
            <a:spLocks noGrp="1" noChangeArrowheads="1"/>
          </p:cNvSpPr>
          <p:nvPr>
            <p:ph type="dt" sz="half" idx="10"/>
          </p:nvPr>
        </p:nvSpPr>
        <p:spPr bwMode="auto">
          <a:xfrm>
            <a:off x="0" y="6407616"/>
            <a:ext cx="3429000" cy="457200"/>
          </a:xfrm>
          <a:prstGeom prst="rect">
            <a:avLst/>
          </a:prstGeom>
          <a:ln>
            <a:miter lim="800000"/>
          </a:ln>
        </p:spPr>
        <p:txBody>
          <a:bodyPr vert="horz" wrap="square" lIns="91440" tIns="45720" rIns="91440" bIns="45720" numCol="1" anchor="b" anchorCtr="0" compatLnSpc="1"/>
          <a:lstStyle>
            <a:lvl1pPr>
              <a:defRPr sz="1000" b="0">
                <a:solidFill>
                  <a:schemeClr val="bg2"/>
                </a:solidFill>
                <a:latin typeface="+mn-lt"/>
                <a:ea typeface="+mn-ea"/>
              </a:defRPr>
            </a:lvl1pPr>
          </a:lstStyle>
          <a:p>
            <a:pPr>
              <a:defRPr/>
            </a:pPr>
            <a:fld id="{9B6EFE70-2372-4093-82CF-F89859915169}" type="datetime9">
              <a:rPr lang="zh-CN" altLang="en-US" smtClean="0"/>
            </a:fld>
            <a:endParaRPr lang="en-US" altLang="zh-CN" dirty="0"/>
          </a:p>
        </p:txBody>
      </p:sp>
      <p:sp>
        <p:nvSpPr>
          <p:cNvPr id="6" name="Rectangle 16"/>
          <p:cNvSpPr>
            <a:spLocks noGrp="1" noChangeArrowheads="1"/>
          </p:cNvSpPr>
          <p:nvPr>
            <p:ph type="sldNum" sz="quarter" idx="12"/>
          </p:nvPr>
        </p:nvSpPr>
        <p:spPr>
          <a:xfrm>
            <a:off x="3924300" y="6407616"/>
            <a:ext cx="1905000" cy="450384"/>
          </a:xfrm>
          <a:prstGeom prst="rect">
            <a:avLst/>
          </a:prstGeom>
        </p:spPr>
        <p:txBody>
          <a:bodyPr anchor="b"/>
          <a:lstStyle>
            <a:lvl1pPr algn="ctr">
              <a:defRPr sz="1000" b="0">
                <a:solidFill>
                  <a:schemeClr val="bg2"/>
                </a:solidFill>
              </a:defRPr>
            </a:lvl1pPr>
          </a:lstStyle>
          <a:p>
            <a:pPr>
              <a:defRPr/>
            </a:pPr>
            <a:fld id="{7638A99E-8440-4CA8-86C4-6EC8D991BA96}" type="slidenum">
              <a:rPr lang="en-US" altLang="zh-CN" smtClean="0"/>
            </a:fld>
            <a:endParaRPr lang="en-US" altLang="zh-CN" dirty="0"/>
          </a:p>
        </p:txBody>
      </p:sp>
    </p:spTree>
  </p:cSld>
  <p:clrMapOvr>
    <a:masterClrMapping/>
  </p:clrMapOvr>
  <p:transition spd="med">
    <p:wheel spokes="8"/>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Rectangle 14"/>
          <p:cNvSpPr>
            <a:spLocks noGrp="1" noChangeArrowheads="1"/>
          </p:cNvSpPr>
          <p:nvPr>
            <p:ph type="dt" sz="half" idx="10"/>
          </p:nvPr>
        </p:nvSpPr>
        <p:spPr bwMode="auto">
          <a:xfrm>
            <a:off x="0" y="6407616"/>
            <a:ext cx="3429000" cy="457200"/>
          </a:xfrm>
          <a:prstGeom prst="rect">
            <a:avLst/>
          </a:prstGeom>
          <a:ln>
            <a:miter lim="800000"/>
          </a:ln>
        </p:spPr>
        <p:txBody>
          <a:bodyPr vert="horz" wrap="square" lIns="91440" tIns="45720" rIns="91440" bIns="45720" numCol="1" anchor="b" anchorCtr="0" compatLnSpc="1"/>
          <a:lstStyle>
            <a:lvl1pPr>
              <a:defRPr sz="1000" b="0">
                <a:solidFill>
                  <a:schemeClr val="bg2"/>
                </a:solidFill>
                <a:latin typeface="+mn-lt"/>
                <a:ea typeface="+mn-ea"/>
              </a:defRPr>
            </a:lvl1pPr>
          </a:lstStyle>
          <a:p>
            <a:pPr>
              <a:defRPr/>
            </a:pPr>
            <a:fld id="{9B6EFE70-2372-4093-82CF-F89859915169}" type="datetime9">
              <a:rPr lang="zh-CN" altLang="en-US" smtClean="0"/>
            </a:fld>
            <a:endParaRPr lang="en-US" altLang="zh-CN" dirty="0"/>
          </a:p>
        </p:txBody>
      </p:sp>
      <p:sp>
        <p:nvSpPr>
          <p:cNvPr id="6" name="Rectangle 16"/>
          <p:cNvSpPr>
            <a:spLocks noGrp="1" noChangeArrowheads="1"/>
          </p:cNvSpPr>
          <p:nvPr>
            <p:ph type="sldNum" sz="quarter" idx="12"/>
          </p:nvPr>
        </p:nvSpPr>
        <p:spPr>
          <a:xfrm>
            <a:off x="3924300" y="6407616"/>
            <a:ext cx="1905000" cy="450384"/>
          </a:xfrm>
          <a:prstGeom prst="rect">
            <a:avLst/>
          </a:prstGeom>
        </p:spPr>
        <p:txBody>
          <a:bodyPr anchor="b"/>
          <a:lstStyle>
            <a:lvl1pPr algn="ctr">
              <a:defRPr sz="1000" b="0">
                <a:solidFill>
                  <a:schemeClr val="bg2"/>
                </a:solidFill>
              </a:defRPr>
            </a:lvl1pPr>
          </a:lstStyle>
          <a:p>
            <a:pPr>
              <a:defRPr/>
            </a:pPr>
            <a:fld id="{7638A99E-8440-4CA8-86C4-6EC8D991BA96}" type="slidenum">
              <a:rPr lang="en-US" altLang="zh-CN" smtClean="0"/>
            </a:fld>
            <a:endParaRPr lang="en-US" altLang="zh-CN" dirty="0"/>
          </a:p>
        </p:txBody>
      </p:sp>
    </p:spTree>
  </p:cSld>
  <p:clrMapOvr>
    <a:masterClrMapping/>
  </p:clrMapOvr>
  <p:transition spd="med">
    <p:wheel spokes="8"/>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0" y="990600"/>
            <a:ext cx="4495800" cy="5867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990600"/>
            <a:ext cx="4495800" cy="5867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Rectangle 14"/>
          <p:cNvSpPr>
            <a:spLocks noGrp="1" noChangeArrowheads="1"/>
          </p:cNvSpPr>
          <p:nvPr>
            <p:ph type="dt" sz="half" idx="10"/>
          </p:nvPr>
        </p:nvSpPr>
        <p:spPr bwMode="auto">
          <a:xfrm>
            <a:off x="0" y="6407616"/>
            <a:ext cx="3429000" cy="457200"/>
          </a:xfrm>
          <a:prstGeom prst="rect">
            <a:avLst/>
          </a:prstGeom>
          <a:ln>
            <a:miter lim="800000"/>
          </a:ln>
        </p:spPr>
        <p:txBody>
          <a:bodyPr vert="horz" wrap="square" lIns="91440" tIns="45720" rIns="91440" bIns="45720" numCol="1" anchor="b" anchorCtr="0" compatLnSpc="1"/>
          <a:lstStyle>
            <a:lvl1pPr>
              <a:defRPr sz="1000" b="0">
                <a:solidFill>
                  <a:schemeClr val="bg2"/>
                </a:solidFill>
                <a:latin typeface="+mn-lt"/>
                <a:ea typeface="+mn-ea"/>
              </a:defRPr>
            </a:lvl1pPr>
          </a:lstStyle>
          <a:p>
            <a:pPr>
              <a:defRPr/>
            </a:pPr>
            <a:fld id="{9B6EFE70-2372-4093-82CF-F89859915169}" type="datetime9">
              <a:rPr lang="zh-CN" altLang="en-US" smtClean="0"/>
            </a:fld>
            <a:endParaRPr lang="en-US" altLang="zh-CN" dirty="0"/>
          </a:p>
        </p:txBody>
      </p:sp>
      <p:sp>
        <p:nvSpPr>
          <p:cNvPr id="7" name="Rectangle 16"/>
          <p:cNvSpPr>
            <a:spLocks noGrp="1" noChangeArrowheads="1"/>
          </p:cNvSpPr>
          <p:nvPr>
            <p:ph type="sldNum" sz="quarter" idx="12"/>
          </p:nvPr>
        </p:nvSpPr>
        <p:spPr>
          <a:xfrm>
            <a:off x="3924300" y="6407616"/>
            <a:ext cx="1905000" cy="450384"/>
          </a:xfrm>
          <a:prstGeom prst="rect">
            <a:avLst/>
          </a:prstGeom>
        </p:spPr>
        <p:txBody>
          <a:bodyPr anchor="b"/>
          <a:lstStyle>
            <a:lvl1pPr algn="ctr">
              <a:defRPr sz="1000" b="0">
                <a:solidFill>
                  <a:schemeClr val="bg2"/>
                </a:solidFill>
              </a:defRPr>
            </a:lvl1pPr>
          </a:lstStyle>
          <a:p>
            <a:pPr>
              <a:defRPr/>
            </a:pPr>
            <a:fld id="{7638A99E-8440-4CA8-86C4-6EC8D991BA96}" type="slidenum">
              <a:rPr lang="en-US" altLang="zh-CN" smtClean="0"/>
            </a:fld>
            <a:endParaRPr lang="en-US" altLang="zh-CN" dirty="0"/>
          </a:p>
        </p:txBody>
      </p:sp>
    </p:spTree>
  </p:cSld>
  <p:clrMapOvr>
    <a:masterClrMapping/>
  </p:clrMapOvr>
  <p:transition spd="med">
    <p:wheel spokes="8"/>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8" name="Rectangle 14"/>
          <p:cNvSpPr>
            <a:spLocks noGrp="1" noChangeArrowheads="1"/>
          </p:cNvSpPr>
          <p:nvPr>
            <p:ph type="dt" sz="half" idx="10"/>
          </p:nvPr>
        </p:nvSpPr>
        <p:spPr bwMode="auto">
          <a:xfrm>
            <a:off x="0" y="6407616"/>
            <a:ext cx="3429000" cy="457200"/>
          </a:xfrm>
          <a:prstGeom prst="rect">
            <a:avLst/>
          </a:prstGeom>
          <a:ln>
            <a:miter lim="800000"/>
          </a:ln>
        </p:spPr>
        <p:txBody>
          <a:bodyPr vert="horz" wrap="square" lIns="91440" tIns="45720" rIns="91440" bIns="45720" numCol="1" anchor="b" anchorCtr="0" compatLnSpc="1"/>
          <a:lstStyle>
            <a:lvl1pPr>
              <a:defRPr sz="1000" b="0">
                <a:solidFill>
                  <a:schemeClr val="bg2"/>
                </a:solidFill>
                <a:latin typeface="+mn-lt"/>
                <a:ea typeface="+mn-ea"/>
              </a:defRPr>
            </a:lvl1pPr>
          </a:lstStyle>
          <a:p>
            <a:pPr>
              <a:defRPr/>
            </a:pPr>
            <a:fld id="{9B6EFE70-2372-4093-82CF-F89859915169}" type="datetime9">
              <a:rPr lang="zh-CN" altLang="en-US" smtClean="0"/>
            </a:fld>
            <a:endParaRPr lang="en-US" altLang="zh-CN" dirty="0"/>
          </a:p>
        </p:txBody>
      </p:sp>
      <p:sp>
        <p:nvSpPr>
          <p:cNvPr id="9" name="Rectangle 16"/>
          <p:cNvSpPr>
            <a:spLocks noGrp="1" noChangeArrowheads="1"/>
          </p:cNvSpPr>
          <p:nvPr>
            <p:ph type="sldNum" sz="quarter" idx="12"/>
          </p:nvPr>
        </p:nvSpPr>
        <p:spPr>
          <a:xfrm>
            <a:off x="3924300" y="6407616"/>
            <a:ext cx="1905000" cy="450384"/>
          </a:xfrm>
          <a:prstGeom prst="rect">
            <a:avLst/>
          </a:prstGeom>
        </p:spPr>
        <p:txBody>
          <a:bodyPr anchor="b"/>
          <a:lstStyle>
            <a:lvl1pPr algn="ctr">
              <a:defRPr sz="1000" b="0">
                <a:solidFill>
                  <a:schemeClr val="bg2"/>
                </a:solidFill>
              </a:defRPr>
            </a:lvl1pPr>
          </a:lstStyle>
          <a:p>
            <a:pPr>
              <a:defRPr/>
            </a:pPr>
            <a:fld id="{7638A99E-8440-4CA8-86C4-6EC8D991BA96}" type="slidenum">
              <a:rPr lang="en-US" altLang="zh-CN" smtClean="0"/>
            </a:fld>
            <a:endParaRPr lang="en-US" altLang="zh-CN" dirty="0"/>
          </a:p>
        </p:txBody>
      </p:sp>
    </p:spTree>
  </p:cSld>
  <p:clrMapOvr>
    <a:masterClrMapping/>
  </p:clrMapOvr>
  <p:transition spd="med">
    <p:wheel spokes="8"/>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4" name="Rectangle 14"/>
          <p:cNvSpPr>
            <a:spLocks noGrp="1" noChangeArrowheads="1"/>
          </p:cNvSpPr>
          <p:nvPr>
            <p:ph type="dt" sz="half" idx="10"/>
          </p:nvPr>
        </p:nvSpPr>
        <p:spPr bwMode="auto">
          <a:xfrm>
            <a:off x="0" y="6407616"/>
            <a:ext cx="3429000" cy="457200"/>
          </a:xfrm>
          <a:prstGeom prst="rect">
            <a:avLst/>
          </a:prstGeom>
          <a:ln>
            <a:miter lim="800000"/>
          </a:ln>
        </p:spPr>
        <p:txBody>
          <a:bodyPr vert="horz" wrap="square" lIns="91440" tIns="45720" rIns="91440" bIns="45720" numCol="1" anchor="b" anchorCtr="0" compatLnSpc="1"/>
          <a:lstStyle>
            <a:lvl1pPr>
              <a:defRPr sz="1000" b="0">
                <a:solidFill>
                  <a:schemeClr val="bg2"/>
                </a:solidFill>
                <a:latin typeface="+mn-lt"/>
                <a:ea typeface="+mn-ea"/>
              </a:defRPr>
            </a:lvl1pPr>
          </a:lstStyle>
          <a:p>
            <a:pPr>
              <a:defRPr/>
            </a:pPr>
            <a:fld id="{9B6EFE70-2372-4093-82CF-F89859915169}" type="datetime9">
              <a:rPr lang="zh-CN" altLang="en-US" smtClean="0"/>
            </a:fld>
            <a:endParaRPr lang="en-US" altLang="zh-CN" dirty="0"/>
          </a:p>
        </p:txBody>
      </p:sp>
      <p:sp>
        <p:nvSpPr>
          <p:cNvPr id="5" name="Rectangle 16"/>
          <p:cNvSpPr>
            <a:spLocks noGrp="1" noChangeArrowheads="1"/>
          </p:cNvSpPr>
          <p:nvPr>
            <p:ph type="sldNum" sz="quarter" idx="12"/>
          </p:nvPr>
        </p:nvSpPr>
        <p:spPr>
          <a:xfrm>
            <a:off x="3924300" y="6407616"/>
            <a:ext cx="1905000" cy="450384"/>
          </a:xfrm>
          <a:prstGeom prst="rect">
            <a:avLst/>
          </a:prstGeom>
        </p:spPr>
        <p:txBody>
          <a:bodyPr anchor="b"/>
          <a:lstStyle>
            <a:lvl1pPr algn="ctr">
              <a:defRPr sz="1000" b="0">
                <a:solidFill>
                  <a:schemeClr val="bg2"/>
                </a:solidFill>
              </a:defRPr>
            </a:lvl1pPr>
          </a:lstStyle>
          <a:p>
            <a:pPr>
              <a:defRPr/>
            </a:pPr>
            <a:fld id="{7638A99E-8440-4CA8-86C4-6EC8D991BA96}" type="slidenum">
              <a:rPr lang="en-US" altLang="zh-CN" smtClean="0"/>
            </a:fld>
            <a:endParaRPr lang="en-US" altLang="zh-CN" dirty="0"/>
          </a:p>
        </p:txBody>
      </p:sp>
    </p:spTree>
  </p:cSld>
  <p:clrMapOvr>
    <a:masterClrMapping/>
  </p:clrMapOvr>
  <p:transition spd="med">
    <p:wheel spokes="8"/>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Rectangle 14"/>
          <p:cNvSpPr>
            <a:spLocks noGrp="1" noChangeArrowheads="1"/>
          </p:cNvSpPr>
          <p:nvPr>
            <p:ph type="dt" sz="half" idx="10"/>
          </p:nvPr>
        </p:nvSpPr>
        <p:spPr bwMode="auto">
          <a:xfrm>
            <a:off x="0" y="6407616"/>
            <a:ext cx="3429000" cy="457200"/>
          </a:xfrm>
          <a:prstGeom prst="rect">
            <a:avLst/>
          </a:prstGeom>
          <a:ln>
            <a:miter lim="800000"/>
          </a:ln>
        </p:spPr>
        <p:txBody>
          <a:bodyPr vert="horz" wrap="square" lIns="91440" tIns="45720" rIns="91440" bIns="45720" numCol="1" anchor="b" anchorCtr="0" compatLnSpc="1"/>
          <a:lstStyle>
            <a:lvl1pPr>
              <a:defRPr sz="1000" b="0">
                <a:solidFill>
                  <a:schemeClr val="bg2"/>
                </a:solidFill>
                <a:latin typeface="+mn-lt"/>
                <a:ea typeface="+mn-ea"/>
              </a:defRPr>
            </a:lvl1pPr>
          </a:lstStyle>
          <a:p>
            <a:pPr>
              <a:defRPr/>
            </a:pPr>
            <a:fld id="{9B6EFE70-2372-4093-82CF-F89859915169}" type="datetime9">
              <a:rPr lang="zh-CN" altLang="en-US" smtClean="0"/>
            </a:fld>
            <a:endParaRPr lang="en-US" altLang="zh-CN" dirty="0"/>
          </a:p>
        </p:txBody>
      </p:sp>
      <p:sp>
        <p:nvSpPr>
          <p:cNvPr id="4" name="Rectangle 16"/>
          <p:cNvSpPr>
            <a:spLocks noGrp="1" noChangeArrowheads="1"/>
          </p:cNvSpPr>
          <p:nvPr>
            <p:ph type="sldNum" sz="quarter" idx="12"/>
          </p:nvPr>
        </p:nvSpPr>
        <p:spPr>
          <a:xfrm>
            <a:off x="3924300" y="6407616"/>
            <a:ext cx="1905000" cy="450384"/>
          </a:xfrm>
          <a:prstGeom prst="rect">
            <a:avLst/>
          </a:prstGeom>
        </p:spPr>
        <p:txBody>
          <a:bodyPr anchor="b"/>
          <a:lstStyle>
            <a:lvl1pPr algn="ctr">
              <a:defRPr sz="1000" b="0">
                <a:solidFill>
                  <a:schemeClr val="bg2"/>
                </a:solidFill>
              </a:defRPr>
            </a:lvl1pPr>
          </a:lstStyle>
          <a:p>
            <a:pPr>
              <a:defRPr/>
            </a:pPr>
            <a:fld id="{7638A99E-8440-4CA8-86C4-6EC8D991BA96}" type="slidenum">
              <a:rPr lang="en-US" altLang="zh-CN" smtClean="0"/>
            </a:fld>
            <a:endParaRPr lang="en-US" altLang="zh-CN" dirty="0"/>
          </a:p>
        </p:txBody>
      </p:sp>
    </p:spTree>
  </p:cSld>
  <p:clrMapOvr>
    <a:masterClrMapping/>
  </p:clrMapOvr>
  <p:transition spd="med">
    <p:wheel spokes="8"/>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6" name="Rectangle 14"/>
          <p:cNvSpPr>
            <a:spLocks noGrp="1" noChangeArrowheads="1"/>
          </p:cNvSpPr>
          <p:nvPr>
            <p:ph type="dt" sz="half" idx="10"/>
          </p:nvPr>
        </p:nvSpPr>
        <p:spPr bwMode="auto">
          <a:xfrm>
            <a:off x="0" y="6407616"/>
            <a:ext cx="3429000" cy="457200"/>
          </a:xfrm>
          <a:prstGeom prst="rect">
            <a:avLst/>
          </a:prstGeom>
          <a:ln>
            <a:miter lim="800000"/>
          </a:ln>
        </p:spPr>
        <p:txBody>
          <a:bodyPr vert="horz" wrap="square" lIns="91440" tIns="45720" rIns="91440" bIns="45720" numCol="1" anchor="b" anchorCtr="0" compatLnSpc="1"/>
          <a:lstStyle>
            <a:lvl1pPr>
              <a:defRPr sz="1000" b="0">
                <a:solidFill>
                  <a:schemeClr val="bg2"/>
                </a:solidFill>
                <a:latin typeface="+mn-lt"/>
                <a:ea typeface="+mn-ea"/>
              </a:defRPr>
            </a:lvl1pPr>
          </a:lstStyle>
          <a:p>
            <a:pPr>
              <a:defRPr/>
            </a:pPr>
            <a:fld id="{9B6EFE70-2372-4093-82CF-F89859915169}" type="datetime9">
              <a:rPr lang="zh-CN" altLang="en-US" smtClean="0"/>
            </a:fld>
            <a:endParaRPr lang="en-US" altLang="zh-CN" dirty="0"/>
          </a:p>
        </p:txBody>
      </p:sp>
      <p:sp>
        <p:nvSpPr>
          <p:cNvPr id="7" name="Rectangle 16"/>
          <p:cNvSpPr>
            <a:spLocks noGrp="1" noChangeArrowheads="1"/>
          </p:cNvSpPr>
          <p:nvPr>
            <p:ph type="sldNum" sz="quarter" idx="12"/>
          </p:nvPr>
        </p:nvSpPr>
        <p:spPr>
          <a:xfrm>
            <a:off x="3924300" y="6407616"/>
            <a:ext cx="1905000" cy="450384"/>
          </a:xfrm>
          <a:prstGeom prst="rect">
            <a:avLst/>
          </a:prstGeom>
        </p:spPr>
        <p:txBody>
          <a:bodyPr anchor="b"/>
          <a:lstStyle>
            <a:lvl1pPr algn="ctr">
              <a:defRPr sz="1000" b="0">
                <a:solidFill>
                  <a:schemeClr val="bg2"/>
                </a:solidFill>
              </a:defRPr>
            </a:lvl1pPr>
          </a:lstStyle>
          <a:p>
            <a:pPr>
              <a:defRPr/>
            </a:pPr>
            <a:fld id="{7638A99E-8440-4CA8-86C4-6EC8D991BA96}" type="slidenum">
              <a:rPr lang="en-US" altLang="zh-CN" smtClean="0"/>
            </a:fld>
            <a:endParaRPr lang="en-US" altLang="zh-CN" dirty="0"/>
          </a:p>
        </p:txBody>
      </p:sp>
    </p:spTree>
  </p:cSld>
  <p:clrMapOvr>
    <a:masterClrMapping/>
  </p:clrMapOvr>
  <p:transition spd="med">
    <p:wheel spokes="8"/>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6" name="Rectangle 14"/>
          <p:cNvSpPr>
            <a:spLocks noGrp="1" noChangeArrowheads="1"/>
          </p:cNvSpPr>
          <p:nvPr>
            <p:ph type="dt" sz="half" idx="10"/>
          </p:nvPr>
        </p:nvSpPr>
        <p:spPr bwMode="auto">
          <a:xfrm>
            <a:off x="0" y="6407616"/>
            <a:ext cx="3429000" cy="457200"/>
          </a:xfrm>
          <a:prstGeom prst="rect">
            <a:avLst/>
          </a:prstGeom>
          <a:ln>
            <a:miter lim="800000"/>
          </a:ln>
        </p:spPr>
        <p:txBody>
          <a:bodyPr vert="horz" wrap="square" lIns="91440" tIns="45720" rIns="91440" bIns="45720" numCol="1" anchor="b" anchorCtr="0" compatLnSpc="1"/>
          <a:lstStyle>
            <a:lvl1pPr>
              <a:defRPr sz="1000" b="0">
                <a:solidFill>
                  <a:schemeClr val="bg2"/>
                </a:solidFill>
                <a:latin typeface="+mn-lt"/>
                <a:ea typeface="+mn-ea"/>
              </a:defRPr>
            </a:lvl1pPr>
          </a:lstStyle>
          <a:p>
            <a:pPr>
              <a:defRPr/>
            </a:pPr>
            <a:fld id="{9B6EFE70-2372-4093-82CF-F89859915169}" type="datetime9">
              <a:rPr lang="zh-CN" altLang="en-US" smtClean="0"/>
            </a:fld>
            <a:endParaRPr lang="en-US" altLang="zh-CN" dirty="0"/>
          </a:p>
        </p:txBody>
      </p:sp>
      <p:sp>
        <p:nvSpPr>
          <p:cNvPr id="7" name="Rectangle 16"/>
          <p:cNvSpPr>
            <a:spLocks noGrp="1" noChangeArrowheads="1"/>
          </p:cNvSpPr>
          <p:nvPr>
            <p:ph type="sldNum" sz="quarter" idx="12"/>
          </p:nvPr>
        </p:nvSpPr>
        <p:spPr>
          <a:xfrm>
            <a:off x="3924300" y="6407616"/>
            <a:ext cx="1905000" cy="450384"/>
          </a:xfrm>
          <a:prstGeom prst="rect">
            <a:avLst/>
          </a:prstGeom>
        </p:spPr>
        <p:txBody>
          <a:bodyPr anchor="b"/>
          <a:lstStyle>
            <a:lvl1pPr algn="ctr">
              <a:defRPr sz="1000" b="0">
                <a:solidFill>
                  <a:schemeClr val="bg2"/>
                </a:solidFill>
              </a:defRPr>
            </a:lvl1pPr>
          </a:lstStyle>
          <a:p>
            <a:pPr>
              <a:defRPr/>
            </a:pPr>
            <a:fld id="{7638A99E-8440-4CA8-86C4-6EC8D991BA96}" type="slidenum">
              <a:rPr lang="en-US" altLang="zh-CN" smtClean="0"/>
            </a:fld>
            <a:endParaRPr lang="en-US" altLang="zh-CN" dirty="0"/>
          </a:p>
        </p:txBody>
      </p:sp>
    </p:spTree>
  </p:cSld>
  <p:clrMapOvr>
    <a:masterClrMapping/>
  </p:clrMapOvr>
  <p:transition spd="med">
    <p:wheel spokes="8"/>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pn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9432" name="Rectangle 8"/>
          <p:cNvSpPr>
            <a:spLocks noChangeArrowheads="1"/>
          </p:cNvSpPr>
          <p:nvPr/>
        </p:nvSpPr>
        <p:spPr bwMode="gray">
          <a:xfrm>
            <a:off x="0" y="836613"/>
            <a:ext cx="8226425" cy="76200"/>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algn="ctr">
              <a:defRPr/>
            </a:pPr>
            <a:endParaRPr lang="zh-CN" altLang="zh-CN" b="0">
              <a:latin typeface="Tahoma" panose="020B0604030504040204" pitchFamily="34" charset="0"/>
              <a:ea typeface="宋体" panose="02010600030101010101" pitchFamily="2" charset="-122"/>
            </a:endParaRPr>
          </a:p>
        </p:txBody>
      </p:sp>
      <p:sp>
        <p:nvSpPr>
          <p:cNvPr id="359433" name="Rectangle 9"/>
          <p:cNvSpPr>
            <a:spLocks noGrp="1" noChangeArrowheads="1"/>
          </p:cNvSpPr>
          <p:nvPr>
            <p:ph type="title"/>
          </p:nvPr>
        </p:nvSpPr>
        <p:spPr bwMode="auto">
          <a:xfrm>
            <a:off x="1042988" y="188913"/>
            <a:ext cx="6240462" cy="685800"/>
          </a:xfrm>
          <a:prstGeom prst="rect">
            <a:avLst/>
          </a:prstGeom>
          <a:noFill/>
          <a:ln w="9525">
            <a:noFill/>
            <a:miter lim="800000"/>
          </a:ln>
          <a:effectLst/>
        </p:spPr>
        <p:txBody>
          <a:bodyPr vert="horz" wrap="square" lIns="91440" tIns="45720" rIns="91440" bIns="45720" numCol="1" anchor="b" anchorCtr="0" compatLnSpc="1"/>
          <a:lstStyle/>
          <a:p>
            <a:pPr lvl="0"/>
            <a:r>
              <a:rPr lang="zh-CN" altLang="en-US" smtClean="0"/>
              <a:t>单击此处编辑母版标题样式</a:t>
            </a:r>
            <a:endParaRPr lang="zh-CN" altLang="en-US" smtClean="0"/>
          </a:p>
        </p:txBody>
      </p:sp>
      <p:sp>
        <p:nvSpPr>
          <p:cNvPr id="3076" name="Rectangle 10"/>
          <p:cNvSpPr>
            <a:spLocks noGrp="1" noChangeArrowheads="1"/>
          </p:cNvSpPr>
          <p:nvPr>
            <p:ph type="body" idx="1"/>
          </p:nvPr>
        </p:nvSpPr>
        <p:spPr bwMode="auto">
          <a:xfrm>
            <a:off x="0" y="990600"/>
            <a:ext cx="9144000" cy="5867400"/>
          </a:xfrm>
          <a:prstGeom prst="rect">
            <a:avLst/>
          </a:prstGeom>
          <a:noFill/>
          <a:ln w="9525">
            <a:noFill/>
            <a:miter lim="800000"/>
          </a:ln>
        </p:spPr>
        <p:txBody>
          <a:bodyPr vert="horz" wrap="square" lIns="91440" tIns="45720" rIns="91440" bIns="45720" numCol="1" anchor="t" anchorCtr="0" compatLnSpc="1"/>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endParaRPr lang="en-US" altLang="zh-CN" dirty="0" smtClean="0"/>
          </a:p>
        </p:txBody>
      </p:sp>
      <p:sp>
        <p:nvSpPr>
          <p:cNvPr id="359439" name="AutoShape 15" descr="点式菱形">
            <a:hlinkClick r:id="" action="ppaction://hlinkshowjump?jump=previousslide" highlightClick="1"/>
          </p:cNvPr>
          <p:cNvSpPr>
            <a:spLocks noChangeArrowheads="1"/>
          </p:cNvSpPr>
          <p:nvPr/>
        </p:nvSpPr>
        <p:spPr bwMode="auto">
          <a:xfrm>
            <a:off x="8512175" y="6524625"/>
            <a:ext cx="288925" cy="333375"/>
          </a:xfrm>
          <a:prstGeom prst="actionButtonBackPrevious">
            <a:avLst/>
          </a:prstGeom>
          <a:pattFill prst="dotDmnd">
            <a:fgClr>
              <a:schemeClr val="accent1"/>
            </a:fgClr>
            <a:bgClr>
              <a:srgbClr val="FFFFFF"/>
            </a:bgClr>
          </a:pattFill>
          <a:ln w="6350">
            <a:solidFill>
              <a:srgbClr val="003300"/>
            </a:solidFill>
            <a:miter lim="800000"/>
          </a:ln>
          <a:effectLst/>
        </p:spPr>
        <p:txBody>
          <a:bodyPr wrap="none" anchor="ctr"/>
          <a:lstStyle/>
          <a:p>
            <a:pPr>
              <a:defRPr/>
            </a:pPr>
            <a:endParaRPr lang="zh-CN" altLang="en-US"/>
          </a:p>
        </p:txBody>
      </p:sp>
      <p:sp>
        <p:nvSpPr>
          <p:cNvPr id="359440" name="AutoShape 16" descr="点式菱形">
            <a:hlinkClick r:id="" action="ppaction://hlinkshowjump?jump=firstslide" highlightClick="1"/>
          </p:cNvPr>
          <p:cNvSpPr>
            <a:spLocks noChangeArrowheads="1"/>
          </p:cNvSpPr>
          <p:nvPr/>
        </p:nvSpPr>
        <p:spPr bwMode="auto">
          <a:xfrm>
            <a:off x="7902575" y="6524625"/>
            <a:ext cx="287338" cy="333375"/>
          </a:xfrm>
          <a:prstGeom prst="actionButtonHome">
            <a:avLst/>
          </a:prstGeom>
          <a:pattFill prst="dotDmnd">
            <a:fgClr>
              <a:schemeClr val="accent1"/>
            </a:fgClr>
            <a:bgClr>
              <a:srgbClr val="FFFFFF"/>
            </a:bgClr>
          </a:pattFill>
          <a:ln w="6350">
            <a:solidFill>
              <a:srgbClr val="003300"/>
            </a:solidFill>
            <a:miter lim="800000"/>
          </a:ln>
          <a:effectLst/>
        </p:spPr>
        <p:txBody>
          <a:bodyPr wrap="none" anchor="ctr"/>
          <a:lstStyle/>
          <a:p>
            <a:pPr>
              <a:defRPr/>
            </a:pPr>
            <a:endParaRPr lang="zh-CN" altLang="en-US"/>
          </a:p>
        </p:txBody>
      </p:sp>
      <p:sp>
        <p:nvSpPr>
          <p:cNvPr id="359441" name="AutoShape 17" descr="5%">
            <a:hlinkClick r:id="" action="ppaction://hlinkshowjump?jump=lastslide" highlightClick="1"/>
          </p:cNvPr>
          <p:cNvSpPr>
            <a:spLocks noChangeArrowheads="1"/>
          </p:cNvSpPr>
          <p:nvPr/>
        </p:nvSpPr>
        <p:spPr bwMode="auto">
          <a:xfrm>
            <a:off x="8172450" y="6524625"/>
            <a:ext cx="341313" cy="333375"/>
          </a:xfrm>
          <a:prstGeom prst="actionButtonEnd">
            <a:avLst/>
          </a:prstGeom>
          <a:pattFill prst="pct5">
            <a:fgClr>
              <a:schemeClr val="accent1"/>
            </a:fgClr>
            <a:bgClr>
              <a:schemeClr val="bg1"/>
            </a:bgClr>
          </a:pattFill>
          <a:ln w="9525">
            <a:solidFill>
              <a:schemeClr val="tx1"/>
            </a:solidFill>
            <a:miter lim="800000"/>
          </a:ln>
          <a:effectLst/>
        </p:spPr>
        <p:txBody>
          <a:bodyPr wrap="none" anchor="ctr"/>
          <a:lstStyle/>
          <a:p>
            <a:pPr>
              <a:defRPr/>
            </a:pPr>
            <a:endParaRPr lang="zh-CN" altLang="en-US"/>
          </a:p>
        </p:txBody>
      </p:sp>
      <p:sp>
        <p:nvSpPr>
          <p:cNvPr id="359442" name="AutoShape 18" descr="草皮">
            <a:hlinkClick r:id="" action="ppaction://hlinkshowjump?jump=nextslide" highlightClick="1"/>
          </p:cNvPr>
          <p:cNvSpPr>
            <a:spLocks noChangeArrowheads="1"/>
          </p:cNvSpPr>
          <p:nvPr/>
        </p:nvSpPr>
        <p:spPr bwMode="auto">
          <a:xfrm>
            <a:off x="8820150" y="6524625"/>
            <a:ext cx="323850" cy="333375"/>
          </a:xfrm>
          <a:prstGeom prst="actionButtonForwardNext">
            <a:avLst/>
          </a:prstGeom>
          <a:pattFill prst="divot">
            <a:fgClr>
              <a:schemeClr val="accent1"/>
            </a:fgClr>
            <a:bgClr>
              <a:schemeClr val="bg1"/>
            </a:bgClr>
          </a:pattFill>
          <a:ln w="9525">
            <a:solidFill>
              <a:schemeClr val="tx1"/>
            </a:solidFill>
            <a:miter lim="800000"/>
          </a:ln>
          <a:effectLst/>
        </p:spPr>
        <p:txBody>
          <a:bodyPr wrap="none" anchor="ctr"/>
          <a:lstStyle/>
          <a:p>
            <a:pPr>
              <a:defRPr/>
            </a:pPr>
            <a:endParaRPr lang="zh-CN" altLang="en-US"/>
          </a:p>
        </p:txBody>
      </p:sp>
      <p:sp>
        <p:nvSpPr>
          <p:cNvPr id="359443" name="Text Box 19"/>
          <p:cNvSpPr txBox="1">
            <a:spLocks noChangeArrowheads="1"/>
          </p:cNvSpPr>
          <p:nvPr/>
        </p:nvSpPr>
        <p:spPr bwMode="auto">
          <a:xfrm>
            <a:off x="7358082" y="1"/>
            <a:ext cx="1785918" cy="307777"/>
          </a:xfrm>
          <a:prstGeom prst="rect">
            <a:avLst/>
          </a:prstGeom>
          <a:noFill/>
          <a:ln w="9525">
            <a:noFill/>
            <a:miter lim="800000"/>
          </a:ln>
          <a:effectLst/>
        </p:spPr>
        <p:txBody>
          <a:bodyPr wrap="square">
            <a:spAutoFit/>
          </a:bodyPr>
          <a:lstStyle/>
          <a:p>
            <a:pPr>
              <a:spcBef>
                <a:spcPct val="10000"/>
              </a:spcBef>
              <a:defRPr/>
            </a:pPr>
            <a:r>
              <a:rPr lang="zh-CN" altLang="en-US" sz="1400" b="0" dirty="0" smtClean="0">
                <a:solidFill>
                  <a:srgbClr val="006600"/>
                </a:solidFill>
                <a:latin typeface="华文楷体" pitchFamily="2" charset="-122"/>
                <a:ea typeface="华文楷体" pitchFamily="2" charset="-122"/>
              </a:rPr>
              <a:t>北师</a:t>
            </a:r>
            <a:r>
              <a:rPr lang="en-US" altLang="zh-CN" sz="1400" b="0" dirty="0" smtClean="0">
                <a:solidFill>
                  <a:srgbClr val="006600"/>
                </a:solidFill>
                <a:latin typeface="华文楷体" pitchFamily="2" charset="-122"/>
                <a:ea typeface="华文楷体" pitchFamily="2" charset="-122"/>
              </a:rPr>
              <a:t>《</a:t>
            </a:r>
            <a:r>
              <a:rPr lang="zh-CN" altLang="en-US" sz="1400" b="0" dirty="0">
                <a:solidFill>
                  <a:srgbClr val="006600"/>
                </a:solidFill>
                <a:latin typeface="华文楷体" pitchFamily="2" charset="-122"/>
                <a:ea typeface="华文楷体" pitchFamily="2" charset="-122"/>
              </a:rPr>
              <a:t>数据库原理</a:t>
            </a:r>
            <a:r>
              <a:rPr lang="en-US" altLang="zh-CN" sz="1400" b="0" dirty="0" smtClean="0">
                <a:solidFill>
                  <a:srgbClr val="006600"/>
                </a:solidFill>
                <a:latin typeface="华文楷体" pitchFamily="2" charset="-122"/>
                <a:ea typeface="华文楷体" pitchFamily="2" charset="-122"/>
              </a:rPr>
              <a:t>》</a:t>
            </a:r>
            <a:endParaRPr lang="zh-CN" altLang="en-US" sz="1400" b="0" dirty="0">
              <a:solidFill>
                <a:srgbClr val="006600"/>
              </a:solidFill>
              <a:latin typeface="华文楷体" pitchFamily="2" charset="-122"/>
              <a:ea typeface="华文楷体" pitchFamily="2" charset="-122"/>
            </a:endParaRPr>
          </a:p>
        </p:txBody>
      </p:sp>
      <p:pic>
        <p:nvPicPr>
          <p:cNvPr id="3084" name="Picture 12"/>
          <p:cNvPicPr>
            <a:picLocks noChangeAspect="1" noChangeArrowheads="1"/>
          </p:cNvPicPr>
          <p:nvPr userDrawn="1"/>
        </p:nvPicPr>
        <p:blipFill>
          <a:blip r:embed="rId15"/>
          <a:srcRect/>
          <a:stretch>
            <a:fillRect/>
          </a:stretch>
        </p:blipFill>
        <p:spPr bwMode="auto">
          <a:xfrm>
            <a:off x="0" y="0"/>
            <a:ext cx="785786" cy="818527"/>
          </a:xfrm>
          <a:prstGeom prst="rect">
            <a:avLst/>
          </a:prstGeom>
          <a:noFill/>
          <a:ln w="9525">
            <a:noFill/>
            <a:miter lim="800000"/>
            <a:headEnd/>
            <a:tailEnd/>
          </a:ln>
          <a:effectLst/>
        </p:spPr>
      </p:pic>
      <p:sp>
        <p:nvSpPr>
          <p:cNvPr id="15" name="Rectangle 14"/>
          <p:cNvSpPr>
            <a:spLocks noGrp="1" noChangeArrowheads="1"/>
          </p:cNvSpPr>
          <p:nvPr>
            <p:ph type="dt" sz="half" idx="2"/>
          </p:nvPr>
        </p:nvSpPr>
        <p:spPr bwMode="auto">
          <a:xfrm>
            <a:off x="0" y="6407616"/>
            <a:ext cx="3429000" cy="457200"/>
          </a:xfrm>
          <a:prstGeom prst="rect">
            <a:avLst/>
          </a:prstGeom>
          <a:ln>
            <a:miter lim="800000"/>
          </a:ln>
        </p:spPr>
        <p:txBody>
          <a:bodyPr vert="horz" wrap="square" lIns="91440" tIns="45720" rIns="91440" bIns="45720" numCol="1" anchor="b" anchorCtr="0" compatLnSpc="1"/>
          <a:lstStyle>
            <a:lvl1pPr>
              <a:defRPr sz="1000" b="0">
                <a:solidFill>
                  <a:schemeClr val="bg2"/>
                </a:solidFill>
                <a:latin typeface="+mn-lt"/>
                <a:ea typeface="+mn-ea"/>
              </a:defRPr>
            </a:lvl1pPr>
          </a:lstStyle>
          <a:p>
            <a:pPr>
              <a:defRPr/>
            </a:pPr>
            <a:fld id="{9B6EFE70-2372-4093-82CF-F89859915169}" type="datetime9">
              <a:rPr lang="zh-CN" altLang="en-US" smtClean="0"/>
            </a:fld>
            <a:endParaRPr lang="en-US" altLang="zh-CN" dirty="0"/>
          </a:p>
        </p:txBody>
      </p:sp>
      <p:sp>
        <p:nvSpPr>
          <p:cNvPr id="16" name="Rectangle 16"/>
          <p:cNvSpPr>
            <a:spLocks noGrp="1" noChangeArrowheads="1"/>
          </p:cNvSpPr>
          <p:nvPr>
            <p:ph type="sldNum" sz="quarter" idx="4"/>
          </p:nvPr>
        </p:nvSpPr>
        <p:spPr>
          <a:xfrm>
            <a:off x="3924300" y="6407616"/>
            <a:ext cx="1905000" cy="450384"/>
          </a:xfrm>
          <a:prstGeom prst="rect">
            <a:avLst/>
          </a:prstGeom>
        </p:spPr>
        <p:txBody>
          <a:bodyPr anchor="b"/>
          <a:lstStyle>
            <a:lvl1pPr algn="ctr">
              <a:defRPr sz="1000" b="0">
                <a:solidFill>
                  <a:schemeClr val="bg2"/>
                </a:solidFill>
              </a:defRPr>
            </a:lvl1pPr>
          </a:lstStyle>
          <a:p>
            <a:pPr>
              <a:defRPr/>
            </a:pPr>
            <a:fld id="{7638A99E-8440-4CA8-86C4-6EC8D991BA96}" type="slidenum">
              <a:rPr lang="en-US" altLang="zh-CN" smtClean="0"/>
            </a:fld>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wheel spokes="8"/>
  </p:transition>
  <p:hf sldNum="0" hdr="0" ftr="0"/>
  <p:txStyles>
    <p:titleStyle>
      <a:lvl1pPr algn="l" rtl="0" eaLnBrk="1" fontAlgn="base" hangingPunct="1">
        <a:spcBef>
          <a:spcPct val="0"/>
        </a:spcBef>
        <a:spcAft>
          <a:spcPct val="0"/>
        </a:spcAft>
        <a:defRPr sz="3200" b="1" i="1">
          <a:solidFill>
            <a:schemeClr val="tx2"/>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sz="3200" b="1" i="1">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lgn="l" rtl="0" eaLnBrk="1" fontAlgn="base" hangingPunct="1">
        <a:spcBef>
          <a:spcPct val="0"/>
        </a:spcBef>
        <a:spcAft>
          <a:spcPct val="0"/>
        </a:spcAft>
        <a:defRPr sz="3200" b="1" i="1">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lgn="l" rtl="0" eaLnBrk="1" fontAlgn="base" hangingPunct="1">
        <a:spcBef>
          <a:spcPct val="0"/>
        </a:spcBef>
        <a:spcAft>
          <a:spcPct val="0"/>
        </a:spcAft>
        <a:defRPr sz="3200" b="1" i="1">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lgn="l" rtl="0" eaLnBrk="1" fontAlgn="base" hangingPunct="1">
        <a:spcBef>
          <a:spcPct val="0"/>
        </a:spcBef>
        <a:spcAft>
          <a:spcPct val="0"/>
        </a:spcAft>
        <a:defRPr sz="3200" b="1" i="1">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marL="457200" algn="l" rtl="0" eaLnBrk="1" fontAlgn="base" hangingPunct="1">
        <a:spcBef>
          <a:spcPct val="0"/>
        </a:spcBef>
        <a:spcAft>
          <a:spcPct val="0"/>
        </a:spcAft>
        <a:defRPr sz="3200" b="1" i="1">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marL="914400" algn="l" rtl="0" eaLnBrk="1" fontAlgn="base" hangingPunct="1">
        <a:spcBef>
          <a:spcPct val="0"/>
        </a:spcBef>
        <a:spcAft>
          <a:spcPct val="0"/>
        </a:spcAft>
        <a:defRPr sz="3200" b="1" i="1">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marL="1371600" algn="l" rtl="0" eaLnBrk="1" fontAlgn="base" hangingPunct="1">
        <a:spcBef>
          <a:spcPct val="0"/>
        </a:spcBef>
        <a:spcAft>
          <a:spcPct val="0"/>
        </a:spcAft>
        <a:defRPr sz="3200" b="1" i="1">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marL="1828800" algn="l" rtl="0" eaLnBrk="1" fontAlgn="base" hangingPunct="1">
        <a:spcBef>
          <a:spcPct val="0"/>
        </a:spcBef>
        <a:spcAft>
          <a:spcPct val="0"/>
        </a:spcAft>
        <a:defRPr sz="3200" b="1" i="1">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ea typeface="+mn-ea"/>
        </a:defRPr>
      </a:lvl2pPr>
      <a:lvl3pPr marL="1143000" indent="-228600" algn="l" rtl="0" eaLnBrk="1" fontAlgn="base" hangingPunct="1">
        <a:spcBef>
          <a:spcPct val="20000"/>
        </a:spcBef>
        <a:spcAft>
          <a:spcPct val="0"/>
        </a:spcAft>
        <a:buClr>
          <a:srgbClr val="008080"/>
        </a:buClr>
        <a:buSzPct val="70000"/>
        <a:buFont typeface="Wingdings" panose="05000000000000000000" pitchFamily="2" charset="2"/>
        <a:buChar char="v"/>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14.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hyperlink" Target="http://baike.baidu.com/view/540437.htm"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4.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8" Type="http://schemas.openxmlformats.org/officeDocument/2006/relationships/notesSlide" Target="../notesSlides/notesSlide53.xml"/><Relationship Id="rId7" Type="http://schemas.openxmlformats.org/officeDocument/2006/relationships/slideLayout" Target="../slideLayouts/slideLayout7.xml"/><Relationship Id="rId6" Type="http://schemas.openxmlformats.org/officeDocument/2006/relationships/hyperlink" Target="http://baike.baidu.com/view/702953.htm" TargetMode="External"/><Relationship Id="rId5" Type="http://schemas.openxmlformats.org/officeDocument/2006/relationships/hyperlink" Target="http://baike.baidu.com/view/1887040.htm" TargetMode="External"/><Relationship Id="rId4" Type="http://schemas.openxmlformats.org/officeDocument/2006/relationships/hyperlink" Target="http://baike.baidu.com/view/1716616.htm" TargetMode="External"/><Relationship Id="rId3" Type="http://schemas.openxmlformats.org/officeDocument/2006/relationships/hyperlink" Target="http://baike.baidu.com/view/121511.htm" TargetMode="External"/><Relationship Id="rId2" Type="http://schemas.openxmlformats.org/officeDocument/2006/relationships/hyperlink" Target="http://baike.baidu.com/view/675645.htm" TargetMode="External"/><Relationship Id="rId1" Type="http://schemas.openxmlformats.org/officeDocument/2006/relationships/hyperlink" Target="http://baike.baidu.com/view/182408.htm" TargetMode="Externa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61.xml.rels><?xml version="1.0" encoding="UTF-8" standalone="yes"?>
<Relationships xmlns="http://schemas.openxmlformats.org/package/2006/relationships"><Relationship Id="rId4" Type="http://schemas.openxmlformats.org/officeDocument/2006/relationships/notesSlide" Target="../notesSlides/notesSlide58.xml"/><Relationship Id="rId3" Type="http://schemas.openxmlformats.org/officeDocument/2006/relationships/slideLayout" Target="../slideLayouts/slideLayout7.xml"/><Relationship Id="rId2" Type="http://schemas.openxmlformats.org/officeDocument/2006/relationships/hyperlink" Target="http://baike.baidu.com/view/10463.htm" TargetMode="External"/><Relationship Id="rId1" Type="http://schemas.openxmlformats.org/officeDocument/2006/relationships/hyperlink" Target="http://baike.baidu.com/view/495393.htm" TargetMode="Externa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noFill/>
        <a:effectLst/>
      </p:bgPr>
    </p:bg>
    <p:spTree>
      <p:nvGrpSpPr>
        <p:cNvPr id="1" name=""/>
        <p:cNvGrpSpPr/>
        <p:nvPr/>
      </p:nvGrpSpPr>
      <p:grpSpPr>
        <a:xfrm>
          <a:off x="0" y="0"/>
          <a:ext cx="0" cy="0"/>
          <a:chOff x="0" y="0"/>
          <a:chExt cx="0" cy="0"/>
        </a:xfrm>
      </p:grpSpPr>
      <p:sp>
        <p:nvSpPr>
          <p:cNvPr id="9218" name="日期占位符 3"/>
          <p:cNvSpPr>
            <a:spLocks noGrp="1"/>
          </p:cNvSpPr>
          <p:nvPr>
            <p:ph type="dt" sz="quarter" idx="10"/>
          </p:nvPr>
        </p:nvSpPr>
        <p:spPr>
          <a:xfrm>
            <a:off x="0" y="6572272"/>
            <a:ext cx="2195736" cy="285728"/>
          </a:xfrm>
          <a:noFill/>
        </p:spPr>
        <p:txBody>
          <a:bodyPr/>
          <a:lstStyle/>
          <a:p>
            <a:fld id="{F194FB6E-0D3F-4D5A-83C1-3E561447AF66}" type="datetime9">
              <a:rPr lang="zh-CN" altLang="en-US" smtClean="0"/>
            </a:fld>
            <a:endParaRPr lang="en-US" altLang="zh-CN" dirty="0" smtClean="0"/>
          </a:p>
        </p:txBody>
      </p:sp>
      <p:sp>
        <p:nvSpPr>
          <p:cNvPr id="237570" name="Rectangle 2"/>
          <p:cNvSpPr>
            <a:spLocks noGrp="1" noChangeArrowheads="1"/>
          </p:cNvSpPr>
          <p:nvPr>
            <p:ph type="title"/>
          </p:nvPr>
        </p:nvSpPr>
        <p:spPr/>
        <p:txBody>
          <a:bodyPr/>
          <a:lstStyle/>
          <a:p>
            <a:pPr>
              <a:defRPr/>
            </a:pPr>
            <a:r>
              <a:rPr lang="en-US" altLang="zh-CN" dirty="0" smtClean="0">
                <a:ea typeface="宋体" panose="02010600030101010101" pitchFamily="2" charset="-122"/>
              </a:rPr>
              <a:t>Chapter 1:  </a:t>
            </a:r>
            <a:r>
              <a:rPr lang="zh-CN" altLang="en-US" dirty="0" smtClean="0">
                <a:ea typeface="宋体" panose="02010600030101010101" pitchFamily="2" charset="-122"/>
              </a:rPr>
              <a:t>绪论</a:t>
            </a:r>
            <a:endParaRPr lang="zh-CN" altLang="en-US" dirty="0" smtClean="0">
              <a:ea typeface="宋体" panose="02010600030101010101" pitchFamily="2" charset="-122"/>
            </a:endParaRPr>
          </a:p>
        </p:txBody>
      </p:sp>
      <p:sp>
        <p:nvSpPr>
          <p:cNvPr id="9221" name="Rectangle 3"/>
          <p:cNvSpPr>
            <a:spLocks noGrp="1" noChangeArrowheads="1"/>
          </p:cNvSpPr>
          <p:nvPr>
            <p:ph type="body" idx="1"/>
          </p:nvPr>
        </p:nvSpPr>
        <p:spPr>
          <a:xfrm>
            <a:off x="1006475" y="923925"/>
            <a:ext cx="7331075" cy="5159375"/>
          </a:xfrm>
        </p:spPr>
        <p:txBody>
          <a:bodyPr/>
          <a:lstStyle/>
          <a:p>
            <a:pPr marL="381000" indent="-381000" algn="ctr">
              <a:buFont typeface="Monotype Sorts" charset="0"/>
              <a:buNone/>
            </a:pPr>
            <a:r>
              <a:rPr lang="en-US" altLang="zh-CN" sz="2400" b="1" dirty="0" smtClean="0">
                <a:ea typeface="宋体" panose="02010600030101010101" pitchFamily="2" charset="-122"/>
              </a:rPr>
              <a:t> </a:t>
            </a:r>
            <a:endParaRPr lang="en-US" altLang="zh-CN" sz="2400" b="1" dirty="0">
              <a:solidFill>
                <a:srgbClr val="FF3300"/>
              </a:solidFill>
              <a:ea typeface="宋体" panose="02010600030101010101" pitchFamily="2" charset="-122"/>
            </a:endParaRPr>
          </a:p>
          <a:p>
            <a:pPr marL="381000" indent="-381000">
              <a:buFont typeface="Wingdings" panose="05000000000000000000" pitchFamily="2" charset="2"/>
              <a:buChar char="u"/>
            </a:pPr>
            <a:r>
              <a:rPr lang="zh-CN" altLang="en-US" sz="1800" dirty="0" smtClean="0">
                <a:ea typeface="宋体" panose="02010600030101010101" pitchFamily="2" charset="-122"/>
              </a:rPr>
              <a:t>什么是数据库</a:t>
            </a:r>
            <a:r>
              <a:rPr lang="zh-CN" altLang="en-US" sz="1800" dirty="0">
                <a:ea typeface="宋体" panose="02010600030101010101" pitchFamily="2" charset="-122"/>
              </a:rPr>
              <a:t>系统</a:t>
            </a:r>
            <a:r>
              <a:rPr lang="en-US" altLang="zh-CN" sz="1800" dirty="0" smtClean="0">
                <a:ea typeface="宋体" panose="02010600030101010101" pitchFamily="2" charset="-122"/>
              </a:rPr>
              <a:t>                                    </a:t>
            </a:r>
            <a:endParaRPr lang="en-US" altLang="zh-CN" sz="1800" dirty="0">
              <a:ea typeface="宋体" panose="02010600030101010101" pitchFamily="2" charset="-122"/>
            </a:endParaRPr>
          </a:p>
          <a:p>
            <a:pPr marL="381000" indent="-381000">
              <a:buFont typeface="Wingdings" panose="05000000000000000000" pitchFamily="2" charset="2"/>
              <a:buChar char="u"/>
            </a:pPr>
            <a:r>
              <a:rPr lang="zh-CN" altLang="en-US" sz="1800" dirty="0" smtClean="0">
                <a:ea typeface="宋体" panose="02010600030101010101" pitchFamily="2" charset="-122"/>
              </a:rPr>
              <a:t>为什么需要数据库系统</a:t>
            </a:r>
            <a:endParaRPr lang="en-US" altLang="zh-CN" sz="1800" dirty="0">
              <a:ea typeface="宋体" panose="02010600030101010101" pitchFamily="2" charset="-122"/>
            </a:endParaRPr>
          </a:p>
          <a:p>
            <a:pPr marL="381000" indent="-381000">
              <a:buFont typeface="Wingdings" panose="05000000000000000000" pitchFamily="2" charset="2"/>
              <a:buChar char="u"/>
            </a:pPr>
            <a:r>
              <a:rPr lang="zh-CN" altLang="en-US" sz="1800" dirty="0" smtClean="0">
                <a:ea typeface="宋体" panose="02010600030101010101" pitchFamily="2" charset="-122"/>
              </a:rPr>
              <a:t>数据抽象</a:t>
            </a:r>
            <a:endParaRPr lang="en-US" altLang="zh-CN" sz="1800" dirty="0">
              <a:ea typeface="宋体" panose="02010600030101010101" pitchFamily="2" charset="-122"/>
            </a:endParaRPr>
          </a:p>
          <a:p>
            <a:pPr marL="381000" indent="-381000">
              <a:buFont typeface="Wingdings" panose="05000000000000000000" pitchFamily="2" charset="2"/>
              <a:buChar char="u"/>
            </a:pPr>
            <a:r>
              <a:rPr lang="zh-CN" altLang="en-US" sz="1800" dirty="0" smtClean="0">
                <a:ea typeface="宋体" panose="02010600030101010101" pitchFamily="2" charset="-122"/>
              </a:rPr>
              <a:t>数据库管理系统</a:t>
            </a:r>
            <a:endParaRPr lang="en-US" altLang="zh-CN" sz="1800" dirty="0">
              <a:ea typeface="宋体" panose="02010600030101010101" pitchFamily="2" charset="-122"/>
            </a:endParaRPr>
          </a:p>
          <a:p>
            <a:pPr marL="781050" lvl="1" indent="-381000">
              <a:buFont typeface="Wingdings" panose="05000000000000000000" pitchFamily="2" charset="2"/>
              <a:buChar char="u"/>
            </a:pPr>
            <a:r>
              <a:rPr lang="zh-CN" altLang="en-US" sz="1600" dirty="0" smtClean="0">
                <a:ea typeface="宋体" panose="02010600030101010101" pitchFamily="2" charset="-122"/>
              </a:rPr>
              <a:t>数据库语言</a:t>
            </a:r>
            <a:endParaRPr lang="en-US" altLang="zh-CN" sz="1600" dirty="0" smtClean="0">
              <a:ea typeface="宋体" panose="02010600030101010101" pitchFamily="2" charset="-122"/>
            </a:endParaRPr>
          </a:p>
          <a:p>
            <a:pPr marL="781050" lvl="1" indent="-381000">
              <a:buFont typeface="Wingdings" panose="05000000000000000000" pitchFamily="2" charset="2"/>
              <a:buChar char="u"/>
            </a:pPr>
            <a:r>
              <a:rPr lang="zh-CN" altLang="en-US" sz="1600" dirty="0" smtClean="0">
                <a:ea typeface="宋体" panose="02010600030101010101" pitchFamily="2" charset="-122"/>
              </a:rPr>
              <a:t>数据查询和存储</a:t>
            </a:r>
            <a:endParaRPr lang="zh-CN" altLang="en-US" sz="1600" dirty="0" smtClean="0">
              <a:ea typeface="宋体" panose="02010600030101010101" pitchFamily="2" charset="-122"/>
            </a:endParaRPr>
          </a:p>
          <a:p>
            <a:pPr marL="781050" lvl="1" indent="-381000">
              <a:buFont typeface="Wingdings" panose="05000000000000000000" pitchFamily="2" charset="2"/>
              <a:buChar char="u"/>
            </a:pPr>
            <a:r>
              <a:rPr lang="zh-CN" altLang="en-US" sz="1600" dirty="0" smtClean="0">
                <a:ea typeface="宋体" panose="02010600030101010101" pitchFamily="2" charset="-122"/>
              </a:rPr>
              <a:t>事务管理</a:t>
            </a:r>
            <a:endParaRPr lang="en-US" altLang="zh-CN" sz="1600" dirty="0" smtClean="0">
              <a:ea typeface="宋体" panose="02010600030101010101" pitchFamily="2" charset="-122"/>
            </a:endParaRPr>
          </a:p>
          <a:p>
            <a:pPr marL="781050" lvl="1" indent="-381000">
              <a:buFont typeface="Wingdings" panose="05000000000000000000" pitchFamily="2" charset="2"/>
              <a:buChar char="u"/>
            </a:pPr>
            <a:r>
              <a:rPr lang="zh-CN" altLang="en-US" sz="1600" dirty="0" smtClean="0">
                <a:ea typeface="宋体" panose="02010600030101010101" pitchFamily="2" charset="-122"/>
              </a:rPr>
              <a:t>总体结构</a:t>
            </a:r>
            <a:endParaRPr lang="zh-CN" altLang="en-US" sz="1600" dirty="0" smtClean="0">
              <a:ea typeface="宋体" panose="02010600030101010101" pitchFamily="2" charset="-122"/>
            </a:endParaRPr>
          </a:p>
          <a:p>
            <a:pPr marL="381000" indent="-381000">
              <a:buFont typeface="Wingdings" panose="05000000000000000000" pitchFamily="2" charset="2"/>
              <a:buChar char="u"/>
            </a:pPr>
            <a:r>
              <a:rPr lang="zh-CN" altLang="en-US" sz="1800" dirty="0">
                <a:ea typeface="宋体" panose="02010600030101010101" pitchFamily="2" charset="-122"/>
              </a:rPr>
              <a:t>数据库系统</a:t>
            </a:r>
            <a:endParaRPr lang="en-US" altLang="zh-CN" sz="1800" dirty="0">
              <a:ea typeface="宋体" panose="02010600030101010101" pitchFamily="2" charset="-122"/>
            </a:endParaRPr>
          </a:p>
          <a:p>
            <a:pPr marL="781050" lvl="1" indent="-381000">
              <a:buFont typeface="Wingdings" panose="05000000000000000000" pitchFamily="2" charset="2"/>
              <a:buChar char="u"/>
            </a:pPr>
            <a:r>
              <a:rPr lang="zh-CN" altLang="en-US" sz="1600" dirty="0" smtClean="0">
                <a:ea typeface="宋体" panose="02010600030101010101" pitchFamily="2" charset="-122"/>
              </a:rPr>
              <a:t>硬件和软件</a:t>
            </a:r>
            <a:endParaRPr lang="en-US" altLang="zh-CN" sz="1600" dirty="0" smtClean="0">
              <a:ea typeface="宋体" panose="02010600030101010101" pitchFamily="2" charset="-122"/>
            </a:endParaRPr>
          </a:p>
          <a:p>
            <a:pPr marL="781050" lvl="1" indent="-381000">
              <a:buFont typeface="Wingdings" panose="05000000000000000000" pitchFamily="2" charset="2"/>
              <a:buChar char="u"/>
            </a:pPr>
            <a:r>
              <a:rPr lang="zh-CN" altLang="en-US" sz="1600" dirty="0" smtClean="0">
                <a:ea typeface="宋体" panose="02010600030101010101" pitchFamily="2" charset="-122"/>
              </a:rPr>
              <a:t>用户和管理员</a:t>
            </a:r>
            <a:endParaRPr lang="zh-CN" altLang="en-US" sz="1600" dirty="0" smtClean="0">
              <a:ea typeface="宋体" panose="02010600030101010101" pitchFamily="2" charset="-122"/>
            </a:endParaRPr>
          </a:p>
          <a:p>
            <a:pPr marL="381000" indent="-381000">
              <a:buFont typeface="Wingdings" panose="05000000000000000000" pitchFamily="2" charset="2"/>
              <a:buChar char="u"/>
            </a:pPr>
            <a:r>
              <a:rPr lang="en-US" altLang="zh-CN" sz="1800" dirty="0" smtClean="0">
                <a:ea typeface="宋体" panose="02010600030101010101" pitchFamily="2" charset="-122"/>
              </a:rPr>
              <a:t>DBMS</a:t>
            </a:r>
            <a:r>
              <a:rPr lang="zh-CN" altLang="en-US" sz="1800" dirty="0" smtClean="0">
                <a:ea typeface="宋体" panose="02010600030101010101" pitchFamily="2" charset="-122"/>
              </a:rPr>
              <a:t>产品</a:t>
            </a:r>
            <a:endParaRPr lang="en-US" altLang="zh-CN" sz="1800" dirty="0" smtClean="0">
              <a:ea typeface="宋体" panose="02010600030101010101" pitchFamily="2" charset="-122"/>
            </a:endParaRPr>
          </a:p>
          <a:p>
            <a:pPr marL="381000" indent="-381000">
              <a:buFont typeface="Wingdings" panose="05000000000000000000" pitchFamily="2" charset="2"/>
              <a:buChar char="u"/>
            </a:pPr>
            <a:r>
              <a:rPr lang="zh-CN" altLang="en-US" sz="1800" dirty="0" smtClean="0">
                <a:ea typeface="宋体" panose="02010600030101010101" pitchFamily="2" charset="-122"/>
              </a:rPr>
              <a:t>数据库发展趋势</a:t>
            </a:r>
            <a:endParaRPr lang="zh-CN" altLang="en-US" sz="1800" dirty="0" smtClean="0">
              <a:ea typeface="宋体" panose="02010600030101010101" pitchFamily="2" charset="-122"/>
            </a:endParaRPr>
          </a:p>
        </p:txBody>
      </p:sp>
    </p:spTree>
  </p:cSld>
  <p:clrMapOvr>
    <a:masterClrMapping/>
  </p:clrMapOvr>
  <p:transition spd="med">
    <p:wheel spokes="8"/>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日期占位符 1"/>
          <p:cNvSpPr>
            <a:spLocks noGrp="1"/>
          </p:cNvSpPr>
          <p:nvPr>
            <p:ph type="dt" sz="quarter" idx="10"/>
          </p:nvPr>
        </p:nvSpPr>
        <p:spPr>
          <a:xfrm>
            <a:off x="0" y="6572200"/>
            <a:ext cx="2228528" cy="285800"/>
          </a:xfrm>
          <a:noFill/>
        </p:spPr>
        <p:txBody>
          <a:bodyPr/>
          <a:lstStyle/>
          <a:p>
            <a:fld id="{3DE9793A-246D-462D-A840-CC305179B65B}" type="datetime9">
              <a:rPr lang="zh-CN" altLang="en-US" smtClean="0"/>
            </a:fld>
            <a:endParaRPr lang="en-US" altLang="zh-CN" dirty="0" smtClean="0"/>
          </a:p>
        </p:txBody>
      </p:sp>
      <p:sp>
        <p:nvSpPr>
          <p:cNvPr id="18436" name="Rectangle 3"/>
          <p:cNvSpPr>
            <a:spLocks noChangeArrowheads="1"/>
          </p:cNvSpPr>
          <p:nvPr/>
        </p:nvSpPr>
        <p:spPr bwMode="auto">
          <a:xfrm>
            <a:off x="685800" y="1066800"/>
            <a:ext cx="7772400" cy="5638800"/>
          </a:xfrm>
          <a:prstGeom prst="rect">
            <a:avLst/>
          </a:prstGeom>
          <a:noFill/>
          <a:ln w="9525">
            <a:noFill/>
            <a:miter lim="800000"/>
          </a:ln>
        </p:spPr>
        <p:txBody>
          <a:bodyPr/>
          <a:lstStyle/>
          <a:p>
            <a:pPr eaLnBrk="1" hangingPunct="1">
              <a:lnSpc>
                <a:spcPct val="150000"/>
              </a:lnSpc>
              <a:spcBef>
                <a:spcPct val="20000"/>
              </a:spcBef>
              <a:buFontTx/>
              <a:buNone/>
            </a:pPr>
            <a:r>
              <a:rPr lang="zh-CN" altLang="en-US" sz="2800" dirty="0">
                <a:latin typeface="宋体" panose="02010600030101010101" pitchFamily="2" charset="-122"/>
                <a:ea typeface="宋体" panose="02010600030101010101" pitchFamily="2" charset="-122"/>
              </a:rPr>
              <a:t>  </a:t>
            </a:r>
            <a:r>
              <a:rPr lang="zh-CN" altLang="en-US" sz="2800" dirty="0">
                <a:solidFill>
                  <a:srgbClr val="FF0000"/>
                </a:solidFill>
                <a:latin typeface="宋体" panose="02010600030101010101" pitchFamily="2" charset="-122"/>
                <a:ea typeface="宋体" panose="02010600030101010101" pitchFamily="2" charset="-122"/>
              </a:rPr>
              <a:t>在文件处理系统中存储数据的弊端</a:t>
            </a:r>
            <a:endParaRPr lang="zh-CN" altLang="en-US" sz="2800" dirty="0">
              <a:solidFill>
                <a:srgbClr val="FF0000"/>
              </a:solidFill>
              <a:latin typeface="宋体" panose="02010600030101010101" pitchFamily="2" charset="-122"/>
              <a:ea typeface="宋体" panose="02010600030101010101" pitchFamily="2" charset="-122"/>
            </a:endParaRPr>
          </a:p>
          <a:p>
            <a:pPr marL="763905" lvl="1" indent="-285750" eaLnBrk="1" hangingPunct="1">
              <a:lnSpc>
                <a:spcPct val="150000"/>
              </a:lnSpc>
              <a:spcBef>
                <a:spcPct val="20000"/>
              </a:spcBef>
              <a:buFont typeface="Wingdings" panose="05000000000000000000" pitchFamily="2" charset="2"/>
              <a:buChar char="ü"/>
            </a:pPr>
            <a:r>
              <a:rPr lang="zh-CN" altLang="en-US" sz="2200" b="1" dirty="0" smtClean="0">
                <a:latin typeface="宋体" panose="02010600030101010101" pitchFamily="2" charset="-122"/>
                <a:ea typeface="宋体" panose="02010600030101010101" pitchFamily="2" charset="-122"/>
              </a:rPr>
              <a:t>数据</a:t>
            </a:r>
            <a:r>
              <a:rPr lang="zh-CN" altLang="en-US" sz="2200" dirty="0" smtClean="0">
                <a:latin typeface="宋体" panose="02010600030101010101" pitchFamily="2" charset="-122"/>
                <a:ea typeface="宋体" panose="02010600030101010101" pitchFamily="2" charset="-122"/>
              </a:rPr>
              <a:t>孤立</a:t>
            </a:r>
            <a:r>
              <a:rPr lang="zh-CN" altLang="en-US" sz="2200" dirty="0">
                <a:latin typeface="宋体" panose="02010600030101010101" pitchFamily="2" charset="-122"/>
                <a:ea typeface="宋体" panose="02010600030101010101" pitchFamily="2" charset="-122"/>
              </a:rPr>
              <a:t>、</a:t>
            </a:r>
            <a:r>
              <a:rPr lang="zh-CN" altLang="en-US" sz="2200" dirty="0" smtClean="0">
                <a:latin typeface="宋体" panose="02010600030101010101" pitchFamily="2" charset="-122"/>
                <a:ea typeface="宋体" panose="02010600030101010101" pitchFamily="2" charset="-122"/>
              </a:rPr>
              <a:t>访问困难</a:t>
            </a:r>
            <a:endParaRPr lang="en-US" altLang="zh-CN" sz="2200" dirty="0" smtClean="0">
              <a:latin typeface="宋体" panose="02010600030101010101" pitchFamily="2" charset="-122"/>
              <a:ea typeface="宋体" panose="02010600030101010101" pitchFamily="2" charset="-122"/>
            </a:endParaRPr>
          </a:p>
          <a:p>
            <a:pPr marL="763905" lvl="1" indent="-285750">
              <a:lnSpc>
                <a:spcPct val="150000"/>
              </a:lnSpc>
              <a:spcBef>
                <a:spcPct val="20000"/>
              </a:spcBef>
              <a:buFont typeface="Wingdings" panose="05000000000000000000" pitchFamily="2" charset="2"/>
              <a:buChar char="ü"/>
            </a:pPr>
            <a:r>
              <a:rPr lang="zh-CN" altLang="en-US" sz="2200" dirty="0">
                <a:latin typeface="宋体" panose="02010600030101010101" pitchFamily="2" charset="-122"/>
                <a:ea typeface="宋体" panose="02010600030101010101" pitchFamily="2" charset="-122"/>
              </a:rPr>
              <a:t>数据冗余和不一致</a:t>
            </a:r>
            <a:endParaRPr lang="zh-CN" altLang="en-US" sz="2200" dirty="0">
              <a:latin typeface="宋体" panose="02010600030101010101" pitchFamily="2" charset="-122"/>
              <a:ea typeface="宋体" panose="02010600030101010101" pitchFamily="2" charset="-122"/>
            </a:endParaRPr>
          </a:p>
          <a:p>
            <a:pPr marL="763905" lvl="1" indent="-285750" eaLnBrk="1" hangingPunct="1">
              <a:lnSpc>
                <a:spcPct val="150000"/>
              </a:lnSpc>
              <a:spcBef>
                <a:spcPct val="20000"/>
              </a:spcBef>
              <a:buFont typeface="Wingdings" panose="05000000000000000000" pitchFamily="2" charset="2"/>
              <a:buChar char="ü"/>
            </a:pPr>
            <a:r>
              <a:rPr lang="zh-CN" altLang="en-US" sz="2200" b="1" i="1" dirty="0" smtClean="0">
                <a:latin typeface="宋体" panose="02010600030101010101" pitchFamily="2" charset="-122"/>
                <a:ea typeface="宋体" panose="02010600030101010101" pitchFamily="2" charset="-122"/>
              </a:rPr>
              <a:t>完整性</a:t>
            </a:r>
            <a:r>
              <a:rPr lang="zh-CN" altLang="en-US" sz="2200" b="1" i="1" dirty="0">
                <a:latin typeface="宋体" panose="02010600030101010101" pitchFamily="2" charset="-122"/>
                <a:ea typeface="宋体" panose="02010600030101010101" pitchFamily="2" charset="-122"/>
              </a:rPr>
              <a:t>问题</a:t>
            </a:r>
            <a:endParaRPr lang="zh-CN" altLang="en-US" sz="2200" b="1" i="1" dirty="0">
              <a:latin typeface="宋体" panose="02010600030101010101" pitchFamily="2" charset="-122"/>
              <a:ea typeface="宋体" panose="02010600030101010101" pitchFamily="2" charset="-122"/>
            </a:endParaRPr>
          </a:p>
          <a:p>
            <a:pPr marL="763905" lvl="1" indent="-285750" eaLnBrk="1" hangingPunct="1">
              <a:lnSpc>
                <a:spcPct val="150000"/>
              </a:lnSpc>
              <a:spcBef>
                <a:spcPct val="20000"/>
              </a:spcBef>
              <a:buFont typeface="Wingdings" panose="05000000000000000000" pitchFamily="2" charset="2"/>
              <a:buChar char="ü"/>
            </a:pPr>
            <a:r>
              <a:rPr lang="zh-CN" altLang="en-US" sz="2200" b="1" i="1" dirty="0">
                <a:latin typeface="宋体" panose="02010600030101010101" pitchFamily="2" charset="-122"/>
                <a:ea typeface="宋体" panose="02010600030101010101" pitchFamily="2" charset="-122"/>
              </a:rPr>
              <a:t>原子性问题</a:t>
            </a:r>
            <a:endParaRPr lang="zh-CN" altLang="en-US" sz="2200" b="1" i="1" dirty="0">
              <a:latin typeface="宋体" panose="02010600030101010101" pitchFamily="2" charset="-122"/>
              <a:ea typeface="宋体" panose="02010600030101010101" pitchFamily="2" charset="-122"/>
            </a:endParaRPr>
          </a:p>
          <a:p>
            <a:pPr marL="763905" lvl="1" indent="-285750" eaLnBrk="1" hangingPunct="1">
              <a:lnSpc>
                <a:spcPct val="150000"/>
              </a:lnSpc>
              <a:spcBef>
                <a:spcPct val="20000"/>
              </a:spcBef>
              <a:buFont typeface="Wingdings" panose="05000000000000000000" pitchFamily="2" charset="2"/>
              <a:buChar char="ü"/>
            </a:pPr>
            <a:r>
              <a:rPr lang="zh-CN" altLang="en-US" sz="2200" b="1" i="1" dirty="0">
                <a:solidFill>
                  <a:srgbClr val="FF0000"/>
                </a:solidFill>
                <a:latin typeface="宋体" panose="02010600030101010101" pitchFamily="2" charset="-122"/>
                <a:ea typeface="宋体" panose="02010600030101010101" pitchFamily="2" charset="-122"/>
              </a:rPr>
              <a:t>并发访问</a:t>
            </a:r>
            <a:r>
              <a:rPr lang="zh-CN" altLang="en-US" sz="2200" b="1" i="1" dirty="0" smtClean="0">
                <a:solidFill>
                  <a:srgbClr val="FF0000"/>
                </a:solidFill>
                <a:latin typeface="宋体" panose="02010600030101010101" pitchFamily="2" charset="-122"/>
                <a:ea typeface="宋体" panose="02010600030101010101" pitchFamily="2" charset="-122"/>
              </a:rPr>
              <a:t>问题</a:t>
            </a:r>
            <a:endParaRPr lang="en-US" altLang="zh-CN" sz="2200" b="1" i="1" dirty="0" smtClean="0">
              <a:solidFill>
                <a:srgbClr val="FF0000"/>
              </a:solidFill>
              <a:latin typeface="宋体" panose="02010600030101010101" pitchFamily="2" charset="-122"/>
              <a:ea typeface="宋体" panose="02010600030101010101" pitchFamily="2" charset="-122"/>
            </a:endParaRPr>
          </a:p>
          <a:p>
            <a:pPr marL="763905" lvl="1" indent="-285750" eaLnBrk="1" hangingPunct="1">
              <a:lnSpc>
                <a:spcPct val="150000"/>
              </a:lnSpc>
              <a:spcBef>
                <a:spcPct val="20000"/>
              </a:spcBef>
              <a:buFont typeface="Wingdings" panose="05000000000000000000" pitchFamily="2" charset="2"/>
              <a:buChar char="ü"/>
            </a:pPr>
            <a:r>
              <a:rPr lang="zh-CN" altLang="en-US" sz="2200" i="1" dirty="0" smtClean="0">
                <a:latin typeface="宋体" panose="02010600030101010101" pitchFamily="2" charset="-122"/>
                <a:ea typeface="宋体" panose="02010600030101010101" pitchFamily="2" charset="-122"/>
              </a:rPr>
              <a:t>权限问题</a:t>
            </a:r>
            <a:endParaRPr lang="en-US" altLang="zh-CN" sz="2200" b="1" i="1" dirty="0" smtClean="0">
              <a:latin typeface="宋体" panose="02010600030101010101" pitchFamily="2" charset="-122"/>
              <a:ea typeface="宋体" panose="02010600030101010101" pitchFamily="2" charset="-122"/>
            </a:endParaRPr>
          </a:p>
          <a:p>
            <a:pPr marL="763905" lvl="1" indent="-285750" eaLnBrk="1" hangingPunct="1">
              <a:lnSpc>
                <a:spcPct val="150000"/>
              </a:lnSpc>
              <a:spcBef>
                <a:spcPct val="20000"/>
              </a:spcBef>
              <a:buFont typeface="Wingdings" panose="05000000000000000000" pitchFamily="2" charset="2"/>
              <a:buChar char="ü"/>
            </a:pPr>
            <a:r>
              <a:rPr lang="zh-CN" altLang="en-US" sz="2200" b="1" i="1" dirty="0" smtClean="0">
                <a:solidFill>
                  <a:schemeClr val="bg1"/>
                </a:solidFill>
                <a:latin typeface="宋体" panose="02010600030101010101" pitchFamily="2" charset="-122"/>
                <a:ea typeface="宋体" panose="02010600030101010101" pitchFamily="2" charset="-122"/>
              </a:rPr>
              <a:t>安全性</a:t>
            </a:r>
            <a:r>
              <a:rPr lang="zh-CN" altLang="en-US" sz="2200" b="1" i="1" dirty="0">
                <a:solidFill>
                  <a:schemeClr val="bg1"/>
                </a:solidFill>
                <a:latin typeface="宋体" panose="02010600030101010101" pitchFamily="2" charset="-122"/>
                <a:ea typeface="宋体" panose="02010600030101010101" pitchFamily="2" charset="-122"/>
              </a:rPr>
              <a:t>问题 </a:t>
            </a:r>
            <a:endParaRPr lang="zh-CN" altLang="en-US" sz="2200" b="1" i="1" dirty="0">
              <a:solidFill>
                <a:schemeClr val="bg1"/>
              </a:solidFill>
              <a:latin typeface="宋体" panose="02010600030101010101" pitchFamily="2" charset="-122"/>
              <a:ea typeface="宋体" panose="02010600030101010101" pitchFamily="2" charset="-122"/>
            </a:endParaRPr>
          </a:p>
        </p:txBody>
      </p:sp>
      <p:sp>
        <p:nvSpPr>
          <p:cNvPr id="6" name="Rectangle 3"/>
          <p:cNvSpPr>
            <a:spLocks noChangeArrowheads="1"/>
          </p:cNvSpPr>
          <p:nvPr/>
        </p:nvSpPr>
        <p:spPr bwMode="auto">
          <a:xfrm>
            <a:off x="642910" y="0"/>
            <a:ext cx="7772400" cy="914400"/>
          </a:xfrm>
          <a:prstGeom prst="rect">
            <a:avLst/>
          </a:prstGeom>
          <a:noFill/>
          <a:ln w="9525">
            <a:noFill/>
            <a:miter lim="800000"/>
          </a:ln>
        </p:spPr>
        <p:txBody>
          <a:bodyPr anchor="ctr"/>
          <a:lstStyle/>
          <a:p>
            <a:pPr>
              <a:defRPr/>
            </a:pPr>
            <a:r>
              <a:rPr lang="en-US" altLang="zh-CN" sz="4400" b="1" dirty="0">
                <a:solidFill>
                  <a:schemeClr val="tx1"/>
                </a:solidFill>
                <a:latin typeface="楷体_GB2312" pitchFamily="49" charset="-122"/>
                <a:ea typeface="楷体_GB2312" pitchFamily="49" charset="-122"/>
              </a:rPr>
              <a:t> </a:t>
            </a:r>
            <a:r>
              <a:rPr lang="en-US" altLang="zh-CN" sz="3200" dirty="0">
                <a:solidFill>
                  <a:srgbClr val="FF33CC"/>
                </a:solidFill>
                <a:effectLst>
                  <a:outerShdw blurRad="38100" dist="38100" dir="2700000" algn="tl">
                    <a:srgbClr val="C0C0C0"/>
                  </a:outerShdw>
                </a:effectLst>
                <a:latin typeface="+mj-lt"/>
                <a:ea typeface="宋体" panose="02010600030101010101" pitchFamily="2" charset="-122"/>
                <a:cs typeface="+mj-cs"/>
              </a:rPr>
              <a:t>2</a:t>
            </a:r>
            <a:r>
              <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rPr>
              <a:t>、</a:t>
            </a:r>
            <a:r>
              <a:rPr lang="en-US" altLang="zh-CN" sz="3200" dirty="0">
                <a:solidFill>
                  <a:srgbClr val="FF33CC"/>
                </a:solidFill>
                <a:effectLst>
                  <a:outerShdw blurRad="38100" dist="38100" dir="2700000" algn="tl">
                    <a:srgbClr val="C0C0C0"/>
                  </a:outerShdw>
                </a:effectLst>
                <a:latin typeface="+mj-lt"/>
                <a:ea typeface="宋体" panose="02010600030101010101" pitchFamily="2" charset="-122"/>
                <a:cs typeface="+mj-cs"/>
              </a:rPr>
              <a:t>DBMS</a:t>
            </a:r>
            <a:r>
              <a:rPr lang="zh-CN" altLang="en-US" sz="3200" dirty="0" smtClean="0">
                <a:solidFill>
                  <a:srgbClr val="FF33CC"/>
                </a:solidFill>
                <a:effectLst>
                  <a:outerShdw blurRad="38100" dist="38100" dir="2700000" algn="tl">
                    <a:srgbClr val="C0C0C0"/>
                  </a:outerShdw>
                </a:effectLst>
                <a:latin typeface="+mj-lt"/>
                <a:ea typeface="宋体" panose="02010600030101010101" pitchFamily="2" charset="-122"/>
                <a:cs typeface="+mj-cs"/>
              </a:rPr>
              <a:t>目的 </a:t>
            </a:r>
            <a:r>
              <a:rPr lang="en-US" altLang="zh-CN" sz="3200" dirty="0" smtClean="0">
                <a:solidFill>
                  <a:srgbClr val="FF33CC"/>
                </a:solidFill>
                <a:effectLst>
                  <a:outerShdw blurRad="38100" dist="38100" dir="2700000" algn="tl">
                    <a:srgbClr val="C0C0C0"/>
                  </a:outerShdw>
                </a:effectLst>
                <a:latin typeface="+mj-lt"/>
                <a:ea typeface="宋体" panose="02010600030101010101" pitchFamily="2" charset="-122"/>
                <a:cs typeface="+mj-cs"/>
              </a:rPr>
              <a:t>(</a:t>
            </a:r>
            <a:r>
              <a:rPr lang="zh-CN" altLang="en-US" sz="3200" dirty="0" smtClean="0"/>
              <a:t>数据库系统</a:t>
            </a:r>
            <a:r>
              <a:rPr lang="en-US" altLang="zh-CN" sz="3200" dirty="0" smtClean="0"/>
              <a:t> </a:t>
            </a:r>
            <a:r>
              <a:rPr lang="en-US" altLang="zh-CN" sz="3200" dirty="0"/>
              <a:t>vs </a:t>
            </a:r>
            <a:r>
              <a:rPr lang="zh-CN" altLang="en-US" sz="3200" dirty="0" smtClean="0"/>
              <a:t>文件系统</a:t>
            </a:r>
            <a:r>
              <a:rPr lang="en-US" altLang="zh-CN" sz="3200" dirty="0" smtClean="0">
                <a:solidFill>
                  <a:srgbClr val="FF33CC"/>
                </a:solidFill>
                <a:effectLst>
                  <a:outerShdw blurRad="38100" dist="38100" dir="2700000" algn="tl">
                    <a:srgbClr val="C0C0C0"/>
                  </a:outerShdw>
                </a:effectLst>
                <a:latin typeface="+mj-lt"/>
                <a:ea typeface="宋体" panose="02010600030101010101" pitchFamily="2" charset="-122"/>
                <a:cs typeface="+mj-cs"/>
              </a:rPr>
              <a:t>)</a:t>
            </a:r>
            <a:endPar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endParaRPr>
          </a:p>
        </p:txBody>
      </p:sp>
    </p:spTree>
  </p:cSld>
  <p:clrMapOvr>
    <a:masterClrMapping/>
  </p:clrMapOvr>
  <p:transition spd="med">
    <p:wheel spokes="8"/>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685800" y="152400"/>
            <a:ext cx="7772400" cy="756320"/>
          </a:xfrm>
        </p:spPr>
        <p:txBody>
          <a:bodyPr/>
          <a:lstStyle/>
          <a:p>
            <a:r>
              <a:rPr lang="zh-CN" altLang="en-US" sz="2800" i="0" dirty="0" smtClean="0"/>
              <a:t>数据库系统</a:t>
            </a:r>
            <a:r>
              <a:rPr lang="en-US" altLang="zh-CN" sz="2800" i="0" dirty="0" smtClean="0"/>
              <a:t> </a:t>
            </a:r>
            <a:r>
              <a:rPr lang="en-US" altLang="zh-CN" sz="2800" i="0" dirty="0"/>
              <a:t>vs </a:t>
            </a:r>
            <a:r>
              <a:rPr lang="zh-CN" altLang="en-US" sz="2800" i="0" dirty="0" smtClean="0"/>
              <a:t>文件系统</a:t>
            </a:r>
            <a:r>
              <a:rPr lang="zh-CN" altLang="en-US" sz="2800" dirty="0" smtClean="0"/>
              <a:t>：</a:t>
            </a:r>
            <a:endParaRPr lang="zh-CN" altLang="en-US" sz="2800" dirty="0"/>
          </a:p>
        </p:txBody>
      </p:sp>
      <p:sp>
        <p:nvSpPr>
          <p:cNvPr id="73731" name="Rectangle 3"/>
          <p:cNvSpPr>
            <a:spLocks noGrp="1" noChangeArrowheads="1"/>
          </p:cNvSpPr>
          <p:nvPr>
            <p:ph type="body" sz="half" idx="1"/>
          </p:nvPr>
        </p:nvSpPr>
        <p:spPr>
          <a:xfrm>
            <a:off x="685800" y="1371600"/>
            <a:ext cx="3814763" cy="4876800"/>
          </a:xfrm>
        </p:spPr>
        <p:txBody>
          <a:bodyPr/>
          <a:lstStyle/>
          <a:p>
            <a:r>
              <a:rPr lang="zh-CN" altLang="en-US" sz="2600" b="1" dirty="0">
                <a:solidFill>
                  <a:srgbClr val="FF0000"/>
                </a:solidFill>
              </a:rPr>
              <a:t>并发访问</a:t>
            </a:r>
            <a:endParaRPr lang="zh-CN" altLang="en-US" sz="2600" b="1" dirty="0">
              <a:solidFill>
                <a:srgbClr val="FF0000"/>
              </a:solidFill>
            </a:endParaRPr>
          </a:p>
          <a:p>
            <a:pPr lvl="1"/>
            <a:r>
              <a:rPr kumimoji="0" lang="zh-CN" altLang="en-US" sz="2400" dirty="0"/>
              <a:t>串行运行的进程，在并行运行时可能出现</a:t>
            </a:r>
            <a:r>
              <a:rPr kumimoji="0" lang="zh-CN" altLang="en-US" sz="2400" dirty="0" smtClean="0"/>
              <a:t>错误</a:t>
            </a:r>
            <a:endParaRPr kumimoji="0" lang="zh-CN" altLang="en-US" sz="2400" dirty="0"/>
          </a:p>
        </p:txBody>
      </p:sp>
      <p:sp>
        <p:nvSpPr>
          <p:cNvPr id="2" name="日期占位符 1"/>
          <p:cNvSpPr>
            <a:spLocks noGrp="1"/>
          </p:cNvSpPr>
          <p:nvPr>
            <p:ph type="dt" sz="half" idx="10"/>
          </p:nvPr>
        </p:nvSpPr>
        <p:spPr>
          <a:xfrm>
            <a:off x="0" y="6553200"/>
            <a:ext cx="2743200" cy="304800"/>
          </a:xfrm>
          <a:prstGeom prst="rect">
            <a:avLst/>
          </a:prstGeom>
        </p:spPr>
        <p:txBody>
          <a:bodyPr/>
          <a:lstStyle/>
          <a:p>
            <a:fld id="{D118E455-8A9F-4D23-B246-5F0D241D4F30}" type="datetime9">
              <a:rPr lang="zh-CN" altLang="en-US" smtClean="0"/>
            </a:fld>
            <a:endParaRPr lang="en-US" altLang="zh-CN" dirty="0"/>
          </a:p>
        </p:txBody>
      </p:sp>
    </p:spTree>
  </p:cSld>
  <p:clrMapOvr>
    <a:masterClrMapping/>
  </p:clrMapOvr>
  <p:transition spd="med">
    <p:wheel spokes="8"/>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685800" y="152400"/>
            <a:ext cx="7772400" cy="756320"/>
          </a:xfrm>
        </p:spPr>
        <p:txBody>
          <a:bodyPr/>
          <a:lstStyle/>
          <a:p>
            <a:r>
              <a:rPr lang="zh-CN" altLang="en-US" sz="2800" i="0" dirty="0" smtClean="0"/>
              <a:t>数据库系统</a:t>
            </a:r>
            <a:r>
              <a:rPr lang="en-US" altLang="zh-CN" sz="2800" i="0" dirty="0" smtClean="0"/>
              <a:t> </a:t>
            </a:r>
            <a:r>
              <a:rPr lang="en-US" altLang="zh-CN" sz="2800" i="0" dirty="0"/>
              <a:t>vs </a:t>
            </a:r>
            <a:r>
              <a:rPr lang="zh-CN" altLang="en-US" sz="2800" i="0" dirty="0" smtClean="0"/>
              <a:t>文件系统</a:t>
            </a:r>
            <a:r>
              <a:rPr lang="zh-CN" altLang="en-US" sz="2800" dirty="0" smtClean="0"/>
              <a:t>：</a:t>
            </a:r>
            <a:endParaRPr lang="zh-CN" altLang="en-US" sz="2800" dirty="0"/>
          </a:p>
        </p:txBody>
      </p:sp>
      <p:sp>
        <p:nvSpPr>
          <p:cNvPr id="73731" name="Rectangle 3"/>
          <p:cNvSpPr>
            <a:spLocks noGrp="1" noChangeArrowheads="1"/>
          </p:cNvSpPr>
          <p:nvPr>
            <p:ph type="body" sz="half" idx="1"/>
          </p:nvPr>
        </p:nvSpPr>
        <p:spPr>
          <a:xfrm>
            <a:off x="685800" y="1371600"/>
            <a:ext cx="3814763" cy="4876800"/>
          </a:xfrm>
        </p:spPr>
        <p:txBody>
          <a:bodyPr/>
          <a:lstStyle/>
          <a:p>
            <a:r>
              <a:rPr lang="zh-CN" altLang="en-US" sz="2600" b="1" dirty="0">
                <a:solidFill>
                  <a:srgbClr val="FF0000"/>
                </a:solidFill>
              </a:rPr>
              <a:t>并发访问</a:t>
            </a:r>
            <a:endParaRPr lang="zh-CN" altLang="en-US" sz="2600" b="1" dirty="0">
              <a:solidFill>
                <a:srgbClr val="FF0000"/>
              </a:solidFill>
            </a:endParaRPr>
          </a:p>
          <a:p>
            <a:pPr lvl="1"/>
            <a:r>
              <a:rPr kumimoji="0" lang="zh-CN" altLang="en-US" sz="2400" dirty="0"/>
              <a:t>串行运行的进程，在并行运行时可能出现错误</a:t>
            </a:r>
            <a:endParaRPr kumimoji="0" lang="zh-CN" altLang="en-US" sz="2400" dirty="0"/>
          </a:p>
          <a:p>
            <a:pPr lvl="1"/>
            <a:r>
              <a:rPr kumimoji="0" lang="zh-CN" altLang="en-US" sz="2400" dirty="0" smtClean="0"/>
              <a:t>文件系统：</a:t>
            </a:r>
            <a:r>
              <a:rPr kumimoji="0" lang="zh-CN" altLang="en-US" sz="2400" dirty="0"/>
              <a:t>难以控制</a:t>
            </a:r>
            <a:endParaRPr kumimoji="0" lang="zh-CN" altLang="en-US" sz="2400" dirty="0"/>
          </a:p>
          <a:p>
            <a:pPr lvl="1"/>
            <a:r>
              <a:rPr kumimoji="0" lang="zh-CN" altLang="en-US" sz="2400" dirty="0" smtClean="0"/>
              <a:t>数据库系统：以事务形式保证</a:t>
            </a:r>
            <a:r>
              <a:rPr kumimoji="0" lang="zh-CN" altLang="en-US" sz="2400" dirty="0"/>
              <a:t>没有并发错误</a:t>
            </a:r>
            <a:endParaRPr kumimoji="0" lang="zh-CN" altLang="en-US" sz="2400" dirty="0"/>
          </a:p>
        </p:txBody>
      </p:sp>
      <p:sp>
        <p:nvSpPr>
          <p:cNvPr id="2" name="日期占位符 1"/>
          <p:cNvSpPr>
            <a:spLocks noGrp="1"/>
          </p:cNvSpPr>
          <p:nvPr>
            <p:ph type="dt" sz="half" idx="10"/>
          </p:nvPr>
        </p:nvSpPr>
        <p:spPr>
          <a:xfrm>
            <a:off x="0" y="6553200"/>
            <a:ext cx="2743200" cy="304800"/>
          </a:xfrm>
          <a:prstGeom prst="rect">
            <a:avLst/>
          </a:prstGeom>
        </p:spPr>
        <p:txBody>
          <a:bodyPr/>
          <a:lstStyle/>
          <a:p>
            <a:fld id="{D118E455-8A9F-4D23-B246-5F0D241D4F30}" type="datetime9">
              <a:rPr lang="zh-CN" altLang="en-US" smtClean="0"/>
            </a:fld>
            <a:endParaRPr lang="en-US" altLang="zh-CN" dirty="0"/>
          </a:p>
        </p:txBody>
      </p:sp>
    </p:spTree>
  </p:cSld>
  <p:clrMapOvr>
    <a:masterClrMapping/>
  </p:clrMapOvr>
  <p:transition spd="med">
    <p:wheel spokes="8"/>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日期占位符 1"/>
          <p:cNvSpPr>
            <a:spLocks noGrp="1"/>
          </p:cNvSpPr>
          <p:nvPr>
            <p:ph type="dt" sz="quarter" idx="10"/>
          </p:nvPr>
        </p:nvSpPr>
        <p:spPr>
          <a:xfrm>
            <a:off x="0" y="6572200"/>
            <a:ext cx="2228528" cy="285800"/>
          </a:xfrm>
          <a:noFill/>
        </p:spPr>
        <p:txBody>
          <a:bodyPr/>
          <a:lstStyle/>
          <a:p>
            <a:fld id="{3DE9793A-246D-462D-A840-CC305179B65B}" type="datetime9">
              <a:rPr lang="zh-CN" altLang="en-US" smtClean="0"/>
            </a:fld>
            <a:endParaRPr lang="en-US" altLang="zh-CN" dirty="0" smtClean="0"/>
          </a:p>
        </p:txBody>
      </p:sp>
      <p:sp>
        <p:nvSpPr>
          <p:cNvPr id="18436" name="Rectangle 3"/>
          <p:cNvSpPr>
            <a:spLocks noChangeArrowheads="1"/>
          </p:cNvSpPr>
          <p:nvPr/>
        </p:nvSpPr>
        <p:spPr bwMode="auto">
          <a:xfrm>
            <a:off x="685800" y="1066800"/>
            <a:ext cx="7772400" cy="5638800"/>
          </a:xfrm>
          <a:prstGeom prst="rect">
            <a:avLst/>
          </a:prstGeom>
          <a:noFill/>
          <a:ln w="9525">
            <a:noFill/>
            <a:miter lim="800000"/>
          </a:ln>
        </p:spPr>
        <p:txBody>
          <a:bodyPr/>
          <a:lstStyle/>
          <a:p>
            <a:pPr eaLnBrk="1" hangingPunct="1">
              <a:lnSpc>
                <a:spcPct val="150000"/>
              </a:lnSpc>
              <a:spcBef>
                <a:spcPct val="20000"/>
              </a:spcBef>
              <a:buFontTx/>
              <a:buNone/>
            </a:pPr>
            <a:r>
              <a:rPr lang="zh-CN" altLang="en-US" sz="2800" dirty="0">
                <a:latin typeface="宋体" panose="02010600030101010101" pitchFamily="2" charset="-122"/>
                <a:ea typeface="宋体" panose="02010600030101010101" pitchFamily="2" charset="-122"/>
              </a:rPr>
              <a:t>  </a:t>
            </a:r>
            <a:r>
              <a:rPr lang="zh-CN" altLang="en-US" sz="2800" dirty="0">
                <a:solidFill>
                  <a:srgbClr val="FF0000"/>
                </a:solidFill>
                <a:latin typeface="宋体" panose="02010600030101010101" pitchFamily="2" charset="-122"/>
                <a:ea typeface="宋体" panose="02010600030101010101" pitchFamily="2" charset="-122"/>
              </a:rPr>
              <a:t>在文件处理系统中存储数据的弊端</a:t>
            </a:r>
            <a:endParaRPr lang="zh-CN" altLang="en-US" sz="2800" dirty="0">
              <a:solidFill>
                <a:srgbClr val="FF0000"/>
              </a:solidFill>
              <a:latin typeface="宋体" panose="02010600030101010101" pitchFamily="2" charset="-122"/>
              <a:ea typeface="宋体" panose="02010600030101010101" pitchFamily="2" charset="-122"/>
            </a:endParaRPr>
          </a:p>
          <a:p>
            <a:pPr marL="763905" lvl="1" indent="-285750" eaLnBrk="1" hangingPunct="1">
              <a:lnSpc>
                <a:spcPct val="150000"/>
              </a:lnSpc>
              <a:spcBef>
                <a:spcPct val="20000"/>
              </a:spcBef>
              <a:buFont typeface="Wingdings" panose="05000000000000000000" pitchFamily="2" charset="2"/>
              <a:buChar char="ü"/>
            </a:pPr>
            <a:r>
              <a:rPr lang="zh-CN" altLang="en-US" sz="2200" b="1" dirty="0" smtClean="0">
                <a:latin typeface="宋体" panose="02010600030101010101" pitchFamily="2" charset="-122"/>
                <a:ea typeface="宋体" panose="02010600030101010101" pitchFamily="2" charset="-122"/>
              </a:rPr>
              <a:t>数据</a:t>
            </a:r>
            <a:r>
              <a:rPr lang="zh-CN" altLang="en-US" sz="2200" dirty="0" smtClean="0">
                <a:latin typeface="宋体" panose="02010600030101010101" pitchFamily="2" charset="-122"/>
                <a:ea typeface="宋体" panose="02010600030101010101" pitchFamily="2" charset="-122"/>
              </a:rPr>
              <a:t>孤立</a:t>
            </a:r>
            <a:r>
              <a:rPr lang="zh-CN" altLang="en-US" sz="2200" dirty="0">
                <a:latin typeface="宋体" panose="02010600030101010101" pitchFamily="2" charset="-122"/>
                <a:ea typeface="宋体" panose="02010600030101010101" pitchFamily="2" charset="-122"/>
              </a:rPr>
              <a:t>、</a:t>
            </a:r>
            <a:r>
              <a:rPr lang="zh-CN" altLang="en-US" sz="2200" dirty="0" smtClean="0">
                <a:latin typeface="宋体" panose="02010600030101010101" pitchFamily="2" charset="-122"/>
                <a:ea typeface="宋体" panose="02010600030101010101" pitchFamily="2" charset="-122"/>
              </a:rPr>
              <a:t>访问困难</a:t>
            </a:r>
            <a:endParaRPr lang="en-US" altLang="zh-CN" sz="2200" dirty="0" smtClean="0">
              <a:latin typeface="宋体" panose="02010600030101010101" pitchFamily="2" charset="-122"/>
              <a:ea typeface="宋体" panose="02010600030101010101" pitchFamily="2" charset="-122"/>
            </a:endParaRPr>
          </a:p>
          <a:p>
            <a:pPr marL="763905" lvl="1" indent="-285750">
              <a:lnSpc>
                <a:spcPct val="150000"/>
              </a:lnSpc>
              <a:spcBef>
                <a:spcPct val="20000"/>
              </a:spcBef>
              <a:buFont typeface="Wingdings" panose="05000000000000000000" pitchFamily="2" charset="2"/>
              <a:buChar char="ü"/>
            </a:pPr>
            <a:r>
              <a:rPr lang="zh-CN" altLang="en-US" sz="2200" dirty="0">
                <a:latin typeface="宋体" panose="02010600030101010101" pitchFamily="2" charset="-122"/>
                <a:ea typeface="宋体" panose="02010600030101010101" pitchFamily="2" charset="-122"/>
              </a:rPr>
              <a:t>数据冗余和不一致</a:t>
            </a:r>
            <a:endParaRPr lang="zh-CN" altLang="en-US" sz="2200" dirty="0">
              <a:latin typeface="宋体" panose="02010600030101010101" pitchFamily="2" charset="-122"/>
              <a:ea typeface="宋体" panose="02010600030101010101" pitchFamily="2" charset="-122"/>
            </a:endParaRPr>
          </a:p>
          <a:p>
            <a:pPr marL="763905" lvl="1" indent="-285750" eaLnBrk="1" hangingPunct="1">
              <a:lnSpc>
                <a:spcPct val="150000"/>
              </a:lnSpc>
              <a:spcBef>
                <a:spcPct val="20000"/>
              </a:spcBef>
              <a:buFont typeface="Wingdings" panose="05000000000000000000" pitchFamily="2" charset="2"/>
              <a:buChar char="ü"/>
            </a:pPr>
            <a:r>
              <a:rPr lang="zh-CN" altLang="en-US" sz="2200" b="1" i="1" dirty="0" smtClean="0">
                <a:latin typeface="宋体" panose="02010600030101010101" pitchFamily="2" charset="-122"/>
                <a:ea typeface="宋体" panose="02010600030101010101" pitchFamily="2" charset="-122"/>
              </a:rPr>
              <a:t>完整性</a:t>
            </a:r>
            <a:r>
              <a:rPr lang="zh-CN" altLang="en-US" sz="2200" b="1" i="1" dirty="0">
                <a:latin typeface="宋体" panose="02010600030101010101" pitchFamily="2" charset="-122"/>
                <a:ea typeface="宋体" panose="02010600030101010101" pitchFamily="2" charset="-122"/>
              </a:rPr>
              <a:t>问题</a:t>
            </a:r>
            <a:endParaRPr lang="zh-CN" altLang="en-US" sz="2200" b="1" i="1" dirty="0">
              <a:latin typeface="宋体" panose="02010600030101010101" pitchFamily="2" charset="-122"/>
              <a:ea typeface="宋体" panose="02010600030101010101" pitchFamily="2" charset="-122"/>
            </a:endParaRPr>
          </a:p>
          <a:p>
            <a:pPr marL="763905" lvl="1" indent="-285750" eaLnBrk="1" hangingPunct="1">
              <a:lnSpc>
                <a:spcPct val="150000"/>
              </a:lnSpc>
              <a:spcBef>
                <a:spcPct val="20000"/>
              </a:spcBef>
              <a:buFont typeface="Wingdings" panose="05000000000000000000" pitchFamily="2" charset="2"/>
              <a:buChar char="ü"/>
            </a:pPr>
            <a:r>
              <a:rPr lang="zh-CN" altLang="en-US" sz="2200" b="1" i="1" dirty="0">
                <a:latin typeface="宋体" panose="02010600030101010101" pitchFamily="2" charset="-122"/>
                <a:ea typeface="宋体" panose="02010600030101010101" pitchFamily="2" charset="-122"/>
              </a:rPr>
              <a:t>原子性问题</a:t>
            </a:r>
            <a:endParaRPr lang="zh-CN" altLang="en-US" sz="2200" b="1" i="1" dirty="0">
              <a:latin typeface="宋体" panose="02010600030101010101" pitchFamily="2" charset="-122"/>
              <a:ea typeface="宋体" panose="02010600030101010101" pitchFamily="2" charset="-122"/>
            </a:endParaRPr>
          </a:p>
          <a:p>
            <a:pPr marL="763905" lvl="1" indent="-285750">
              <a:lnSpc>
                <a:spcPct val="150000"/>
              </a:lnSpc>
              <a:spcBef>
                <a:spcPct val="20000"/>
              </a:spcBef>
              <a:buFont typeface="Wingdings" panose="05000000000000000000" pitchFamily="2" charset="2"/>
              <a:buChar char="ü"/>
            </a:pPr>
            <a:r>
              <a:rPr lang="zh-CN" altLang="en-US" sz="2200" i="1" dirty="0">
                <a:latin typeface="宋体" panose="02010600030101010101" pitchFamily="2" charset="-122"/>
                <a:ea typeface="宋体" panose="02010600030101010101" pitchFamily="2" charset="-122"/>
              </a:rPr>
              <a:t>并发访问问题</a:t>
            </a:r>
            <a:endParaRPr lang="en-US" altLang="zh-CN" sz="2200" i="1" dirty="0">
              <a:latin typeface="宋体" panose="02010600030101010101" pitchFamily="2" charset="-122"/>
              <a:ea typeface="宋体" panose="02010600030101010101" pitchFamily="2" charset="-122"/>
            </a:endParaRPr>
          </a:p>
          <a:p>
            <a:pPr marL="763905" lvl="1" indent="-285750">
              <a:lnSpc>
                <a:spcPct val="150000"/>
              </a:lnSpc>
              <a:spcBef>
                <a:spcPct val="20000"/>
              </a:spcBef>
              <a:buFont typeface="Wingdings" panose="05000000000000000000" pitchFamily="2" charset="2"/>
              <a:buChar char="ü"/>
            </a:pPr>
            <a:r>
              <a:rPr lang="zh-CN" altLang="en-US" sz="2200" i="1" dirty="0">
                <a:solidFill>
                  <a:srgbClr val="FF0000"/>
                </a:solidFill>
                <a:latin typeface="宋体" panose="02010600030101010101" pitchFamily="2" charset="-122"/>
                <a:ea typeface="宋体" panose="02010600030101010101" pitchFamily="2" charset="-122"/>
              </a:rPr>
              <a:t>权限</a:t>
            </a:r>
            <a:r>
              <a:rPr lang="zh-CN" altLang="en-US" sz="2200" i="1" dirty="0" smtClean="0">
                <a:solidFill>
                  <a:srgbClr val="FF0000"/>
                </a:solidFill>
                <a:latin typeface="宋体" panose="02010600030101010101" pitchFamily="2" charset="-122"/>
                <a:ea typeface="宋体" panose="02010600030101010101" pitchFamily="2" charset="-122"/>
              </a:rPr>
              <a:t>问题</a:t>
            </a:r>
            <a:endParaRPr lang="en-US" altLang="zh-CN" sz="2200" i="1" dirty="0" smtClean="0">
              <a:solidFill>
                <a:srgbClr val="FF0000"/>
              </a:solidFill>
              <a:latin typeface="宋体" panose="02010600030101010101" pitchFamily="2" charset="-122"/>
              <a:ea typeface="宋体" panose="02010600030101010101" pitchFamily="2" charset="-122"/>
            </a:endParaRPr>
          </a:p>
          <a:p>
            <a:pPr marL="1278255" lvl="2" indent="-342900">
              <a:lnSpc>
                <a:spcPct val="150000"/>
              </a:lnSpc>
              <a:spcBef>
                <a:spcPct val="20000"/>
              </a:spcBef>
              <a:buFont typeface="Arial" panose="020B0604020202020204" pitchFamily="34" charset="0"/>
              <a:buChar char="•"/>
            </a:pPr>
            <a:r>
              <a:rPr lang="zh-CN" altLang="en-US" sz="2200" i="1" dirty="0" smtClean="0">
                <a:solidFill>
                  <a:srgbClr val="FF0000"/>
                </a:solidFill>
                <a:latin typeface="宋体" panose="02010600030101010101" pitchFamily="2" charset="-122"/>
                <a:ea typeface="宋体" panose="02010600030101010101" pitchFamily="2" charset="-122"/>
              </a:rPr>
              <a:t>简单定义、方便实施</a:t>
            </a:r>
            <a:endParaRPr lang="en-US" altLang="zh-CN" sz="2200" i="1" dirty="0">
              <a:solidFill>
                <a:srgbClr val="FF0000"/>
              </a:solidFill>
              <a:latin typeface="宋体" panose="02010600030101010101" pitchFamily="2" charset="-122"/>
              <a:ea typeface="宋体" panose="02010600030101010101" pitchFamily="2" charset="-122"/>
            </a:endParaRPr>
          </a:p>
          <a:p>
            <a:pPr marL="763905" lvl="1" indent="-285750" eaLnBrk="1" hangingPunct="1">
              <a:lnSpc>
                <a:spcPct val="150000"/>
              </a:lnSpc>
              <a:spcBef>
                <a:spcPct val="20000"/>
              </a:spcBef>
              <a:buFont typeface="Wingdings" panose="05000000000000000000" pitchFamily="2" charset="2"/>
              <a:buChar char="ü"/>
            </a:pPr>
            <a:r>
              <a:rPr lang="zh-CN" altLang="en-US" sz="2200" b="1" i="1" dirty="0" smtClean="0">
                <a:solidFill>
                  <a:schemeClr val="bg1"/>
                </a:solidFill>
                <a:latin typeface="宋体" panose="02010600030101010101" pitchFamily="2" charset="-122"/>
                <a:ea typeface="宋体" panose="02010600030101010101" pitchFamily="2" charset="-122"/>
              </a:rPr>
              <a:t>安全性</a:t>
            </a:r>
            <a:r>
              <a:rPr lang="zh-CN" altLang="en-US" sz="2200" b="1" i="1" dirty="0">
                <a:solidFill>
                  <a:schemeClr val="bg1"/>
                </a:solidFill>
                <a:latin typeface="宋体" panose="02010600030101010101" pitchFamily="2" charset="-122"/>
                <a:ea typeface="宋体" panose="02010600030101010101" pitchFamily="2" charset="-122"/>
              </a:rPr>
              <a:t>问题 </a:t>
            </a:r>
            <a:endParaRPr lang="zh-CN" altLang="en-US" sz="2200" b="1" i="1" dirty="0">
              <a:solidFill>
                <a:schemeClr val="bg1"/>
              </a:solidFill>
              <a:latin typeface="宋体" panose="02010600030101010101" pitchFamily="2" charset="-122"/>
              <a:ea typeface="宋体" panose="02010600030101010101" pitchFamily="2" charset="-122"/>
            </a:endParaRPr>
          </a:p>
        </p:txBody>
      </p:sp>
      <p:sp>
        <p:nvSpPr>
          <p:cNvPr id="6" name="Rectangle 3"/>
          <p:cNvSpPr>
            <a:spLocks noChangeArrowheads="1"/>
          </p:cNvSpPr>
          <p:nvPr/>
        </p:nvSpPr>
        <p:spPr bwMode="auto">
          <a:xfrm>
            <a:off x="642910" y="0"/>
            <a:ext cx="7772400" cy="914400"/>
          </a:xfrm>
          <a:prstGeom prst="rect">
            <a:avLst/>
          </a:prstGeom>
          <a:noFill/>
          <a:ln w="9525">
            <a:noFill/>
            <a:miter lim="800000"/>
          </a:ln>
        </p:spPr>
        <p:txBody>
          <a:bodyPr anchor="ctr"/>
          <a:lstStyle/>
          <a:p>
            <a:pPr>
              <a:defRPr/>
            </a:pPr>
            <a:r>
              <a:rPr lang="en-US" altLang="zh-CN" sz="4400" b="1" dirty="0">
                <a:solidFill>
                  <a:schemeClr val="tx1"/>
                </a:solidFill>
                <a:latin typeface="楷体_GB2312" pitchFamily="49" charset="-122"/>
                <a:ea typeface="楷体_GB2312" pitchFamily="49" charset="-122"/>
              </a:rPr>
              <a:t> </a:t>
            </a:r>
            <a:r>
              <a:rPr lang="en-US" altLang="zh-CN" sz="3200" dirty="0">
                <a:solidFill>
                  <a:srgbClr val="FF33CC"/>
                </a:solidFill>
                <a:effectLst>
                  <a:outerShdw blurRad="38100" dist="38100" dir="2700000" algn="tl">
                    <a:srgbClr val="C0C0C0"/>
                  </a:outerShdw>
                </a:effectLst>
                <a:latin typeface="+mj-lt"/>
                <a:ea typeface="宋体" panose="02010600030101010101" pitchFamily="2" charset="-122"/>
                <a:cs typeface="+mj-cs"/>
              </a:rPr>
              <a:t>2</a:t>
            </a:r>
            <a:r>
              <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rPr>
              <a:t>、</a:t>
            </a:r>
            <a:r>
              <a:rPr lang="en-US" altLang="zh-CN" sz="3200" dirty="0">
                <a:solidFill>
                  <a:srgbClr val="FF33CC"/>
                </a:solidFill>
                <a:effectLst>
                  <a:outerShdw blurRad="38100" dist="38100" dir="2700000" algn="tl">
                    <a:srgbClr val="C0C0C0"/>
                  </a:outerShdw>
                </a:effectLst>
                <a:latin typeface="+mj-lt"/>
                <a:ea typeface="宋体" panose="02010600030101010101" pitchFamily="2" charset="-122"/>
                <a:cs typeface="+mj-cs"/>
              </a:rPr>
              <a:t>DBMS</a:t>
            </a:r>
            <a:r>
              <a:rPr lang="zh-CN" altLang="en-US" sz="3200" dirty="0" smtClean="0">
                <a:solidFill>
                  <a:srgbClr val="FF33CC"/>
                </a:solidFill>
                <a:effectLst>
                  <a:outerShdw blurRad="38100" dist="38100" dir="2700000" algn="tl">
                    <a:srgbClr val="C0C0C0"/>
                  </a:outerShdw>
                </a:effectLst>
                <a:latin typeface="+mj-lt"/>
                <a:ea typeface="宋体" panose="02010600030101010101" pitchFamily="2" charset="-122"/>
                <a:cs typeface="+mj-cs"/>
              </a:rPr>
              <a:t>目的 </a:t>
            </a:r>
            <a:r>
              <a:rPr lang="en-US" altLang="zh-CN" sz="3200" dirty="0" smtClean="0">
                <a:solidFill>
                  <a:srgbClr val="FF33CC"/>
                </a:solidFill>
                <a:effectLst>
                  <a:outerShdw blurRad="38100" dist="38100" dir="2700000" algn="tl">
                    <a:srgbClr val="C0C0C0"/>
                  </a:outerShdw>
                </a:effectLst>
                <a:latin typeface="+mj-lt"/>
                <a:ea typeface="宋体" panose="02010600030101010101" pitchFamily="2" charset="-122"/>
                <a:cs typeface="+mj-cs"/>
              </a:rPr>
              <a:t>(</a:t>
            </a:r>
            <a:r>
              <a:rPr lang="zh-CN" altLang="en-US" sz="3200" dirty="0" smtClean="0"/>
              <a:t>数据库系统</a:t>
            </a:r>
            <a:r>
              <a:rPr lang="en-US" altLang="zh-CN" sz="3200" dirty="0" smtClean="0"/>
              <a:t> </a:t>
            </a:r>
            <a:r>
              <a:rPr lang="en-US" altLang="zh-CN" sz="3200" dirty="0"/>
              <a:t>vs </a:t>
            </a:r>
            <a:r>
              <a:rPr lang="zh-CN" altLang="en-US" sz="3200" dirty="0" smtClean="0"/>
              <a:t>文件系统</a:t>
            </a:r>
            <a:r>
              <a:rPr lang="en-US" altLang="zh-CN" sz="3200" dirty="0" smtClean="0">
                <a:solidFill>
                  <a:srgbClr val="FF33CC"/>
                </a:solidFill>
                <a:effectLst>
                  <a:outerShdw blurRad="38100" dist="38100" dir="2700000" algn="tl">
                    <a:srgbClr val="C0C0C0"/>
                  </a:outerShdw>
                </a:effectLst>
                <a:latin typeface="+mj-lt"/>
                <a:ea typeface="宋体" panose="02010600030101010101" pitchFamily="2" charset="-122"/>
                <a:cs typeface="+mj-cs"/>
              </a:rPr>
              <a:t>)</a:t>
            </a:r>
            <a:endPar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endParaRPr>
          </a:p>
        </p:txBody>
      </p:sp>
    </p:spTree>
  </p:cSld>
  <p:clrMapOvr>
    <a:masterClrMapping/>
  </p:clrMapOvr>
  <p:transition spd="med">
    <p:wheel spokes="8"/>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日期占位符 1"/>
          <p:cNvSpPr>
            <a:spLocks noGrp="1"/>
          </p:cNvSpPr>
          <p:nvPr>
            <p:ph type="dt" sz="quarter" idx="10"/>
          </p:nvPr>
        </p:nvSpPr>
        <p:spPr>
          <a:xfrm>
            <a:off x="0" y="6572200"/>
            <a:ext cx="2590800" cy="285800"/>
          </a:xfrm>
          <a:noFill/>
        </p:spPr>
        <p:txBody>
          <a:bodyPr/>
          <a:lstStyle/>
          <a:p>
            <a:fld id="{43EC1D2F-338F-4A64-AF68-43BC33E66A85}" type="datetime9">
              <a:rPr lang="zh-CN" altLang="en-US" smtClean="0"/>
            </a:fld>
            <a:endParaRPr lang="en-US" altLang="zh-CN" dirty="0" smtClean="0"/>
          </a:p>
        </p:txBody>
      </p:sp>
      <p:sp>
        <p:nvSpPr>
          <p:cNvPr id="22532" name="Rectangle 3"/>
          <p:cNvSpPr>
            <a:spLocks noChangeArrowheads="1"/>
          </p:cNvSpPr>
          <p:nvPr/>
        </p:nvSpPr>
        <p:spPr bwMode="auto">
          <a:xfrm>
            <a:off x="323528" y="968102"/>
            <a:ext cx="8496944" cy="5410200"/>
          </a:xfrm>
          <a:prstGeom prst="rect">
            <a:avLst/>
          </a:prstGeom>
          <a:noFill/>
          <a:ln w="9525">
            <a:noFill/>
            <a:miter lim="800000"/>
          </a:ln>
        </p:spPr>
        <p:txBody>
          <a:bodyPr/>
          <a:lstStyle/>
          <a:p>
            <a:pPr marL="0" lvl="1" indent="624205">
              <a:lnSpc>
                <a:spcPct val="150000"/>
              </a:lnSpc>
              <a:spcBef>
                <a:spcPct val="20000"/>
              </a:spcBef>
              <a:buFont typeface="Wingdings" panose="05000000000000000000" pitchFamily="2" charset="2"/>
              <a:buChar char="ü"/>
            </a:pPr>
            <a:r>
              <a:rPr lang="zh-CN" altLang="en-US" sz="2000" dirty="0">
                <a:latin typeface="宋体" panose="02010600030101010101" pitchFamily="2" charset="-122"/>
                <a:ea typeface="宋体" panose="02010600030101010101" pitchFamily="2" charset="-122"/>
              </a:rPr>
              <a:t>由于这些问题的存在，使得数据库管理系统提出了很多新的概念和算法，加速了数据库管理系统的发展</a:t>
            </a:r>
            <a:r>
              <a:rPr lang="zh-CN" altLang="en-US" sz="2000" dirty="0" smtClean="0">
                <a:latin typeface="宋体" panose="02010600030101010101" pitchFamily="2" charset="-122"/>
                <a:ea typeface="宋体" panose="02010600030101010101" pitchFamily="2" charset="-122"/>
              </a:rPr>
              <a:t>；</a:t>
            </a:r>
            <a:r>
              <a:rPr lang="en-US" altLang="zh-CN" sz="2000" dirty="0" smtClean="0">
                <a:latin typeface="宋体" panose="02010600030101010101" pitchFamily="2" charset="-122"/>
                <a:ea typeface="宋体" panose="02010600030101010101" pitchFamily="2" charset="-122"/>
              </a:rPr>
              <a:t>DBMS</a:t>
            </a:r>
            <a:r>
              <a:rPr lang="zh-CN" altLang="en-US" sz="2000" dirty="0" smtClean="0">
                <a:latin typeface="宋体" panose="02010600030101010101" pitchFamily="2" charset="-122"/>
                <a:ea typeface="宋体" panose="02010600030101010101" pitchFamily="2" charset="-122"/>
              </a:rPr>
              <a:t>就是</a:t>
            </a:r>
            <a:r>
              <a:rPr lang="zh-CN" altLang="en-US" sz="2000" dirty="0">
                <a:latin typeface="宋体" panose="02010600030101010101" pitchFamily="2" charset="-122"/>
                <a:ea typeface="宋体" panose="02010600030101010101" pitchFamily="2" charset="-122"/>
              </a:rPr>
              <a:t>为了解决上面提到的和未提到的在文件处理系统中存在的问题</a:t>
            </a:r>
            <a:r>
              <a:rPr lang="zh-CN" altLang="en-US" sz="2000" dirty="0" smtClean="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a:p>
            <a:pPr marL="0" lvl="1" indent="624205">
              <a:lnSpc>
                <a:spcPct val="150000"/>
              </a:lnSpc>
              <a:spcBef>
                <a:spcPct val="20000"/>
              </a:spcBef>
              <a:buFont typeface="Wingdings" panose="05000000000000000000" pitchFamily="2" charset="2"/>
              <a:buChar char="ü"/>
            </a:pPr>
            <a:r>
              <a:rPr lang="zh-CN" altLang="en-US" sz="4800" i="1" dirty="0" smtClean="0">
                <a:solidFill>
                  <a:srgbClr val="FF0000"/>
                </a:solidFill>
                <a:latin typeface="宋体" panose="02010600030101010101" pitchFamily="2" charset="-122"/>
                <a:ea typeface="宋体" panose="02010600030101010101" pitchFamily="2" charset="-122"/>
              </a:rPr>
              <a:t>数据库管理系统</a:t>
            </a:r>
            <a:r>
              <a:rPr lang="zh-CN" altLang="en-US" sz="4800" i="1" dirty="0">
                <a:solidFill>
                  <a:srgbClr val="FF0000"/>
                </a:solidFill>
                <a:latin typeface="宋体" panose="02010600030101010101" pitchFamily="2" charset="-122"/>
                <a:ea typeface="宋体" panose="02010600030101010101" pitchFamily="2" charset="-122"/>
              </a:rPr>
              <a:t>目的</a:t>
            </a:r>
            <a:r>
              <a:rPr lang="zh-CN" altLang="en-US" sz="4800" i="1" dirty="0" smtClean="0">
                <a:solidFill>
                  <a:srgbClr val="FF0000"/>
                </a:solidFill>
                <a:latin typeface="宋体" panose="02010600030101010101" pitchFamily="2" charset="-122"/>
                <a:ea typeface="宋体" panose="02010600030101010101" pitchFamily="2" charset="-122"/>
              </a:rPr>
              <a:t>：</a:t>
            </a:r>
            <a:endParaRPr lang="en-US" altLang="zh-CN" sz="4800" i="1" dirty="0" smtClean="0">
              <a:solidFill>
                <a:srgbClr val="FF0000"/>
              </a:solidFill>
              <a:latin typeface="宋体" panose="02010600030101010101" pitchFamily="2" charset="-122"/>
              <a:ea typeface="宋体" panose="02010600030101010101" pitchFamily="2" charset="-122"/>
            </a:endParaRPr>
          </a:p>
          <a:p>
            <a:pPr marL="0" lvl="1">
              <a:lnSpc>
                <a:spcPct val="150000"/>
              </a:lnSpc>
              <a:spcBef>
                <a:spcPct val="20000"/>
              </a:spcBef>
            </a:pPr>
            <a:r>
              <a:rPr lang="zh-CN" altLang="en-US" sz="4800" dirty="0" smtClean="0">
                <a:solidFill>
                  <a:srgbClr val="FF0000"/>
                </a:solidFill>
                <a:latin typeface="宋体" panose="02010600030101010101" pitchFamily="2" charset="-122"/>
                <a:ea typeface="宋体" panose="02010600030101010101" pitchFamily="2" charset="-122"/>
              </a:rPr>
              <a:t>简单、安全、高效地共享数据！</a:t>
            </a:r>
            <a:endParaRPr lang="zh-CN" altLang="en-US" sz="4800" dirty="0">
              <a:solidFill>
                <a:srgbClr val="FF0000"/>
              </a:solidFill>
              <a:latin typeface="宋体" panose="02010600030101010101" pitchFamily="2" charset="-122"/>
              <a:ea typeface="宋体" panose="02010600030101010101" pitchFamily="2" charset="-122"/>
            </a:endParaRPr>
          </a:p>
          <a:p>
            <a:pPr marL="0" lvl="1" indent="624205">
              <a:lnSpc>
                <a:spcPct val="150000"/>
              </a:lnSpc>
              <a:spcBef>
                <a:spcPct val="20000"/>
              </a:spcBef>
              <a:buFont typeface="Wingdings" panose="05000000000000000000" pitchFamily="2" charset="2"/>
              <a:buChar char="ü"/>
            </a:pPr>
            <a:r>
              <a:rPr lang="en-US" altLang="zh-CN" sz="2000" dirty="0">
                <a:latin typeface="宋体" panose="02010600030101010101" pitchFamily="2" charset="-122"/>
                <a:ea typeface="宋体" panose="02010600030101010101" pitchFamily="2" charset="-122"/>
              </a:rPr>
              <a:t>DBMS</a:t>
            </a:r>
            <a:r>
              <a:rPr lang="zh-CN" altLang="en-US" sz="2000" dirty="0">
                <a:latin typeface="宋体" panose="02010600030101010101" pitchFamily="2" charset="-122"/>
                <a:ea typeface="宋体" panose="02010600030101010101" pitchFamily="2" charset="-122"/>
              </a:rPr>
              <a:t>是一个平台软件，在用户数据未知和不断发生变化的情况下，</a:t>
            </a:r>
            <a:r>
              <a:rPr lang="en-US" altLang="zh-CN" sz="2000" dirty="0">
                <a:latin typeface="宋体" panose="02010600030101010101" pitchFamily="2" charset="-122"/>
                <a:ea typeface="宋体" panose="02010600030101010101" pitchFamily="2" charset="-122"/>
              </a:rPr>
              <a:t>DBMS</a:t>
            </a:r>
            <a:r>
              <a:rPr lang="zh-CN" altLang="en-US" sz="2000" dirty="0">
                <a:latin typeface="宋体" panose="02010600030101010101" pitchFamily="2" charset="-122"/>
                <a:ea typeface="宋体" panose="02010600030101010101" pitchFamily="2" charset="-122"/>
              </a:rPr>
              <a:t>不发生任何变化！</a:t>
            </a:r>
            <a:r>
              <a:rPr lang="zh-CN" altLang="en-US" sz="2000" dirty="0" smtClean="0">
                <a:latin typeface="宋体" panose="02010600030101010101" pitchFamily="2" charset="-122"/>
                <a:ea typeface="宋体" panose="02010600030101010101" pitchFamily="2" charset="-122"/>
              </a:rPr>
              <a:t>（在不同行业的通用性）</a:t>
            </a:r>
            <a:endParaRPr lang="en-US" altLang="zh-CN" sz="2000" dirty="0" smtClean="0">
              <a:latin typeface="宋体" panose="02010600030101010101" pitchFamily="2" charset="-122"/>
              <a:ea typeface="宋体" panose="02010600030101010101" pitchFamily="2" charset="-122"/>
            </a:endParaRPr>
          </a:p>
          <a:p>
            <a:pPr marL="0" lvl="1" indent="624205">
              <a:lnSpc>
                <a:spcPct val="150000"/>
              </a:lnSpc>
              <a:spcBef>
                <a:spcPct val="20000"/>
              </a:spcBef>
              <a:buFont typeface="Wingdings" panose="05000000000000000000" pitchFamily="2" charset="2"/>
              <a:buChar char="ü"/>
            </a:pPr>
            <a:r>
              <a:rPr lang="zh-CN" altLang="en-US" sz="2000" dirty="0">
                <a:latin typeface="宋体" panose="02010600030101010101" pitchFamily="2" charset="-122"/>
                <a:ea typeface="宋体" panose="02010600030101010101" pitchFamily="2" charset="-122"/>
              </a:rPr>
              <a:t>能对变化的需求做出快速</a:t>
            </a:r>
            <a:r>
              <a:rPr lang="zh-CN" altLang="en-US" sz="2000" dirty="0" smtClean="0">
                <a:latin typeface="宋体" panose="02010600030101010101" pitchFamily="2" charset="-122"/>
                <a:ea typeface="宋体" panose="02010600030101010101" pitchFamily="2" charset="-122"/>
              </a:rPr>
              <a:t>反应（对需求变化的适应性</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0" lvl="1" indent="624205">
              <a:lnSpc>
                <a:spcPct val="150000"/>
              </a:lnSpc>
              <a:spcBef>
                <a:spcPct val="20000"/>
              </a:spcBef>
              <a:buFont typeface="Wingdings" panose="05000000000000000000" pitchFamily="2" charset="2"/>
              <a:buChar char="ü"/>
            </a:pPr>
            <a:endParaRPr lang="zh-CN" altLang="en-US" sz="2000" dirty="0">
              <a:latin typeface="宋体" panose="02010600030101010101" pitchFamily="2" charset="-122"/>
              <a:ea typeface="宋体" panose="02010600030101010101" pitchFamily="2" charset="-122"/>
            </a:endParaRPr>
          </a:p>
        </p:txBody>
      </p:sp>
      <p:sp>
        <p:nvSpPr>
          <p:cNvPr id="6" name="Rectangle 3"/>
          <p:cNvSpPr>
            <a:spLocks noChangeArrowheads="1"/>
          </p:cNvSpPr>
          <p:nvPr/>
        </p:nvSpPr>
        <p:spPr bwMode="auto">
          <a:xfrm>
            <a:off x="685800" y="152400"/>
            <a:ext cx="7772400" cy="684312"/>
          </a:xfrm>
          <a:prstGeom prst="rect">
            <a:avLst/>
          </a:prstGeom>
          <a:noFill/>
          <a:ln w="9525">
            <a:noFill/>
            <a:miter lim="800000"/>
          </a:ln>
        </p:spPr>
        <p:txBody>
          <a:bodyPr anchor="ctr"/>
          <a:lstStyle/>
          <a:p>
            <a:pPr>
              <a:spcBef>
                <a:spcPct val="0"/>
              </a:spcBef>
              <a:defRPr/>
            </a:pPr>
            <a:r>
              <a:rPr lang="en-US" altLang="zh-CN" sz="4400" b="1" dirty="0">
                <a:solidFill>
                  <a:schemeClr val="tx1"/>
                </a:solidFill>
                <a:latin typeface="楷体_GB2312" pitchFamily="49" charset="-122"/>
                <a:ea typeface="楷体_GB2312" pitchFamily="49" charset="-122"/>
              </a:rPr>
              <a:t> </a:t>
            </a:r>
            <a:r>
              <a:rPr lang="en-US" altLang="zh-CN" sz="3200" dirty="0">
                <a:solidFill>
                  <a:srgbClr val="FF33CC"/>
                </a:solidFill>
                <a:effectLst>
                  <a:outerShdw blurRad="38100" dist="38100" dir="2700000" algn="tl">
                    <a:srgbClr val="C0C0C0"/>
                  </a:outerShdw>
                </a:effectLst>
                <a:latin typeface="+mj-lt"/>
                <a:ea typeface="宋体" panose="02010600030101010101" pitchFamily="2" charset="-122"/>
                <a:cs typeface="+mj-cs"/>
              </a:rPr>
              <a:t>2</a:t>
            </a:r>
            <a:r>
              <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rPr>
              <a:t>、</a:t>
            </a:r>
            <a:r>
              <a:rPr lang="en-US" altLang="zh-CN" sz="3200" dirty="0">
                <a:solidFill>
                  <a:srgbClr val="FF33CC"/>
                </a:solidFill>
                <a:effectLst>
                  <a:outerShdw blurRad="38100" dist="38100" dir="2700000" algn="tl">
                    <a:srgbClr val="C0C0C0"/>
                  </a:outerShdw>
                </a:effectLst>
                <a:latin typeface="+mj-lt"/>
                <a:ea typeface="宋体" panose="02010600030101010101" pitchFamily="2" charset="-122"/>
                <a:cs typeface="+mj-cs"/>
              </a:rPr>
              <a:t>DBMS</a:t>
            </a:r>
            <a:r>
              <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rPr>
              <a:t>目的</a:t>
            </a:r>
            <a:endPar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endParaRPr>
          </a:p>
        </p:txBody>
      </p:sp>
    </p:spTree>
  </p:cSld>
  <p:clrMapOvr>
    <a:masterClrMapping/>
  </p:clrMapOvr>
  <p:transition spd="med">
    <p:wheel spokes="8"/>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3"/>
          <p:cNvSpPr>
            <a:spLocks noGrp="1" noRot="1" noChangeArrowheads="1"/>
          </p:cNvSpPr>
          <p:nvPr>
            <p:ph type="body" idx="1"/>
          </p:nvPr>
        </p:nvSpPr>
        <p:spPr>
          <a:xfrm>
            <a:off x="484188" y="1052736"/>
            <a:ext cx="8153400" cy="5329014"/>
          </a:xfrm>
        </p:spPr>
        <p:txBody>
          <a:bodyPr/>
          <a:lstStyle/>
          <a:p>
            <a:pPr>
              <a:lnSpc>
                <a:spcPct val="150000"/>
              </a:lnSpc>
            </a:pPr>
            <a:r>
              <a:rPr lang="zh-CN" altLang="en-US" sz="2400" b="1" dirty="0" smtClean="0">
                <a:ea typeface="宋体" panose="02010600030101010101" pitchFamily="2" charset="-122"/>
              </a:rPr>
              <a:t>（</a:t>
            </a:r>
            <a:r>
              <a:rPr lang="en-US" altLang="zh-CN" sz="2400" b="1" dirty="0" smtClean="0">
                <a:ea typeface="宋体" panose="02010600030101010101" pitchFamily="2" charset="-122"/>
              </a:rPr>
              <a:t>1</a:t>
            </a:r>
            <a:r>
              <a:rPr lang="zh-CN" altLang="en-US" sz="2400" b="1" dirty="0" smtClean="0">
                <a:ea typeface="宋体" panose="02010600030101010101" pitchFamily="2" charset="-122"/>
              </a:rPr>
              <a:t>）</a:t>
            </a:r>
            <a:r>
              <a:rPr lang="en-US" altLang="zh-CN" sz="2400" b="1" dirty="0">
                <a:solidFill>
                  <a:schemeClr val="tx2"/>
                </a:solidFill>
                <a:ea typeface="宋体" panose="02010600030101010101" pitchFamily="2" charset="-122"/>
              </a:rPr>
              <a:t>DBMS</a:t>
            </a:r>
            <a:r>
              <a:rPr lang="zh-CN" altLang="en-US" sz="2400" b="1" dirty="0">
                <a:solidFill>
                  <a:schemeClr val="tx2"/>
                </a:solidFill>
                <a:ea typeface="宋体" panose="02010600030101010101" pitchFamily="2" charset="-122"/>
              </a:rPr>
              <a:t>研发人员</a:t>
            </a:r>
            <a:r>
              <a:rPr lang="zh-CN" altLang="en-US" sz="2400" b="1" dirty="0" smtClean="0">
                <a:ea typeface="宋体" panose="02010600030101010101" pitchFamily="2" charset="-122"/>
              </a:rPr>
              <a:t>。</a:t>
            </a:r>
            <a:endParaRPr lang="en-US" altLang="zh-CN" sz="2400" b="1" dirty="0" smtClean="0">
              <a:ea typeface="宋体" panose="02010600030101010101" pitchFamily="2" charset="-122"/>
            </a:endParaRPr>
          </a:p>
          <a:p>
            <a:pPr>
              <a:lnSpc>
                <a:spcPct val="150000"/>
              </a:lnSpc>
            </a:pPr>
            <a:r>
              <a:rPr lang="zh-CN" altLang="en-US" sz="2400" b="1" dirty="0">
                <a:ea typeface="宋体" panose="02010600030101010101" pitchFamily="2" charset="-122"/>
              </a:rPr>
              <a:t>（</a:t>
            </a:r>
            <a:r>
              <a:rPr lang="en-US" altLang="zh-CN" sz="2400" b="1" dirty="0">
                <a:ea typeface="宋体" panose="02010600030101010101" pitchFamily="2" charset="-122"/>
              </a:rPr>
              <a:t>2</a:t>
            </a:r>
            <a:r>
              <a:rPr lang="zh-CN" altLang="en-US" sz="2400" b="1" dirty="0">
                <a:ea typeface="宋体" panose="02010600030101010101" pitchFamily="2" charset="-122"/>
              </a:rPr>
              <a:t>）</a:t>
            </a:r>
            <a:r>
              <a:rPr lang="zh-CN" altLang="en-US" sz="2400" b="1" dirty="0">
                <a:solidFill>
                  <a:schemeClr val="tx2"/>
                </a:solidFill>
                <a:ea typeface="宋体" panose="02010600030101010101" pitchFamily="2" charset="-122"/>
              </a:rPr>
              <a:t>系统分析员</a:t>
            </a:r>
            <a:r>
              <a:rPr lang="zh-CN" altLang="en-US" sz="2400" b="1" dirty="0" smtClean="0">
                <a:ea typeface="宋体" panose="02010600030101010101" pitchFamily="2" charset="-122"/>
              </a:rPr>
              <a:t>。负责应用需求分析</a:t>
            </a:r>
            <a:r>
              <a:rPr lang="zh-CN" altLang="en-US" sz="2400" b="1" dirty="0">
                <a:ea typeface="宋体" panose="02010600030101010101" pitchFamily="2" charset="-122"/>
              </a:rPr>
              <a:t>和规范说明，完成与</a:t>
            </a:r>
            <a:r>
              <a:rPr lang="zh-CN" altLang="en-US" sz="2400" b="1" dirty="0" smtClean="0">
                <a:ea typeface="宋体" panose="02010600030101010101" pitchFamily="2" charset="-122"/>
              </a:rPr>
              <a:t>用户之间</a:t>
            </a:r>
            <a:r>
              <a:rPr lang="zh-CN" altLang="en-US" sz="2400" b="1" dirty="0">
                <a:ea typeface="宋体" panose="02010600030101010101" pitchFamily="2" charset="-122"/>
              </a:rPr>
              <a:t>的协商，确定系统的软硬件配置</a:t>
            </a:r>
            <a:r>
              <a:rPr lang="zh-CN" altLang="en-US" sz="2400" b="1" dirty="0" smtClean="0">
                <a:ea typeface="宋体" panose="02010600030101010101" pitchFamily="2" charset="-122"/>
              </a:rPr>
              <a:t>，参与</a:t>
            </a:r>
            <a:r>
              <a:rPr lang="zh-CN" altLang="en-US" sz="2400" b="1" dirty="0">
                <a:ea typeface="宋体" panose="02010600030101010101" pitchFamily="2" charset="-122"/>
              </a:rPr>
              <a:t>数据库的概要设计；</a:t>
            </a:r>
            <a:endParaRPr lang="zh-CN" altLang="en-US" sz="2400" b="1" dirty="0">
              <a:ea typeface="宋体" panose="02010600030101010101" pitchFamily="2" charset="-122"/>
            </a:endParaRPr>
          </a:p>
          <a:p>
            <a:pPr>
              <a:lnSpc>
                <a:spcPct val="150000"/>
              </a:lnSpc>
            </a:pPr>
            <a:r>
              <a:rPr lang="zh-CN" altLang="en-US" sz="2400" b="1" dirty="0" smtClean="0">
                <a:ea typeface="宋体" panose="02010600030101010101" pitchFamily="2" charset="-122"/>
              </a:rPr>
              <a:t>（</a:t>
            </a:r>
            <a:r>
              <a:rPr lang="en-US" altLang="zh-CN" sz="2400" b="1" dirty="0" smtClean="0">
                <a:ea typeface="宋体" panose="02010600030101010101" pitchFamily="2" charset="-122"/>
              </a:rPr>
              <a:t>3</a:t>
            </a:r>
            <a:r>
              <a:rPr lang="zh-CN" altLang="en-US" sz="2400" b="1" dirty="0" smtClean="0">
                <a:ea typeface="宋体" panose="02010600030101010101" pitchFamily="2" charset="-122"/>
              </a:rPr>
              <a:t>）</a:t>
            </a:r>
            <a:r>
              <a:rPr lang="zh-CN" altLang="en-US" sz="2400" b="1" dirty="0">
                <a:solidFill>
                  <a:schemeClr val="tx2"/>
                </a:solidFill>
                <a:ea typeface="宋体" panose="02010600030101010101" pitchFamily="2" charset="-122"/>
              </a:rPr>
              <a:t>数据库设计人员</a:t>
            </a:r>
            <a:r>
              <a:rPr lang="zh-CN" altLang="en-US" sz="2400" b="1" dirty="0" smtClean="0">
                <a:solidFill>
                  <a:schemeClr val="tx2"/>
                </a:solidFill>
                <a:ea typeface="宋体" panose="02010600030101010101" pitchFamily="2" charset="-122"/>
              </a:rPr>
              <a:t>。</a:t>
            </a:r>
            <a:r>
              <a:rPr lang="zh-CN" altLang="en-US" sz="2400" b="1" dirty="0" smtClean="0">
                <a:ea typeface="宋体" panose="02010600030101010101" pitchFamily="2" charset="-122"/>
              </a:rPr>
              <a:t>参加</a:t>
            </a:r>
            <a:r>
              <a:rPr lang="zh-CN" altLang="en-US" sz="2400" b="1" dirty="0">
                <a:ea typeface="宋体" panose="02010600030101010101" pitchFamily="2" charset="-122"/>
              </a:rPr>
              <a:t>用户需求调查和系统分析，确定数据库中的数据内容</a:t>
            </a:r>
            <a:r>
              <a:rPr lang="zh-CN" altLang="en-US" sz="2400" b="1" dirty="0" smtClean="0">
                <a:ea typeface="宋体" panose="02010600030101010101" pitchFamily="2" charset="-122"/>
              </a:rPr>
              <a:t>，设计数据库</a:t>
            </a:r>
            <a:r>
              <a:rPr lang="zh-CN" altLang="en-US" sz="2400" b="1" dirty="0">
                <a:ea typeface="宋体" panose="02010600030101010101" pitchFamily="2" charset="-122"/>
              </a:rPr>
              <a:t>；</a:t>
            </a:r>
            <a:endParaRPr lang="zh-CN" altLang="en-US" sz="2400" b="1" dirty="0">
              <a:ea typeface="宋体" panose="02010600030101010101" pitchFamily="2" charset="-122"/>
            </a:endParaRPr>
          </a:p>
          <a:p>
            <a:pPr eaLnBrk="1" hangingPunct="1"/>
            <a:endParaRPr lang="zh-CN" altLang="en-US" sz="2800" b="1" dirty="0" smtClean="0">
              <a:ea typeface="宋体" panose="02010600030101010101" pitchFamily="2" charset="-122"/>
            </a:endParaRPr>
          </a:p>
        </p:txBody>
      </p:sp>
      <p:sp>
        <p:nvSpPr>
          <p:cNvPr id="3" name="Rectangle 3"/>
          <p:cNvSpPr>
            <a:spLocks noChangeArrowheads="1"/>
          </p:cNvSpPr>
          <p:nvPr/>
        </p:nvSpPr>
        <p:spPr bwMode="auto">
          <a:xfrm>
            <a:off x="685800" y="152400"/>
            <a:ext cx="7772400" cy="788988"/>
          </a:xfrm>
          <a:prstGeom prst="rect">
            <a:avLst/>
          </a:prstGeom>
          <a:noFill/>
          <a:ln w="9525">
            <a:noFill/>
            <a:miter lim="800000"/>
          </a:ln>
        </p:spPr>
        <p:txBody>
          <a:bodyPr anchor="ctr"/>
          <a:lstStyle/>
          <a:p>
            <a:pPr>
              <a:spcBef>
                <a:spcPct val="0"/>
              </a:spcBef>
              <a:defRPr/>
            </a:pPr>
            <a:r>
              <a:rPr lang="en-US" altLang="zh-CN" sz="4400" b="1" dirty="0">
                <a:solidFill>
                  <a:schemeClr val="tx1"/>
                </a:solidFill>
                <a:latin typeface="楷体_GB2312" pitchFamily="49" charset="-122"/>
                <a:ea typeface="楷体_GB2312" pitchFamily="49" charset="-122"/>
              </a:rPr>
              <a:t> </a:t>
            </a:r>
            <a:r>
              <a:rPr lang="en-US" altLang="zh-CN" sz="3200" dirty="0">
                <a:solidFill>
                  <a:srgbClr val="FF33CC"/>
                </a:solidFill>
                <a:effectLst>
                  <a:outerShdw blurRad="38100" dist="38100" dir="2700000" algn="tl">
                    <a:srgbClr val="C0C0C0"/>
                  </a:outerShdw>
                </a:effectLst>
                <a:latin typeface="+mj-lt"/>
                <a:ea typeface="宋体" panose="02010600030101010101" pitchFamily="2" charset="-122"/>
                <a:cs typeface="+mj-cs"/>
              </a:rPr>
              <a:t>3</a:t>
            </a:r>
            <a:r>
              <a:rPr lang="zh-CN" altLang="en-US" sz="3200" dirty="0" smtClean="0">
                <a:solidFill>
                  <a:srgbClr val="FF33CC"/>
                </a:solidFill>
                <a:effectLst>
                  <a:outerShdw blurRad="38100" dist="38100" dir="2700000" algn="tl">
                    <a:srgbClr val="C0C0C0"/>
                  </a:outerShdw>
                </a:effectLst>
                <a:latin typeface="+mj-lt"/>
                <a:ea typeface="宋体" panose="02010600030101010101" pitchFamily="2" charset="-122"/>
                <a:cs typeface="+mj-cs"/>
              </a:rPr>
              <a:t>、数据库系统涉及的人员</a:t>
            </a:r>
            <a:endPar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endParaRPr>
          </a:p>
        </p:txBody>
      </p:sp>
    </p:spTree>
  </p:cSld>
  <p:clrMapOvr>
    <a:masterClrMapping/>
  </p:clrMapOvr>
  <p:transition spd="med">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3"/>
          <p:cNvSpPr>
            <a:spLocks noGrp="1" noRot="1" noChangeArrowheads="1"/>
          </p:cNvSpPr>
          <p:nvPr>
            <p:ph type="body" idx="1"/>
          </p:nvPr>
        </p:nvSpPr>
        <p:spPr>
          <a:xfrm>
            <a:off x="415925" y="969963"/>
            <a:ext cx="8153400" cy="5129212"/>
          </a:xfrm>
        </p:spPr>
        <p:txBody>
          <a:bodyPr/>
          <a:lstStyle/>
          <a:p>
            <a:pPr>
              <a:lnSpc>
                <a:spcPct val="150000"/>
              </a:lnSpc>
            </a:pPr>
            <a:r>
              <a:rPr lang="zh-CN" altLang="en-US" sz="2400" b="1" dirty="0" smtClean="0">
                <a:ea typeface="宋体" panose="02010600030101010101" pitchFamily="2" charset="-122"/>
              </a:rPr>
              <a:t>（</a:t>
            </a:r>
            <a:r>
              <a:rPr lang="en-US" altLang="zh-CN" sz="2400" b="1" dirty="0" smtClean="0">
                <a:ea typeface="宋体" panose="02010600030101010101" pitchFamily="2" charset="-122"/>
              </a:rPr>
              <a:t>4</a:t>
            </a:r>
            <a:r>
              <a:rPr lang="zh-CN" altLang="en-US" sz="2400" b="1" dirty="0" smtClean="0">
                <a:ea typeface="宋体" panose="02010600030101010101" pitchFamily="2" charset="-122"/>
              </a:rPr>
              <a:t>）</a:t>
            </a:r>
            <a:r>
              <a:rPr lang="zh-CN" altLang="en-US" sz="2400" b="1" dirty="0">
                <a:solidFill>
                  <a:schemeClr val="tx2"/>
                </a:solidFill>
                <a:ea typeface="宋体" panose="02010600030101010101" pitchFamily="2" charset="-122"/>
              </a:rPr>
              <a:t>应用程序员</a:t>
            </a:r>
            <a:r>
              <a:rPr lang="en-US" altLang="zh-CN" sz="2400" b="1" dirty="0">
                <a:solidFill>
                  <a:schemeClr val="tx2"/>
                </a:solidFill>
                <a:ea typeface="宋体" panose="02010600030101010101" pitchFamily="2" charset="-122"/>
              </a:rPr>
              <a:t>/</a:t>
            </a:r>
            <a:r>
              <a:rPr lang="zh-CN" altLang="en-US" sz="2400" b="1" dirty="0">
                <a:solidFill>
                  <a:schemeClr val="tx2"/>
                </a:solidFill>
                <a:ea typeface="宋体" panose="02010600030101010101" pitchFamily="2" charset="-122"/>
              </a:rPr>
              <a:t>测试员</a:t>
            </a:r>
            <a:r>
              <a:rPr lang="zh-CN" altLang="en-US" sz="2400" b="1" dirty="0" smtClean="0">
                <a:solidFill>
                  <a:schemeClr val="tx2"/>
                </a:solidFill>
                <a:ea typeface="宋体" panose="02010600030101010101" pitchFamily="2" charset="-122"/>
              </a:rPr>
              <a:t>。</a:t>
            </a:r>
            <a:r>
              <a:rPr lang="zh-CN" altLang="en-US" sz="2400" b="1" dirty="0" smtClean="0">
                <a:ea typeface="宋体" panose="02010600030101010101" pitchFamily="2" charset="-122"/>
              </a:rPr>
              <a:t>设计</a:t>
            </a:r>
            <a:r>
              <a:rPr lang="zh-CN" altLang="en-US" sz="2400" b="1" dirty="0">
                <a:ea typeface="宋体" panose="02010600030101010101" pitchFamily="2" charset="-122"/>
              </a:rPr>
              <a:t>和编写</a:t>
            </a:r>
            <a:r>
              <a:rPr lang="zh-CN" altLang="en-US" sz="2400" b="1" dirty="0" smtClean="0">
                <a:ea typeface="宋体" panose="02010600030101010101" pitchFamily="2" charset="-122"/>
              </a:rPr>
              <a:t>应用程序，进行</a:t>
            </a:r>
            <a:r>
              <a:rPr lang="zh-CN" altLang="en-US" sz="2400" b="1" dirty="0">
                <a:ea typeface="宋体" panose="02010600030101010101" pitchFamily="2" charset="-122"/>
              </a:rPr>
              <a:t>调试和安装；</a:t>
            </a:r>
            <a:endParaRPr lang="zh-CN" altLang="en-US" sz="2400" b="1" dirty="0">
              <a:ea typeface="宋体" panose="02010600030101010101" pitchFamily="2" charset="-122"/>
            </a:endParaRPr>
          </a:p>
          <a:p>
            <a:pPr>
              <a:lnSpc>
                <a:spcPct val="150000"/>
              </a:lnSpc>
            </a:pPr>
            <a:r>
              <a:rPr lang="zh-CN" altLang="en-US" sz="2400" b="1" dirty="0" smtClean="0">
                <a:ea typeface="宋体" panose="02010600030101010101" pitchFamily="2" charset="-122"/>
              </a:rPr>
              <a:t>（</a:t>
            </a:r>
            <a:r>
              <a:rPr lang="en-US" altLang="zh-CN" sz="2400" b="1" dirty="0">
                <a:ea typeface="宋体" panose="02010600030101010101" pitchFamily="2" charset="-122"/>
              </a:rPr>
              <a:t>5</a:t>
            </a:r>
            <a:r>
              <a:rPr lang="zh-CN" altLang="en-US" sz="2400" b="1" dirty="0" smtClean="0">
                <a:ea typeface="宋体" panose="02010600030101010101" pitchFamily="2" charset="-122"/>
              </a:rPr>
              <a:t>）</a:t>
            </a:r>
            <a:r>
              <a:rPr lang="zh-CN" altLang="en-US" sz="2400" b="1" dirty="0">
                <a:solidFill>
                  <a:schemeClr val="tx2"/>
                </a:solidFill>
                <a:ea typeface="宋体" panose="02010600030101010101" pitchFamily="2" charset="-122"/>
              </a:rPr>
              <a:t>数据库管理员</a:t>
            </a:r>
            <a:r>
              <a:rPr lang="en-US" altLang="zh-CN" sz="2400" b="1" dirty="0">
                <a:solidFill>
                  <a:schemeClr val="tx2"/>
                </a:solidFill>
                <a:ea typeface="宋体" panose="02010600030101010101" pitchFamily="2" charset="-122"/>
              </a:rPr>
              <a:t>(DBA)</a:t>
            </a:r>
            <a:r>
              <a:rPr lang="zh-CN" altLang="en-US" sz="2400" b="1" dirty="0" smtClean="0">
                <a:ea typeface="宋体" panose="02010600030101010101" pitchFamily="2" charset="-122"/>
              </a:rPr>
              <a:t>。建立数据库，</a:t>
            </a:r>
            <a:r>
              <a:rPr lang="zh-CN" altLang="en-US" sz="2400" b="1" dirty="0">
                <a:ea typeface="宋体" panose="02010600030101010101" pitchFamily="2" charset="-122"/>
              </a:rPr>
              <a:t>定义数据的安全性</a:t>
            </a:r>
            <a:r>
              <a:rPr lang="zh-CN" altLang="en-US" sz="2400" b="1" dirty="0" smtClean="0">
                <a:ea typeface="宋体" panose="02010600030101010101" pitchFamily="2" charset="-122"/>
              </a:rPr>
              <a:t>要求，</a:t>
            </a:r>
            <a:r>
              <a:rPr lang="zh-CN" altLang="en-US" sz="2400" b="1" dirty="0">
                <a:ea typeface="宋体" panose="02010600030101010101" pitchFamily="2" charset="-122"/>
              </a:rPr>
              <a:t>监控数据库的使用和运行状态；</a:t>
            </a:r>
            <a:endParaRPr lang="zh-CN" altLang="en-US" sz="2400" b="1" dirty="0">
              <a:ea typeface="宋体" panose="02010600030101010101" pitchFamily="2" charset="-122"/>
            </a:endParaRPr>
          </a:p>
          <a:p>
            <a:pPr>
              <a:lnSpc>
                <a:spcPct val="150000"/>
              </a:lnSpc>
            </a:pPr>
            <a:r>
              <a:rPr lang="zh-CN" altLang="en-US" sz="2400" b="1" dirty="0" smtClean="0">
                <a:ea typeface="宋体" panose="02010600030101010101" pitchFamily="2" charset="-122"/>
              </a:rPr>
              <a:t>（</a:t>
            </a:r>
            <a:r>
              <a:rPr lang="en-US" altLang="zh-CN" sz="2400" b="1" dirty="0" smtClean="0">
                <a:ea typeface="宋体" panose="02010600030101010101" pitchFamily="2" charset="-122"/>
              </a:rPr>
              <a:t>6</a:t>
            </a:r>
            <a:r>
              <a:rPr lang="zh-CN" altLang="en-US" sz="2400" b="1" dirty="0" smtClean="0">
                <a:ea typeface="宋体" panose="02010600030101010101" pitchFamily="2" charset="-122"/>
              </a:rPr>
              <a:t>）</a:t>
            </a:r>
            <a:r>
              <a:rPr lang="zh-CN" altLang="en-US" sz="2400" b="1" dirty="0" smtClean="0">
                <a:solidFill>
                  <a:schemeClr val="tx2"/>
                </a:solidFill>
                <a:ea typeface="宋体" panose="02010600030101010101" pitchFamily="2" charset="-122"/>
              </a:rPr>
              <a:t>终端用户</a:t>
            </a:r>
            <a:r>
              <a:rPr lang="zh-CN" altLang="en-US" sz="2400" b="1" dirty="0">
                <a:solidFill>
                  <a:schemeClr val="tx2"/>
                </a:solidFill>
                <a:ea typeface="宋体" panose="02010600030101010101" pitchFamily="2" charset="-122"/>
              </a:rPr>
              <a:t>（</a:t>
            </a:r>
            <a:r>
              <a:rPr lang="en-US" altLang="zh-CN" sz="2400" b="1" dirty="0">
                <a:solidFill>
                  <a:schemeClr val="tx2"/>
                </a:solidFill>
                <a:ea typeface="宋体" panose="02010600030101010101" pitchFamily="2" charset="-122"/>
              </a:rPr>
              <a:t>End User</a:t>
            </a:r>
            <a:r>
              <a:rPr lang="zh-CN" altLang="en-US" sz="2400" b="1" dirty="0">
                <a:solidFill>
                  <a:schemeClr val="tx2"/>
                </a:solidFill>
                <a:ea typeface="宋体" panose="02010600030101010101" pitchFamily="2" charset="-122"/>
              </a:rPr>
              <a:t>）</a:t>
            </a:r>
            <a:r>
              <a:rPr lang="zh-CN" altLang="en-US" sz="2400" b="1" dirty="0" smtClean="0">
                <a:solidFill>
                  <a:schemeClr val="tx2"/>
                </a:solidFill>
                <a:ea typeface="宋体" panose="02010600030101010101" pitchFamily="2" charset="-122"/>
              </a:rPr>
              <a:t>。</a:t>
            </a:r>
            <a:r>
              <a:rPr lang="zh-CN" altLang="en-US" sz="2400" b="1" dirty="0" smtClean="0">
                <a:ea typeface="宋体" panose="02010600030101010101" pitchFamily="2" charset="-122"/>
              </a:rPr>
              <a:t>通过</a:t>
            </a:r>
            <a:r>
              <a:rPr lang="zh-CN" altLang="en-US" sz="2400" b="1" dirty="0">
                <a:ea typeface="宋体" panose="02010600030101010101" pitchFamily="2" charset="-122"/>
              </a:rPr>
              <a:t>应用系统的</a:t>
            </a:r>
            <a:r>
              <a:rPr lang="zh-CN" altLang="en-US" sz="2400" b="1" dirty="0" smtClean="0">
                <a:ea typeface="宋体" panose="02010600030101010101" pitchFamily="2" charset="-122"/>
              </a:rPr>
              <a:t>用户界面</a:t>
            </a:r>
            <a:r>
              <a:rPr lang="zh-CN" altLang="en-US" sz="2400" b="1" dirty="0">
                <a:ea typeface="宋体" panose="02010600030101010101" pitchFamily="2" charset="-122"/>
              </a:rPr>
              <a:t>来使用数据库。</a:t>
            </a:r>
            <a:endParaRPr lang="en-US" altLang="zh-CN" sz="2400" b="1" dirty="0">
              <a:ea typeface="宋体" panose="02010600030101010101" pitchFamily="2" charset="-122"/>
            </a:endParaRPr>
          </a:p>
          <a:p>
            <a:endParaRPr lang="zh-CN" altLang="en-US" sz="2800" b="1" dirty="0" smtClean="0">
              <a:ea typeface="宋体" panose="02010600030101010101" pitchFamily="2" charset="-122"/>
            </a:endParaRPr>
          </a:p>
        </p:txBody>
      </p:sp>
      <p:sp>
        <p:nvSpPr>
          <p:cNvPr id="3" name="Rectangle 3"/>
          <p:cNvSpPr>
            <a:spLocks noChangeArrowheads="1"/>
          </p:cNvSpPr>
          <p:nvPr/>
        </p:nvSpPr>
        <p:spPr bwMode="auto">
          <a:xfrm>
            <a:off x="685800" y="152400"/>
            <a:ext cx="7772400" cy="788988"/>
          </a:xfrm>
          <a:prstGeom prst="rect">
            <a:avLst/>
          </a:prstGeom>
          <a:noFill/>
          <a:ln w="9525">
            <a:noFill/>
            <a:miter lim="800000"/>
          </a:ln>
        </p:spPr>
        <p:txBody>
          <a:bodyPr anchor="ctr"/>
          <a:lstStyle/>
          <a:p>
            <a:pPr>
              <a:spcBef>
                <a:spcPct val="0"/>
              </a:spcBef>
              <a:defRPr/>
            </a:pPr>
            <a:r>
              <a:rPr lang="en-US" altLang="zh-CN" sz="4400" b="1" dirty="0">
                <a:solidFill>
                  <a:schemeClr val="tx1"/>
                </a:solidFill>
                <a:latin typeface="楷体_GB2312" pitchFamily="49" charset="-122"/>
                <a:ea typeface="楷体_GB2312" pitchFamily="49" charset="-122"/>
              </a:rPr>
              <a:t> </a:t>
            </a:r>
            <a:r>
              <a:rPr lang="en-US" altLang="zh-CN" sz="3200" dirty="0">
                <a:solidFill>
                  <a:srgbClr val="FF33CC"/>
                </a:solidFill>
                <a:effectLst>
                  <a:outerShdw blurRad="38100" dist="38100" dir="2700000" algn="tl">
                    <a:srgbClr val="C0C0C0"/>
                  </a:outerShdw>
                </a:effectLst>
                <a:latin typeface="+mj-lt"/>
                <a:ea typeface="宋体" panose="02010600030101010101" pitchFamily="2" charset="-122"/>
                <a:cs typeface="+mj-cs"/>
              </a:rPr>
              <a:t>3</a:t>
            </a:r>
            <a:r>
              <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rPr>
              <a:t>、用户</a:t>
            </a:r>
            <a:endPar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endParaRPr>
          </a:p>
        </p:txBody>
      </p:sp>
    </p:spTree>
  </p:cSld>
  <p:clrMapOvr>
    <a:masterClrMapping/>
  </p:clrMapOvr>
  <p:transition spd="med">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日期占位符 1"/>
          <p:cNvSpPr>
            <a:spLocks noGrp="1"/>
          </p:cNvSpPr>
          <p:nvPr>
            <p:ph type="dt" sz="quarter" idx="10"/>
          </p:nvPr>
        </p:nvSpPr>
        <p:spPr>
          <a:xfrm>
            <a:off x="352" y="6525344"/>
            <a:ext cx="2186062" cy="332656"/>
          </a:xfrm>
          <a:noFill/>
        </p:spPr>
        <p:txBody>
          <a:bodyPr/>
          <a:lstStyle/>
          <a:p>
            <a:fld id="{BBDE3E36-ECFA-4061-ACEE-97BBCE949FD7}" type="datetime9">
              <a:rPr lang="zh-CN" altLang="en-US" smtClean="0"/>
            </a:fld>
            <a:endParaRPr lang="en-US" altLang="zh-CN" dirty="0" smtClean="0"/>
          </a:p>
        </p:txBody>
      </p:sp>
      <p:sp>
        <p:nvSpPr>
          <p:cNvPr id="25604" name="Rectangle 3"/>
          <p:cNvSpPr>
            <a:spLocks noChangeArrowheads="1"/>
          </p:cNvSpPr>
          <p:nvPr/>
        </p:nvSpPr>
        <p:spPr bwMode="auto">
          <a:xfrm>
            <a:off x="603250" y="1344613"/>
            <a:ext cx="7772400" cy="5029200"/>
          </a:xfrm>
          <a:prstGeom prst="rect">
            <a:avLst/>
          </a:prstGeom>
          <a:noFill/>
          <a:ln w="9525">
            <a:noFill/>
            <a:miter lim="800000"/>
          </a:ln>
        </p:spPr>
        <p:txBody>
          <a:bodyPr/>
          <a:lstStyle/>
          <a:p>
            <a:pPr indent="720725" eaLnBrk="1" hangingPunct="1">
              <a:lnSpc>
                <a:spcPts val="3300"/>
              </a:lnSpc>
              <a:spcBef>
                <a:spcPct val="20000"/>
              </a:spcBef>
              <a:buFont typeface="Wingdings" panose="05000000000000000000" pitchFamily="2" charset="2"/>
              <a:buChar char="Ø"/>
            </a:pPr>
            <a:endParaRPr lang="en-US" altLang="zh-CN" sz="3200" b="1" i="1" dirty="0">
              <a:latin typeface="宋体" panose="02010600030101010101" pitchFamily="2" charset="-122"/>
              <a:ea typeface="宋体" panose="02010600030101010101" pitchFamily="2" charset="-122"/>
            </a:endParaRPr>
          </a:p>
          <a:p>
            <a:pPr indent="720725">
              <a:lnSpc>
                <a:spcPts val="3300"/>
              </a:lnSpc>
              <a:spcBef>
                <a:spcPct val="20000"/>
              </a:spcBef>
              <a:buFont typeface="Wingdings" panose="05000000000000000000" pitchFamily="2" charset="2"/>
              <a:buChar char="Ø"/>
            </a:pPr>
            <a:r>
              <a:rPr lang="zh-CN" altLang="en-US" dirty="0" smtClean="0">
                <a:ea typeface="宋体" panose="02010600030101010101" pitchFamily="2" charset="-122"/>
              </a:rPr>
              <a:t>不同</a:t>
            </a:r>
            <a:r>
              <a:rPr lang="zh-CN" altLang="en-US" dirty="0">
                <a:latin typeface="宋体" panose="02010600030101010101" pitchFamily="2" charset="-122"/>
                <a:ea typeface="宋体" panose="02010600030101010101" pitchFamily="2" charset="-122"/>
              </a:rPr>
              <a:t>用户</a:t>
            </a:r>
            <a:r>
              <a:rPr lang="zh-CN" altLang="en-US" dirty="0" smtClean="0">
                <a:ea typeface="宋体" panose="02010600030101010101" pitchFamily="2" charset="-122"/>
              </a:rPr>
              <a:t>具有</a:t>
            </a:r>
            <a:r>
              <a:rPr lang="zh-CN" altLang="en-US" dirty="0">
                <a:ea typeface="宋体" panose="02010600030101010101" pitchFamily="2" charset="-122"/>
              </a:rPr>
              <a:t>不同的岗位</a:t>
            </a:r>
            <a:r>
              <a:rPr lang="zh-CN" altLang="en-US" dirty="0" smtClean="0">
                <a:ea typeface="宋体" panose="02010600030101010101" pitchFamily="2" charset="-122"/>
              </a:rPr>
              <a:t>职责，各</a:t>
            </a:r>
            <a:r>
              <a:rPr lang="zh-CN" altLang="en-US" dirty="0" smtClean="0">
                <a:latin typeface="宋体" panose="02010600030101010101" pitchFamily="2" charset="-122"/>
                <a:ea typeface="宋体" panose="02010600030101010101" pitchFamily="2" charset="-122"/>
              </a:rPr>
              <a:t>用户没有必要全面了解</a:t>
            </a:r>
            <a:r>
              <a:rPr lang="zh-CN" altLang="en-US" dirty="0">
                <a:latin typeface="宋体" panose="02010600030101010101" pitchFamily="2" charset="-122"/>
                <a:ea typeface="宋体" panose="02010600030101010101" pitchFamily="2" charset="-122"/>
              </a:rPr>
              <a:t>数据库中用来表示数据的复杂的数据结构</a:t>
            </a:r>
            <a:r>
              <a:rPr lang="zh-CN" altLang="en-US" dirty="0" smtClean="0">
                <a:latin typeface="宋体" panose="02010600030101010101" pitchFamily="2" charset="-122"/>
                <a:ea typeface="宋体" panose="02010600030101010101" pitchFamily="2" charset="-122"/>
              </a:rPr>
              <a:t>。</a:t>
            </a:r>
            <a:endParaRPr lang="en-US" altLang="zh-CN" dirty="0" smtClean="0">
              <a:latin typeface="宋体" panose="02010600030101010101" pitchFamily="2" charset="-122"/>
              <a:ea typeface="宋体" panose="02010600030101010101" pitchFamily="2" charset="-122"/>
            </a:endParaRPr>
          </a:p>
          <a:p>
            <a:pPr indent="720725">
              <a:lnSpc>
                <a:spcPts val="3300"/>
              </a:lnSpc>
              <a:spcBef>
                <a:spcPct val="20000"/>
              </a:spcBef>
              <a:buFont typeface="Wingdings" panose="05000000000000000000" pitchFamily="2" charset="2"/>
              <a:buChar char="Ø"/>
            </a:pPr>
            <a:r>
              <a:rPr lang="zh-CN" altLang="en-US" b="1" dirty="0" smtClean="0">
                <a:latin typeface="宋体" panose="02010600030101010101" pitchFamily="2" charset="-122"/>
                <a:ea typeface="宋体" panose="02010600030101010101" pitchFamily="2" charset="-122"/>
              </a:rPr>
              <a:t>数据库管理系统</a:t>
            </a:r>
            <a:r>
              <a:rPr lang="zh-CN" altLang="en-US" b="1" dirty="0">
                <a:latin typeface="宋体" panose="02010600030101010101" pitchFamily="2" charset="-122"/>
                <a:ea typeface="宋体" panose="02010600030101010101" pitchFamily="2" charset="-122"/>
              </a:rPr>
              <a:t>的一个主要作用</a:t>
            </a:r>
            <a:r>
              <a:rPr lang="zh-CN" altLang="en-US" b="1" dirty="0" smtClean="0">
                <a:latin typeface="宋体" panose="02010600030101010101" pitchFamily="2" charset="-122"/>
                <a:ea typeface="宋体" panose="02010600030101010101" pitchFamily="2" charset="-122"/>
              </a:rPr>
              <a:t>就是隐蔽关于</a:t>
            </a:r>
            <a:r>
              <a:rPr lang="zh-CN" altLang="en-US" b="1" dirty="0">
                <a:latin typeface="宋体" panose="02010600030101010101" pitchFamily="2" charset="-122"/>
                <a:ea typeface="宋体" panose="02010600030101010101" pitchFamily="2" charset="-122"/>
              </a:rPr>
              <a:t>数据存储和维护的某些细节</a:t>
            </a:r>
            <a:r>
              <a:rPr lang="zh-CN" altLang="en-US" dirty="0" smtClean="0">
                <a:latin typeface="宋体" panose="02010600030101010101" pitchFamily="2" charset="-122"/>
                <a:ea typeface="宋体" panose="02010600030101010101" pitchFamily="2" charset="-122"/>
              </a:rPr>
              <a:t>，为</a:t>
            </a:r>
            <a:r>
              <a:rPr lang="zh-CN" altLang="en-US" dirty="0">
                <a:latin typeface="宋体" panose="02010600030101010101" pitchFamily="2" charset="-122"/>
                <a:ea typeface="宋体" panose="02010600030101010101" pitchFamily="2" charset="-122"/>
              </a:rPr>
              <a:t>用户提供数据在不同层次上的抽象，即</a:t>
            </a:r>
            <a:r>
              <a:rPr lang="zh-CN" altLang="en-US" b="1" dirty="0">
                <a:latin typeface="宋体" panose="02010600030101010101" pitchFamily="2" charset="-122"/>
                <a:ea typeface="宋体" panose="02010600030101010101" pitchFamily="2" charset="-122"/>
              </a:rPr>
              <a:t>不同的使用者从不同的角度去观察数据库中的数据所得到的结果</a:t>
            </a:r>
            <a:r>
              <a:rPr lang="zh-CN" altLang="en-US"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a:p>
            <a:pPr marL="990600" lvl="1" indent="-368300" eaLnBrk="1" hangingPunct="1">
              <a:lnSpc>
                <a:spcPts val="3300"/>
              </a:lnSpc>
              <a:spcBef>
                <a:spcPct val="20000"/>
              </a:spcBef>
              <a:buFont typeface="Wingdings" panose="05000000000000000000" pitchFamily="2" charset="2"/>
              <a:buChar char="ü"/>
            </a:pPr>
            <a:r>
              <a:rPr lang="zh-CN" altLang="en-US" dirty="0" smtClean="0">
                <a:latin typeface="宋体" panose="02010600030101010101" pitchFamily="2" charset="-122"/>
                <a:ea typeface="宋体" panose="02010600030101010101" pitchFamily="2" charset="-122"/>
              </a:rPr>
              <a:t>四层抽象</a:t>
            </a:r>
            <a:endParaRPr lang="zh-CN" altLang="en-US" dirty="0">
              <a:latin typeface="宋体" panose="02010600030101010101" pitchFamily="2" charset="-122"/>
              <a:ea typeface="宋体" panose="02010600030101010101" pitchFamily="2" charset="-122"/>
            </a:endParaRPr>
          </a:p>
          <a:p>
            <a:pPr marL="990600" lvl="1" indent="-368300" eaLnBrk="1" hangingPunct="1">
              <a:lnSpc>
                <a:spcPts val="3300"/>
              </a:lnSpc>
              <a:spcBef>
                <a:spcPct val="20000"/>
              </a:spcBef>
              <a:buFont typeface="Wingdings" panose="05000000000000000000" pitchFamily="2" charset="2"/>
              <a:buChar char="ü"/>
            </a:pPr>
            <a:r>
              <a:rPr lang="zh-CN" altLang="en-US" dirty="0" smtClean="0">
                <a:latin typeface="宋体" panose="02010600030101010101" pitchFamily="2" charset="-122"/>
                <a:ea typeface="宋体" panose="02010600030101010101" pitchFamily="2" charset="-122"/>
              </a:rPr>
              <a:t>实例、模式和模型</a:t>
            </a:r>
            <a:endParaRPr lang="zh-CN" altLang="en-US" dirty="0">
              <a:latin typeface="宋体" panose="02010600030101010101" pitchFamily="2" charset="-122"/>
              <a:ea typeface="宋体" panose="02010600030101010101" pitchFamily="2" charset="-122"/>
            </a:endParaRPr>
          </a:p>
          <a:p>
            <a:pPr marL="990600" lvl="1" indent="-368300" eaLnBrk="1" hangingPunct="1">
              <a:lnSpc>
                <a:spcPts val="3300"/>
              </a:lnSpc>
              <a:spcBef>
                <a:spcPct val="20000"/>
              </a:spcBef>
              <a:buFont typeface="Wingdings" panose="05000000000000000000" pitchFamily="2" charset="2"/>
              <a:buChar char="ü"/>
            </a:pPr>
            <a:r>
              <a:rPr lang="zh-CN" altLang="en-US" dirty="0">
                <a:latin typeface="宋体" panose="02010600030101010101" pitchFamily="2" charset="-122"/>
                <a:ea typeface="宋体" panose="02010600030101010101" pitchFamily="2" charset="-122"/>
              </a:rPr>
              <a:t>数据独立性</a:t>
            </a:r>
            <a:endParaRPr lang="zh-CN" altLang="en-US" dirty="0">
              <a:latin typeface="宋体" panose="02010600030101010101" pitchFamily="2" charset="-122"/>
              <a:ea typeface="宋体" panose="02010600030101010101" pitchFamily="2" charset="-122"/>
            </a:endParaRPr>
          </a:p>
        </p:txBody>
      </p:sp>
      <p:sp>
        <p:nvSpPr>
          <p:cNvPr id="6" name="Rectangle 2"/>
          <p:cNvSpPr>
            <a:spLocks noChangeArrowheads="1"/>
          </p:cNvSpPr>
          <p:nvPr/>
        </p:nvSpPr>
        <p:spPr bwMode="auto">
          <a:xfrm>
            <a:off x="976313" y="234950"/>
            <a:ext cx="7772400" cy="568325"/>
          </a:xfrm>
          <a:prstGeom prst="rect">
            <a:avLst/>
          </a:prstGeom>
          <a:noFill/>
          <a:ln w="9525">
            <a:noFill/>
            <a:miter lim="800000"/>
          </a:ln>
        </p:spPr>
        <p:txBody>
          <a:bodyPr anchor="ctr"/>
          <a:lstStyle/>
          <a:p>
            <a:pPr>
              <a:spcBef>
                <a:spcPct val="0"/>
              </a:spcBef>
              <a:defRPr/>
            </a:pPr>
            <a:r>
              <a:rPr lang="en-US" altLang="zh-CN" sz="3200" dirty="0">
                <a:solidFill>
                  <a:srgbClr val="FF33CC"/>
                </a:solidFill>
                <a:effectLst>
                  <a:outerShdw blurRad="38100" dist="38100" dir="2700000" algn="tl">
                    <a:srgbClr val="C0C0C0"/>
                  </a:outerShdw>
                </a:effectLst>
                <a:latin typeface="+mj-lt"/>
                <a:ea typeface="宋体" panose="02010600030101010101" pitchFamily="2" charset="-122"/>
                <a:cs typeface="+mj-cs"/>
              </a:rPr>
              <a:t>4</a:t>
            </a:r>
            <a:r>
              <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rPr>
              <a:t>、</a:t>
            </a:r>
            <a:r>
              <a:rPr lang="zh-CN" altLang="en-US" sz="3200" dirty="0" smtClean="0">
                <a:solidFill>
                  <a:srgbClr val="FF33CC"/>
                </a:solidFill>
                <a:effectLst>
                  <a:outerShdw blurRad="38100" dist="38100" dir="2700000" algn="tl">
                    <a:srgbClr val="C0C0C0"/>
                  </a:outerShdw>
                </a:effectLst>
                <a:latin typeface="+mj-lt"/>
                <a:ea typeface="宋体" panose="02010600030101010101" pitchFamily="2" charset="-122"/>
                <a:cs typeface="+mj-cs"/>
              </a:rPr>
              <a:t>数据抽象</a:t>
            </a:r>
            <a:endPar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endParaRPr>
          </a:p>
        </p:txBody>
      </p:sp>
      <p:sp>
        <p:nvSpPr>
          <p:cNvPr id="25606" name="矩形 6"/>
          <p:cNvSpPr>
            <a:spLocks noChangeArrowheads="1"/>
          </p:cNvSpPr>
          <p:nvPr/>
        </p:nvSpPr>
        <p:spPr bwMode="auto">
          <a:xfrm>
            <a:off x="609600" y="908720"/>
            <a:ext cx="7578725" cy="892552"/>
          </a:xfrm>
          <a:prstGeom prst="rect">
            <a:avLst/>
          </a:prstGeom>
          <a:noFill/>
          <a:ln w="9525">
            <a:noFill/>
            <a:miter lim="800000"/>
          </a:ln>
        </p:spPr>
        <p:txBody>
          <a:bodyPr>
            <a:spAutoFit/>
          </a:bodyPr>
          <a:lstStyle/>
          <a:p>
            <a:pPr eaLnBrk="1" hangingPunct="1"/>
            <a:r>
              <a:rPr lang="zh-CN" altLang="en-US" sz="2800" b="1" dirty="0">
                <a:ea typeface="宋体" panose="02010600030101010101" pitchFamily="2" charset="-122"/>
              </a:rPr>
              <a:t>      </a:t>
            </a:r>
            <a:r>
              <a:rPr lang="zh-CN" altLang="en-US" dirty="0" smtClean="0">
                <a:ea typeface="宋体" panose="02010600030101010101" pitchFamily="2" charset="-122"/>
              </a:rPr>
              <a:t>所谓</a:t>
            </a:r>
            <a:r>
              <a:rPr lang="zh-CN" altLang="en-US" dirty="0" smtClean="0">
                <a:solidFill>
                  <a:srgbClr val="FF0000"/>
                </a:solidFill>
                <a:ea typeface="宋体" panose="02010600030101010101" pitchFamily="2" charset="-122"/>
              </a:rPr>
              <a:t>抽象</a:t>
            </a:r>
            <a:r>
              <a:rPr lang="zh-CN" altLang="en-US" dirty="0" smtClean="0">
                <a:ea typeface="宋体" panose="02010600030101010101" pitchFamily="2" charset="-122"/>
              </a:rPr>
              <a:t>，</a:t>
            </a:r>
            <a:r>
              <a:rPr lang="zh-CN" altLang="en-US" dirty="0">
                <a:ea typeface="宋体" panose="02010600030101010101" pitchFamily="2" charset="-122"/>
              </a:rPr>
              <a:t>就是指观察、认识和理解数据的范围、角度和方法。  </a:t>
            </a:r>
            <a:endParaRPr lang="zh-CN" altLang="en-US" dirty="0">
              <a:ea typeface="宋体" panose="02010600030101010101" pitchFamily="2" charset="-122"/>
            </a:endParaRPr>
          </a:p>
        </p:txBody>
      </p:sp>
    </p:spTree>
  </p:cSld>
  <p:clrMapOvr>
    <a:masterClrMapping/>
  </p:clrMapOvr>
  <p:transition spd="med">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60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60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60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60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日期占位符 1"/>
          <p:cNvSpPr>
            <a:spLocks noGrp="1"/>
          </p:cNvSpPr>
          <p:nvPr>
            <p:ph type="dt" sz="quarter" idx="10"/>
          </p:nvPr>
        </p:nvSpPr>
        <p:spPr>
          <a:xfrm>
            <a:off x="23813" y="6400800"/>
            <a:ext cx="2315939" cy="457200"/>
          </a:xfrm>
          <a:noFill/>
        </p:spPr>
        <p:txBody>
          <a:bodyPr/>
          <a:lstStyle/>
          <a:p>
            <a:fld id="{24141A35-4F00-439F-8C28-0B0B0F03FD24}" type="datetime9">
              <a:rPr lang="zh-CN" altLang="en-US" smtClean="0"/>
            </a:fld>
            <a:endParaRPr lang="en-US" altLang="zh-CN" dirty="0" smtClean="0"/>
          </a:p>
        </p:txBody>
      </p:sp>
      <p:sp>
        <p:nvSpPr>
          <p:cNvPr id="26628" name="Rectangle 3"/>
          <p:cNvSpPr>
            <a:spLocks noChangeArrowheads="1"/>
          </p:cNvSpPr>
          <p:nvPr/>
        </p:nvSpPr>
        <p:spPr bwMode="auto">
          <a:xfrm>
            <a:off x="685800" y="990600"/>
            <a:ext cx="7772400" cy="5105400"/>
          </a:xfrm>
          <a:prstGeom prst="rect">
            <a:avLst/>
          </a:prstGeom>
          <a:noFill/>
          <a:ln w="9525">
            <a:noFill/>
            <a:miter lim="800000"/>
          </a:ln>
        </p:spPr>
        <p:txBody>
          <a:bodyPr/>
          <a:lstStyle/>
          <a:p>
            <a:pPr eaLnBrk="1" hangingPunct="1">
              <a:spcBef>
                <a:spcPct val="20000"/>
              </a:spcBef>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数据抽象</a:t>
            </a:r>
            <a:r>
              <a:rPr lang="zh-CN" altLang="en-US" sz="2000" dirty="0" smtClean="0">
                <a:latin typeface="宋体" panose="02010600030101010101" pitchFamily="2" charset="-122"/>
                <a:ea typeface="宋体" panose="02010600030101010101" pitchFamily="2" charset="-122"/>
              </a:rPr>
              <a:t>的层次</a:t>
            </a:r>
            <a:endParaRPr lang="zh-CN" altLang="en-US" sz="2000" dirty="0">
              <a:latin typeface="宋体" panose="02010600030101010101" pitchFamily="2" charset="-122"/>
              <a:ea typeface="宋体" panose="02010600030101010101" pitchFamily="2" charset="-122"/>
            </a:endParaRPr>
          </a:p>
        </p:txBody>
      </p:sp>
      <p:sp>
        <p:nvSpPr>
          <p:cNvPr id="17" name="Rectangle 2"/>
          <p:cNvSpPr>
            <a:spLocks noChangeArrowheads="1"/>
          </p:cNvSpPr>
          <p:nvPr/>
        </p:nvSpPr>
        <p:spPr bwMode="auto">
          <a:xfrm>
            <a:off x="976313" y="234950"/>
            <a:ext cx="7772400" cy="568325"/>
          </a:xfrm>
          <a:prstGeom prst="rect">
            <a:avLst/>
          </a:prstGeom>
          <a:noFill/>
          <a:ln w="9525">
            <a:noFill/>
            <a:miter lim="800000"/>
          </a:ln>
        </p:spPr>
        <p:txBody>
          <a:bodyPr anchor="ctr"/>
          <a:lstStyle/>
          <a:p>
            <a:pPr>
              <a:spcBef>
                <a:spcPct val="0"/>
              </a:spcBef>
              <a:defRPr/>
            </a:pPr>
            <a:r>
              <a:rPr lang="en-US" altLang="zh-CN" sz="3200" dirty="0">
                <a:solidFill>
                  <a:srgbClr val="FF33CC"/>
                </a:solidFill>
                <a:effectLst>
                  <a:outerShdw blurRad="38100" dist="38100" dir="2700000" algn="tl">
                    <a:srgbClr val="C0C0C0"/>
                  </a:outerShdw>
                </a:effectLst>
                <a:latin typeface="+mj-lt"/>
                <a:ea typeface="宋体" panose="02010600030101010101" pitchFamily="2" charset="-122"/>
                <a:cs typeface="+mj-cs"/>
              </a:rPr>
              <a:t>4</a:t>
            </a:r>
            <a:r>
              <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rPr>
              <a:t>、</a:t>
            </a:r>
            <a:r>
              <a:rPr lang="zh-CN" altLang="en-US" sz="3200" dirty="0" smtClean="0">
                <a:solidFill>
                  <a:srgbClr val="FF33CC"/>
                </a:solidFill>
                <a:effectLst>
                  <a:outerShdw blurRad="38100" dist="38100" dir="2700000" algn="tl">
                    <a:srgbClr val="C0C0C0"/>
                  </a:outerShdw>
                </a:effectLst>
                <a:latin typeface="+mj-lt"/>
                <a:ea typeface="宋体" panose="02010600030101010101" pitchFamily="2" charset="-122"/>
                <a:cs typeface="+mj-cs"/>
              </a:rPr>
              <a:t>数据抽象</a:t>
            </a:r>
            <a:endPar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endParaRPr>
          </a:p>
        </p:txBody>
      </p:sp>
      <p:pic>
        <p:nvPicPr>
          <p:cNvPr id="2" name="图片 1"/>
          <p:cNvPicPr>
            <a:picLocks noChangeAspect="1"/>
          </p:cNvPicPr>
          <p:nvPr/>
        </p:nvPicPr>
        <p:blipFill>
          <a:blip r:embed="rId1"/>
          <a:stretch>
            <a:fillRect/>
          </a:stretch>
        </p:blipFill>
        <p:spPr>
          <a:xfrm>
            <a:off x="1691679" y="2420888"/>
            <a:ext cx="6078195" cy="3312368"/>
          </a:xfrm>
          <a:prstGeom prst="rect">
            <a:avLst/>
          </a:prstGeom>
        </p:spPr>
      </p:pic>
    </p:spTree>
  </p:cSld>
  <p:clrMapOvr>
    <a:masterClrMapping/>
  </p:clrMapOvr>
  <p:transition spd="med">
    <p:wheel spokes="8"/>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日期占位符 1"/>
          <p:cNvSpPr>
            <a:spLocks noGrp="1"/>
          </p:cNvSpPr>
          <p:nvPr>
            <p:ph type="dt" sz="quarter" idx="10"/>
          </p:nvPr>
        </p:nvSpPr>
        <p:spPr>
          <a:xfrm>
            <a:off x="0" y="6511924"/>
            <a:ext cx="2195736" cy="346075"/>
          </a:xfrm>
          <a:noFill/>
        </p:spPr>
        <p:txBody>
          <a:bodyPr/>
          <a:lstStyle/>
          <a:p>
            <a:fld id="{EAAC2779-B226-4EFD-B996-CC85A425E0DA}" type="datetime9">
              <a:rPr lang="zh-CN" altLang="en-US" smtClean="0"/>
            </a:fld>
            <a:endParaRPr lang="en-US" altLang="zh-CN" dirty="0" smtClean="0"/>
          </a:p>
        </p:txBody>
      </p:sp>
      <p:sp>
        <p:nvSpPr>
          <p:cNvPr id="27652" name="Rectangle 3"/>
          <p:cNvSpPr>
            <a:spLocks noChangeArrowheads="1"/>
          </p:cNvSpPr>
          <p:nvPr/>
        </p:nvSpPr>
        <p:spPr bwMode="auto">
          <a:xfrm>
            <a:off x="685800" y="990600"/>
            <a:ext cx="7772400" cy="5334000"/>
          </a:xfrm>
          <a:prstGeom prst="rect">
            <a:avLst/>
          </a:prstGeom>
          <a:noFill/>
          <a:ln w="9525">
            <a:noFill/>
            <a:miter lim="800000"/>
          </a:ln>
        </p:spPr>
        <p:txBody>
          <a:bodyPr/>
          <a:lstStyle/>
          <a:p>
            <a:pPr eaLnBrk="1" hangingPunct="1">
              <a:spcBef>
                <a:spcPct val="20000"/>
              </a:spcBef>
              <a:buFont typeface="Wingdings" panose="05000000000000000000" pitchFamily="2" charset="2"/>
              <a:buChar char="Ø"/>
            </a:pPr>
            <a:r>
              <a:rPr lang="zh-CN" altLang="en-US" sz="3200" dirty="0">
                <a:latin typeface="宋体" panose="02010600030101010101" pitchFamily="2" charset="-122"/>
                <a:ea typeface="宋体" panose="02010600030101010101" pitchFamily="2" charset="-122"/>
              </a:rPr>
              <a:t> 数据抽象</a:t>
            </a:r>
            <a:endParaRPr lang="zh-CN" altLang="en-US" sz="3200" dirty="0">
              <a:latin typeface="宋体" panose="02010600030101010101" pitchFamily="2" charset="-122"/>
              <a:ea typeface="宋体" panose="02010600030101010101" pitchFamily="2" charset="-122"/>
            </a:endParaRPr>
          </a:p>
          <a:p>
            <a:pPr marL="443230" lvl="2" indent="450850" eaLnBrk="1" hangingPunct="1">
              <a:lnSpc>
                <a:spcPts val="3300"/>
              </a:lnSpc>
              <a:spcBef>
                <a:spcPct val="20000"/>
              </a:spcBef>
            </a:pPr>
            <a:r>
              <a:rPr lang="zh-CN" altLang="en-US" sz="2400" b="1" i="1" u="sng" dirty="0">
                <a:latin typeface="宋体" panose="02010600030101010101" pitchFamily="2" charset="-122"/>
                <a:ea typeface="宋体" panose="02010600030101010101" pitchFamily="2" charset="-122"/>
              </a:rPr>
              <a:t>物理层</a:t>
            </a:r>
            <a:r>
              <a:rPr lang="zh-CN" altLang="en-US" sz="2400" dirty="0">
                <a:latin typeface="宋体" panose="02010600030101010101" pitchFamily="2" charset="-122"/>
                <a:ea typeface="宋体" panose="02010600030101010101" pitchFamily="2" charset="-122"/>
              </a:rPr>
              <a:t>：最低层次的抽象，描述数据是如何存储的</a:t>
            </a:r>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marL="443230" lvl="2" indent="450850" eaLnBrk="1" hangingPunct="1">
              <a:lnSpc>
                <a:spcPts val="3300"/>
              </a:lnSpc>
              <a:spcBef>
                <a:spcPct val="20000"/>
              </a:spcBef>
            </a:pPr>
            <a:r>
              <a:rPr lang="zh-CN" altLang="en-US" sz="2400" b="1" i="1" u="sng" dirty="0" smtClean="0">
                <a:latin typeface="宋体" panose="02010600030101010101" pitchFamily="2" charset="-122"/>
                <a:ea typeface="宋体" panose="02010600030101010101" pitchFamily="2" charset="-122"/>
              </a:rPr>
              <a:t>逻辑</a:t>
            </a:r>
            <a:r>
              <a:rPr lang="zh-CN" altLang="en-US" sz="2400" b="1" i="1" u="sng" dirty="0">
                <a:latin typeface="宋体" panose="02010600030101010101" pitchFamily="2" charset="-122"/>
                <a:ea typeface="宋体" panose="02010600030101010101" pitchFamily="2" charset="-122"/>
              </a:rPr>
              <a:t>层</a:t>
            </a:r>
            <a:r>
              <a:rPr lang="zh-CN" altLang="en-US" sz="2400" dirty="0" smtClean="0">
                <a:latin typeface="宋体" panose="02010600030101010101" pitchFamily="2" charset="-122"/>
                <a:ea typeface="宋体" panose="02010600030101010101" pitchFamily="2" charset="-122"/>
              </a:rPr>
              <a:t>：描述</a:t>
            </a:r>
            <a:r>
              <a:rPr lang="zh-CN" altLang="en-US" sz="2400" dirty="0">
                <a:latin typeface="宋体" panose="02010600030101010101" pitchFamily="2" charset="-122"/>
                <a:ea typeface="宋体" panose="02010600030101010101" pitchFamily="2" charset="-122"/>
              </a:rPr>
              <a:t>数据库中存储什么数据以及这些数据间存在什么关系</a:t>
            </a:r>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marL="443230" lvl="2" indent="450850" eaLnBrk="1" hangingPunct="1">
              <a:lnSpc>
                <a:spcPts val="3300"/>
              </a:lnSpc>
              <a:spcBef>
                <a:spcPct val="20000"/>
              </a:spcBef>
            </a:pPr>
            <a:r>
              <a:rPr lang="zh-CN" altLang="en-US" sz="2400" b="1" i="1" u="sng" dirty="0" smtClean="0">
                <a:latin typeface="宋体" panose="02010600030101010101" pitchFamily="2" charset="-122"/>
                <a:ea typeface="宋体" panose="02010600030101010101" pitchFamily="2" charset="-122"/>
              </a:rPr>
              <a:t>视图</a:t>
            </a:r>
            <a:r>
              <a:rPr lang="zh-CN" altLang="en-US" sz="2400" b="1" i="1" u="sng" dirty="0">
                <a:latin typeface="宋体" panose="02010600030101010101" pitchFamily="2" charset="-122"/>
                <a:ea typeface="宋体" panose="02010600030101010101" pitchFamily="2" charset="-122"/>
              </a:rPr>
              <a:t>层</a:t>
            </a:r>
            <a:r>
              <a:rPr lang="zh-CN" altLang="en-US" sz="2400" dirty="0" smtClean="0">
                <a:latin typeface="宋体" panose="02010600030101010101" pitchFamily="2" charset="-122"/>
                <a:ea typeface="宋体" panose="02010600030101010101" pitchFamily="2" charset="-122"/>
              </a:rPr>
              <a:t>：是</a:t>
            </a:r>
            <a:r>
              <a:rPr lang="zh-CN" altLang="en-US" sz="2400" dirty="0">
                <a:latin typeface="宋体" panose="02010600030101010101" pitchFamily="2" charset="-122"/>
                <a:ea typeface="宋体" panose="02010600030101010101" pitchFamily="2" charset="-122"/>
              </a:rPr>
              <a:t>最高层次的抽象，但它只描述整个数据库的一小部分，系统可以为同一数据库提供多个视图。</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考生</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考官</a:t>
            </a:r>
            <a:r>
              <a:rPr lang="en-US" altLang="zh-CN" sz="2400" dirty="0" smtClean="0">
                <a:latin typeface="宋体" panose="02010600030101010101" pitchFamily="2" charset="-122"/>
                <a:ea typeface="宋体" panose="02010600030101010101" pitchFamily="2" charset="-122"/>
              </a:rPr>
              <a:t>\</a:t>
            </a:r>
            <a:r>
              <a:rPr lang="zh-CN" altLang="en-US" sz="2400" dirty="0" smtClean="0">
                <a:latin typeface="宋体" panose="02010600030101010101" pitchFamily="2" charset="-122"/>
                <a:ea typeface="宋体" panose="02010600030101010101" pitchFamily="2" charset="-122"/>
              </a:rPr>
              <a:t>考务</a:t>
            </a:r>
            <a:r>
              <a:rPr lang="en-US" altLang="zh-CN"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marL="443230" lvl="2" indent="450850" eaLnBrk="1" hangingPunct="1">
              <a:lnSpc>
                <a:spcPts val="3300"/>
              </a:lnSpc>
              <a:spcBef>
                <a:spcPct val="20000"/>
              </a:spcBef>
            </a:pPr>
            <a:r>
              <a:rPr lang="zh-CN" altLang="en-US" dirty="0">
                <a:latin typeface="宋体" panose="02010600030101010101" pitchFamily="2" charset="-122"/>
                <a:ea typeface="宋体" panose="02010600030101010101" pitchFamily="2" charset="-122"/>
              </a:rPr>
              <a:t>概念</a:t>
            </a:r>
            <a:r>
              <a:rPr lang="zh-CN" altLang="en-US" dirty="0" smtClean="0">
                <a:latin typeface="宋体" panose="02010600030101010101" pitchFamily="2" charset="-122"/>
                <a:ea typeface="宋体" panose="02010600030101010101" pitchFamily="2" charset="-122"/>
              </a:rPr>
              <a:t>层：</a:t>
            </a:r>
            <a:endParaRPr lang="en-US" altLang="zh-CN" sz="2400" dirty="0">
              <a:latin typeface="宋体" panose="02010600030101010101" pitchFamily="2" charset="-122"/>
              <a:ea typeface="宋体" panose="02010600030101010101" pitchFamily="2" charset="-122"/>
            </a:endParaRPr>
          </a:p>
        </p:txBody>
      </p:sp>
      <p:sp>
        <p:nvSpPr>
          <p:cNvPr id="6" name="Rectangle 2"/>
          <p:cNvSpPr>
            <a:spLocks noChangeArrowheads="1"/>
          </p:cNvSpPr>
          <p:nvPr/>
        </p:nvSpPr>
        <p:spPr bwMode="auto">
          <a:xfrm>
            <a:off x="976313" y="234950"/>
            <a:ext cx="7772400" cy="568325"/>
          </a:xfrm>
          <a:prstGeom prst="rect">
            <a:avLst/>
          </a:prstGeom>
          <a:noFill/>
          <a:ln w="9525">
            <a:noFill/>
            <a:miter lim="800000"/>
          </a:ln>
        </p:spPr>
        <p:txBody>
          <a:bodyPr anchor="ctr"/>
          <a:lstStyle/>
          <a:p>
            <a:pPr>
              <a:spcBef>
                <a:spcPct val="0"/>
              </a:spcBef>
              <a:defRPr/>
            </a:pPr>
            <a:r>
              <a:rPr lang="en-US" altLang="zh-CN" sz="3200" dirty="0">
                <a:solidFill>
                  <a:srgbClr val="FF33CC"/>
                </a:solidFill>
                <a:effectLst>
                  <a:outerShdw blurRad="38100" dist="38100" dir="2700000" algn="tl">
                    <a:srgbClr val="C0C0C0"/>
                  </a:outerShdw>
                </a:effectLst>
                <a:latin typeface="+mj-lt"/>
                <a:ea typeface="宋体" panose="02010600030101010101" pitchFamily="2" charset="-122"/>
                <a:cs typeface="+mj-cs"/>
              </a:rPr>
              <a:t>4</a:t>
            </a:r>
            <a:r>
              <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rPr>
              <a:t>、</a:t>
            </a:r>
            <a:r>
              <a:rPr lang="zh-CN" altLang="en-US" sz="3200" dirty="0" smtClean="0">
                <a:solidFill>
                  <a:srgbClr val="FF33CC"/>
                </a:solidFill>
                <a:effectLst>
                  <a:outerShdw blurRad="38100" dist="38100" dir="2700000" algn="tl">
                    <a:srgbClr val="C0C0C0"/>
                  </a:outerShdw>
                </a:effectLst>
                <a:latin typeface="+mj-lt"/>
                <a:ea typeface="宋体" panose="02010600030101010101" pitchFamily="2" charset="-122"/>
                <a:cs typeface="+mj-cs"/>
              </a:rPr>
              <a:t>数据抽象</a:t>
            </a:r>
            <a:endPar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endParaRPr>
          </a:p>
        </p:txBody>
      </p:sp>
    </p:spTree>
  </p:cSld>
  <p:clrMapOvr>
    <a:masterClrMapping/>
  </p:clrMapOvr>
  <p:transition spd="med">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8" name="Rectangle 3"/>
          <p:cNvSpPr>
            <a:spLocks noGrp="1" noChangeArrowheads="1"/>
          </p:cNvSpPr>
          <p:nvPr>
            <p:ph type="body" idx="1"/>
          </p:nvPr>
        </p:nvSpPr>
        <p:spPr>
          <a:xfrm>
            <a:off x="2141240" y="1047751"/>
            <a:ext cx="4787900" cy="2590800"/>
          </a:xfrm>
        </p:spPr>
        <p:txBody>
          <a:bodyPr/>
          <a:lstStyle/>
          <a:p>
            <a:pPr eaLnBrk="1" hangingPunct="1"/>
            <a:r>
              <a:rPr lang="zh-CN" altLang="en-US" sz="2400" dirty="0" smtClean="0">
                <a:solidFill>
                  <a:schemeClr val="hlink"/>
                </a:solidFill>
                <a:latin typeface="黑体" panose="02010609060101010101" pitchFamily="2" charset="-122"/>
                <a:ea typeface="黑体" panose="02010609060101010101" pitchFamily="2" charset="-122"/>
              </a:rPr>
              <a:t>数据库</a:t>
            </a:r>
            <a:r>
              <a:rPr lang="en-US" altLang="zh-CN" sz="2400" dirty="0" smtClean="0">
                <a:solidFill>
                  <a:schemeClr val="hlink"/>
                </a:solidFill>
                <a:latin typeface="黑体" panose="02010609060101010101" pitchFamily="2" charset="-122"/>
                <a:ea typeface="黑体" panose="02010609060101010101" pitchFamily="2" charset="-122"/>
              </a:rPr>
              <a:t>(DB)</a:t>
            </a:r>
            <a:r>
              <a:rPr lang="zh-CN" altLang="en-US" sz="2400" dirty="0" smtClean="0">
                <a:solidFill>
                  <a:schemeClr val="hlink"/>
                </a:solidFill>
                <a:latin typeface="黑体" panose="02010609060101010101" pitchFamily="2" charset="-122"/>
                <a:ea typeface="黑体" panose="02010609060101010101" pitchFamily="2" charset="-122"/>
              </a:rPr>
              <a:t>：</a:t>
            </a:r>
            <a:endParaRPr lang="zh-CN" altLang="en-US" sz="2400" dirty="0" smtClean="0">
              <a:solidFill>
                <a:schemeClr val="hlink"/>
              </a:solidFill>
              <a:latin typeface="黑体" panose="02010609060101010101" pitchFamily="2" charset="-122"/>
              <a:ea typeface="黑体" panose="02010609060101010101" pitchFamily="2" charset="-122"/>
            </a:endParaRPr>
          </a:p>
          <a:p>
            <a:pPr eaLnBrk="1" hangingPunct="1">
              <a:buFont typeface="Wingdings" panose="05000000000000000000" pitchFamily="2" charset="2"/>
              <a:buNone/>
            </a:pPr>
            <a:r>
              <a:rPr lang="zh-CN" altLang="en-US" b="1" dirty="0" smtClean="0">
                <a:latin typeface="方正姚体" pitchFamily="2" charset="-122"/>
                <a:ea typeface="方正姚体" pitchFamily="2" charset="-122"/>
              </a:rPr>
              <a:t>  </a:t>
            </a:r>
            <a:r>
              <a:rPr lang="zh-CN" altLang="en-US" sz="2400" dirty="0" smtClean="0">
                <a:latin typeface="方正姚体" pitchFamily="2" charset="-122"/>
                <a:ea typeface="方正姚体" pitchFamily="2" charset="-122"/>
              </a:rPr>
              <a:t>数据库是按一定结构组织，并长期存储在计算机内、可共享的大量数据的有机集合</a:t>
            </a:r>
            <a:r>
              <a:rPr lang="zh-CN" altLang="en-US" b="1" dirty="0" smtClean="0">
                <a:latin typeface="方正姚体" pitchFamily="2" charset="-122"/>
                <a:ea typeface="方正姚体" pitchFamily="2" charset="-122"/>
              </a:rPr>
              <a:t>。</a:t>
            </a:r>
            <a:r>
              <a:rPr lang="zh-CN" altLang="en-US" b="1" dirty="0" smtClean="0">
                <a:latin typeface="FangSong_GB2312" pitchFamily="49" charset="-122"/>
                <a:ea typeface="FangSong_GB2312" pitchFamily="49" charset="-122"/>
              </a:rPr>
              <a:t> </a:t>
            </a:r>
            <a:endParaRPr lang="zh-CN" altLang="en-US" b="1" dirty="0" smtClean="0">
              <a:latin typeface="FangSong_GB2312" pitchFamily="49" charset="-122"/>
              <a:ea typeface="FangSong_GB2312" pitchFamily="49" charset="-122"/>
            </a:endParaRPr>
          </a:p>
        </p:txBody>
      </p:sp>
      <p:sp>
        <p:nvSpPr>
          <p:cNvPr id="1031" name="Line 37"/>
          <p:cNvSpPr>
            <a:spLocks noChangeShapeType="1"/>
          </p:cNvSpPr>
          <p:nvPr/>
        </p:nvSpPr>
        <p:spPr bwMode="auto">
          <a:xfrm>
            <a:off x="3726011" y="1989138"/>
            <a:ext cx="2160588" cy="0"/>
          </a:xfrm>
          <a:prstGeom prst="line">
            <a:avLst/>
          </a:prstGeom>
          <a:noFill/>
          <a:ln w="38100">
            <a:solidFill>
              <a:srgbClr val="0000FF"/>
            </a:solidFill>
            <a:miter lim="800000"/>
          </a:ln>
        </p:spPr>
        <p:txBody>
          <a:bodyPr wrap="none"/>
          <a:lstStyle/>
          <a:p>
            <a:endParaRPr lang="zh-CN" altLang="en-US"/>
          </a:p>
        </p:txBody>
      </p:sp>
      <p:sp>
        <p:nvSpPr>
          <p:cNvPr id="1032" name="Line 38"/>
          <p:cNvSpPr>
            <a:spLocks noChangeShapeType="1"/>
          </p:cNvSpPr>
          <p:nvPr/>
        </p:nvSpPr>
        <p:spPr bwMode="auto">
          <a:xfrm>
            <a:off x="2573486" y="2349500"/>
            <a:ext cx="1150938" cy="0"/>
          </a:xfrm>
          <a:prstGeom prst="line">
            <a:avLst/>
          </a:prstGeom>
          <a:noFill/>
          <a:ln w="38100">
            <a:solidFill>
              <a:srgbClr val="0000FF"/>
            </a:solidFill>
            <a:miter lim="800000"/>
          </a:ln>
        </p:spPr>
        <p:txBody>
          <a:bodyPr wrap="none"/>
          <a:lstStyle/>
          <a:p>
            <a:endParaRPr lang="zh-CN" altLang="en-US"/>
          </a:p>
        </p:txBody>
      </p:sp>
      <p:sp>
        <p:nvSpPr>
          <p:cNvPr id="1033" name="Line 39"/>
          <p:cNvSpPr>
            <a:spLocks noChangeShapeType="1"/>
          </p:cNvSpPr>
          <p:nvPr/>
        </p:nvSpPr>
        <p:spPr bwMode="auto">
          <a:xfrm>
            <a:off x="5597674" y="2349500"/>
            <a:ext cx="863600" cy="0"/>
          </a:xfrm>
          <a:prstGeom prst="line">
            <a:avLst/>
          </a:prstGeom>
          <a:noFill/>
          <a:ln w="38100">
            <a:solidFill>
              <a:srgbClr val="0000FF"/>
            </a:solidFill>
            <a:miter lim="800000"/>
          </a:ln>
        </p:spPr>
        <p:txBody>
          <a:bodyPr wrap="none"/>
          <a:lstStyle/>
          <a:p>
            <a:endParaRPr lang="zh-CN" altLang="en-US"/>
          </a:p>
        </p:txBody>
      </p:sp>
      <p:sp>
        <p:nvSpPr>
          <p:cNvPr id="1034" name="Line 40"/>
          <p:cNvSpPr>
            <a:spLocks noChangeShapeType="1"/>
          </p:cNvSpPr>
          <p:nvPr/>
        </p:nvSpPr>
        <p:spPr bwMode="auto">
          <a:xfrm>
            <a:off x="3437086" y="2781300"/>
            <a:ext cx="2089150" cy="0"/>
          </a:xfrm>
          <a:prstGeom prst="line">
            <a:avLst/>
          </a:prstGeom>
          <a:noFill/>
          <a:ln w="38100">
            <a:solidFill>
              <a:srgbClr val="0000FF"/>
            </a:solidFill>
            <a:miter lim="800000"/>
          </a:ln>
        </p:spPr>
        <p:txBody>
          <a:bodyPr wrap="none"/>
          <a:lstStyle/>
          <a:p>
            <a:endParaRPr lang="zh-CN" altLang="en-US"/>
          </a:p>
        </p:txBody>
      </p:sp>
      <p:sp>
        <p:nvSpPr>
          <p:cNvPr id="1035" name="Rectangle 41"/>
          <p:cNvSpPr>
            <a:spLocks noChangeArrowheads="1"/>
          </p:cNvSpPr>
          <p:nvPr/>
        </p:nvSpPr>
        <p:spPr bwMode="auto">
          <a:xfrm>
            <a:off x="2033736" y="4495800"/>
            <a:ext cx="5562600" cy="1957388"/>
          </a:xfrm>
          <a:prstGeom prst="rect">
            <a:avLst/>
          </a:prstGeom>
          <a:noFill/>
          <a:ln w="9525">
            <a:noFill/>
            <a:miter lim="800000"/>
          </a:ln>
        </p:spPr>
        <p:txBody>
          <a:bodyPr/>
          <a:lstStyle/>
          <a:p>
            <a:pPr marL="342900" indent="-342900">
              <a:spcBef>
                <a:spcPct val="30000"/>
              </a:spcBef>
              <a:buClr>
                <a:schemeClr val="folHlink"/>
              </a:buClr>
              <a:buSzPct val="60000"/>
              <a:buFont typeface="Wingdings" panose="05000000000000000000" pitchFamily="2" charset="2"/>
              <a:buChar char="n"/>
            </a:pPr>
            <a:r>
              <a:rPr kumimoji="0" lang="zh-CN" altLang="en-US" sz="2400" b="0">
                <a:solidFill>
                  <a:schemeClr val="hlink"/>
                </a:solidFill>
                <a:latin typeface="黑体" panose="02010609060101010101" pitchFamily="2" charset="-122"/>
                <a:ea typeface="黑体" panose="02010609060101010101" pitchFamily="2" charset="-122"/>
              </a:rPr>
              <a:t>数据库管理系统</a:t>
            </a:r>
            <a:r>
              <a:rPr kumimoji="0" lang="en-US" altLang="zh-CN" sz="2400" b="0">
                <a:solidFill>
                  <a:schemeClr val="hlink"/>
                </a:solidFill>
                <a:latin typeface="黑体" panose="02010609060101010101" pitchFamily="2" charset="-122"/>
                <a:ea typeface="黑体" panose="02010609060101010101" pitchFamily="2" charset="-122"/>
              </a:rPr>
              <a:t>(DBMS)</a:t>
            </a:r>
            <a:r>
              <a:rPr kumimoji="0" lang="zh-CN" altLang="en-US" sz="2400" b="0">
                <a:solidFill>
                  <a:schemeClr val="hlink"/>
                </a:solidFill>
                <a:latin typeface="黑体" panose="02010609060101010101" pitchFamily="2" charset="-122"/>
                <a:ea typeface="黑体" panose="02010609060101010101" pitchFamily="2" charset="-122"/>
              </a:rPr>
              <a:t>：</a:t>
            </a:r>
            <a:endParaRPr kumimoji="0" lang="zh-CN" altLang="en-US" sz="2400" b="0">
              <a:solidFill>
                <a:schemeClr val="hlink"/>
              </a:solidFill>
              <a:latin typeface="黑体" panose="02010609060101010101" pitchFamily="2" charset="-122"/>
              <a:ea typeface="黑体" panose="02010609060101010101" pitchFamily="2" charset="-122"/>
            </a:endParaRPr>
          </a:p>
          <a:p>
            <a:pPr marL="342900" indent="-342900">
              <a:spcBef>
                <a:spcPct val="30000"/>
              </a:spcBef>
            </a:pPr>
            <a:r>
              <a:rPr kumimoji="0" lang="zh-CN" altLang="en-US" sz="2400" b="0">
                <a:ea typeface="方正姚体" pitchFamily="2" charset="-122"/>
              </a:rPr>
              <a:t>   管理和维护数据库的系统软件。</a:t>
            </a:r>
            <a:endParaRPr kumimoji="0" lang="zh-CN" altLang="en-US" sz="2400" b="0">
              <a:ea typeface="方正姚体" pitchFamily="2" charset="-122"/>
            </a:endParaRPr>
          </a:p>
          <a:p>
            <a:pPr marL="342900" indent="-342900">
              <a:spcBef>
                <a:spcPct val="30000"/>
              </a:spcBef>
              <a:buClr>
                <a:schemeClr val="folHlink"/>
              </a:buClr>
              <a:buSzPct val="60000"/>
              <a:buFont typeface="Wingdings" panose="05000000000000000000" pitchFamily="2" charset="2"/>
              <a:buChar char="n"/>
            </a:pPr>
            <a:r>
              <a:rPr kumimoji="0" lang="zh-CN" altLang="en-US" sz="2400" b="0">
                <a:solidFill>
                  <a:schemeClr val="hlink"/>
                </a:solidFill>
                <a:latin typeface="黑体" panose="02010609060101010101" pitchFamily="2" charset="-122"/>
                <a:ea typeface="黑体" panose="02010609060101010101" pitchFamily="2" charset="-122"/>
              </a:rPr>
              <a:t>数据库系统</a:t>
            </a:r>
            <a:r>
              <a:rPr kumimoji="0" lang="en-US" altLang="zh-CN" sz="2400" b="0">
                <a:solidFill>
                  <a:schemeClr val="hlink"/>
                </a:solidFill>
                <a:latin typeface="黑体" panose="02010609060101010101" pitchFamily="2" charset="-122"/>
                <a:ea typeface="黑体" panose="02010609060101010101" pitchFamily="2" charset="-122"/>
              </a:rPr>
              <a:t>(DBS)</a:t>
            </a:r>
            <a:r>
              <a:rPr kumimoji="0" lang="zh-CN" altLang="en-US" sz="2400" b="0">
                <a:solidFill>
                  <a:schemeClr val="hlink"/>
                </a:solidFill>
                <a:latin typeface="黑体" panose="02010609060101010101" pitchFamily="2" charset="-122"/>
                <a:ea typeface="黑体" panose="02010609060101010101" pitchFamily="2" charset="-122"/>
              </a:rPr>
              <a:t>：</a:t>
            </a:r>
            <a:endParaRPr kumimoji="0" lang="zh-CN" altLang="en-US" sz="2400" b="0">
              <a:solidFill>
                <a:schemeClr val="hlink"/>
              </a:solidFill>
              <a:latin typeface="黑体" panose="02010609060101010101" pitchFamily="2" charset="-122"/>
              <a:ea typeface="黑体" panose="02010609060101010101" pitchFamily="2" charset="-122"/>
            </a:endParaRPr>
          </a:p>
          <a:p>
            <a:pPr marL="342900" indent="-342900">
              <a:spcBef>
                <a:spcPct val="30000"/>
              </a:spcBef>
            </a:pPr>
            <a:r>
              <a:rPr kumimoji="0" lang="zh-CN" altLang="en-US" sz="2400" b="0">
                <a:ea typeface="方正姚体" pitchFamily="2" charset="-122"/>
              </a:rPr>
              <a:t>   有管理数据库功能的计算机系统</a:t>
            </a:r>
            <a:endParaRPr kumimoji="0" lang="zh-CN" altLang="en-US" sz="2400" b="0">
              <a:ea typeface="方正姚体" pitchFamily="2" charset="-122"/>
            </a:endParaRPr>
          </a:p>
        </p:txBody>
      </p:sp>
      <p:sp>
        <p:nvSpPr>
          <p:cNvPr id="157741" name="AutoShape 45"/>
          <p:cNvSpPr>
            <a:spLocks noChangeArrowheads="1"/>
          </p:cNvSpPr>
          <p:nvPr/>
        </p:nvSpPr>
        <p:spPr bwMode="auto">
          <a:xfrm>
            <a:off x="5310336" y="2497138"/>
            <a:ext cx="1728788" cy="2038350"/>
          </a:xfrm>
          <a:prstGeom prst="wedgeRoundRectCallout">
            <a:avLst>
              <a:gd name="adj1" fmla="val -79292"/>
              <a:gd name="adj2" fmla="val 58866"/>
              <a:gd name="adj3" fmla="val 16667"/>
            </a:avLst>
          </a:prstGeom>
          <a:solidFill>
            <a:srgbClr val="FFFFCC"/>
          </a:solidFill>
          <a:ln w="9525">
            <a:solidFill>
              <a:schemeClr val="tx1"/>
            </a:solidFill>
            <a:miter lim="800000"/>
          </a:ln>
        </p:spPr>
        <p:txBody>
          <a:bodyPr/>
          <a:lstStyle/>
          <a:p>
            <a:pPr>
              <a:lnSpc>
                <a:spcPct val="95000"/>
              </a:lnSpc>
            </a:pPr>
            <a:r>
              <a:rPr lang="en-US" altLang="zh-CN" sz="2200" b="0" dirty="0" err="1" smtClean="0">
                <a:ea typeface="GungsuhChe" pitchFamily="49" charset="-127"/>
              </a:rPr>
              <a:t>PostgreSQL</a:t>
            </a:r>
            <a:endParaRPr lang="en-US" altLang="zh-CN" sz="2200" b="0" dirty="0" smtClean="0">
              <a:ea typeface="GungsuhChe" pitchFamily="49" charset="-127"/>
            </a:endParaRPr>
          </a:p>
          <a:p>
            <a:pPr>
              <a:lnSpc>
                <a:spcPct val="95000"/>
              </a:lnSpc>
            </a:pPr>
            <a:r>
              <a:rPr lang="en-US" altLang="zh-CN" sz="2200" b="0" dirty="0" smtClean="0">
                <a:ea typeface="GungsuhChe" pitchFamily="49" charset="-127"/>
              </a:rPr>
              <a:t>Oracle</a:t>
            </a:r>
            <a:endParaRPr lang="en-US" altLang="zh-CN" sz="2200" b="0" dirty="0">
              <a:ea typeface="GungsuhChe" pitchFamily="49" charset="-127"/>
            </a:endParaRPr>
          </a:p>
          <a:p>
            <a:pPr>
              <a:lnSpc>
                <a:spcPct val="95000"/>
              </a:lnSpc>
            </a:pPr>
            <a:r>
              <a:rPr lang="en-US" altLang="zh-CN" sz="2200" b="0" dirty="0" smtClean="0">
                <a:latin typeface="Times New Roman" panose="02020603050405020304" pitchFamily="18" charset="0"/>
              </a:rPr>
              <a:t>SQL </a:t>
            </a:r>
            <a:r>
              <a:rPr lang="en-US" altLang="zh-CN" sz="2200" b="0" dirty="0">
                <a:latin typeface="Times New Roman" panose="02020603050405020304" pitchFamily="18" charset="0"/>
              </a:rPr>
              <a:t>Server</a:t>
            </a:r>
            <a:endParaRPr lang="en-US" altLang="zh-CN" sz="2200" b="0" dirty="0">
              <a:latin typeface="Times New Roman" panose="02020603050405020304" pitchFamily="18" charset="0"/>
              <a:ea typeface="GungsuhChe" pitchFamily="49" charset="-127"/>
            </a:endParaRPr>
          </a:p>
          <a:p>
            <a:pPr>
              <a:lnSpc>
                <a:spcPct val="95000"/>
              </a:lnSpc>
            </a:pPr>
            <a:r>
              <a:rPr lang="en-US" altLang="zh-CN" sz="2200" b="0" dirty="0" smtClean="0">
                <a:latin typeface="Times New Roman" panose="02020603050405020304" pitchFamily="18" charset="0"/>
                <a:ea typeface="GungsuhChe" pitchFamily="49" charset="-127"/>
              </a:rPr>
              <a:t>DB2 </a:t>
            </a:r>
            <a:endParaRPr lang="en-US" altLang="zh-CN" sz="2200" b="0" dirty="0">
              <a:latin typeface="Times New Roman" panose="02020603050405020304" pitchFamily="18" charset="0"/>
              <a:ea typeface="GungsuhChe" pitchFamily="49" charset="-127"/>
            </a:endParaRPr>
          </a:p>
          <a:p>
            <a:pPr>
              <a:lnSpc>
                <a:spcPct val="95000"/>
              </a:lnSpc>
            </a:pPr>
            <a:r>
              <a:rPr lang="en-US" altLang="zh-CN" sz="2200" b="0" dirty="0">
                <a:latin typeface="Times New Roman" panose="02020603050405020304" pitchFamily="18" charset="0"/>
                <a:ea typeface="GungsuhChe" pitchFamily="49" charset="-127"/>
              </a:rPr>
              <a:t>Sybase</a:t>
            </a:r>
            <a:endParaRPr lang="en-US" altLang="zh-CN" sz="2200" b="0" dirty="0">
              <a:latin typeface="Times New Roman" panose="02020603050405020304" pitchFamily="18" charset="0"/>
              <a:ea typeface="Gungsuh" pitchFamily="18" charset="-127"/>
            </a:endParaRPr>
          </a:p>
          <a:p>
            <a:pPr>
              <a:lnSpc>
                <a:spcPct val="95000"/>
              </a:lnSpc>
            </a:pPr>
            <a:r>
              <a:rPr lang="en-US" altLang="zh-CN" sz="2200" b="0" dirty="0">
                <a:latin typeface="GungsuhChe" pitchFamily="49" charset="-127"/>
                <a:ea typeface="GungsuhChe" pitchFamily="49" charset="-127"/>
              </a:rPr>
              <a:t>……</a:t>
            </a:r>
            <a:endParaRPr lang="en-US" altLang="zh-CN" sz="2200" b="0" dirty="0">
              <a:latin typeface="GungsuhChe" pitchFamily="49" charset="-127"/>
              <a:ea typeface="GungsuhChe" pitchFamily="49" charset="-127"/>
            </a:endParaRPr>
          </a:p>
        </p:txBody>
      </p:sp>
      <p:sp>
        <p:nvSpPr>
          <p:cNvPr id="46" name="Rectangle 2"/>
          <p:cNvSpPr>
            <a:spLocks noGrp="1" noChangeArrowheads="1"/>
          </p:cNvSpPr>
          <p:nvPr>
            <p:ph type="title"/>
          </p:nvPr>
        </p:nvSpPr>
        <p:spPr>
          <a:xfrm>
            <a:off x="1150938" y="0"/>
            <a:ext cx="7135838" cy="838200"/>
          </a:xfrm>
        </p:spPr>
        <p:txBody>
          <a:bodyPr/>
          <a:lstStyle/>
          <a:p>
            <a:r>
              <a:rPr lang="en-US" altLang="zh-CN" dirty="0" smtClean="0">
                <a:solidFill>
                  <a:srgbClr val="FF0000"/>
                </a:solidFill>
                <a:ea typeface="宋体" panose="02010600030101010101" pitchFamily="2" charset="-122"/>
              </a:rPr>
              <a:t>What is a database system</a:t>
            </a:r>
            <a:endParaRPr lang="zh-CN" altLang="en-US" sz="3200" i="0" dirty="0" smtClean="0">
              <a:solidFill>
                <a:srgbClr val="000099"/>
              </a:solidFill>
              <a:effectLst/>
              <a:latin typeface="楷体_GB2312" pitchFamily="49" charset="-122"/>
              <a:ea typeface="楷体_GB2312" pitchFamily="49" charset="-122"/>
            </a:endParaRPr>
          </a:p>
        </p:txBody>
      </p:sp>
    </p:spTree>
  </p:cSld>
  <p:clrMapOvr>
    <a:masterClrMapping/>
  </p:clrMapOvr>
  <p:transition spd="med">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157741"/>
                                        </p:tgtEl>
                                        <p:attrNameLst>
                                          <p:attrName>style.visibility</p:attrName>
                                        </p:attrNameLst>
                                      </p:cBhvr>
                                      <p:to>
                                        <p:strVal val="visible"/>
                                      </p:to>
                                    </p:set>
                                    <p:animEffect transition="in" filter="slide(fromRight)">
                                      <p:cBhvr>
                                        <p:cTn id="7" dur="500"/>
                                        <p:tgtEl>
                                          <p:spTgt spid="157741"/>
                                        </p:tgtEl>
                                      </p:cBhvr>
                                    </p:animEffect>
                                  </p:childTnLst>
                                  <p:subTnLst>
                                    <p:set>
                                      <p:cBhvr override="childStyle">
                                        <p:cTn dur="1" fill="hold" display="0" masterRel="nextClick" afterEffect="1"/>
                                        <p:tgtEl>
                                          <p:spTgt spid="157741"/>
                                        </p:tgtEl>
                                        <p:attrNameLst>
                                          <p:attrName>style.visibility</p:attrName>
                                        </p:attrNameLst>
                                      </p:cBhvr>
                                      <p:to>
                                        <p:strVal val="hidden"/>
                                      </p:to>
                                    </p:set>
                                    <p:audio>
                                      <p:cMediaNode>
                                        <p:cTn display="0" masterRel="sameClick">
                                          <p:stCondLst>
                                            <p:cond evt="begin" delay="0">
                                              <p:tn val="5"/>
                                            </p:cond>
                                          </p:stCondLst>
                                          <p:endCondLst>
                                            <p:cond evt="onStopAudio" delay="0">
                                              <p:tgtEl>
                                                <p:sldTgt/>
                                              </p:tgtEl>
                                            </p:cond>
                                          </p:endCondLst>
                                        </p:cTn>
                                        <p:tgtEl>
                                          <p:sndTgt r:embed="rId1" name="hamm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41"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日期占位符 1"/>
          <p:cNvSpPr>
            <a:spLocks noGrp="1"/>
          </p:cNvSpPr>
          <p:nvPr>
            <p:ph type="dt" sz="quarter" idx="10"/>
          </p:nvPr>
        </p:nvSpPr>
        <p:spPr>
          <a:xfrm>
            <a:off x="0" y="6427048"/>
            <a:ext cx="2195736" cy="430952"/>
          </a:xfrm>
          <a:noFill/>
        </p:spPr>
        <p:txBody>
          <a:bodyPr/>
          <a:lstStyle/>
          <a:p>
            <a:fld id="{A4E7BBBF-5F24-49C8-B545-ECDD05CEB874}" type="datetime9">
              <a:rPr lang="zh-CN" altLang="en-US" smtClean="0"/>
            </a:fld>
            <a:endParaRPr lang="en-US" altLang="zh-CN" dirty="0" smtClean="0"/>
          </a:p>
        </p:txBody>
      </p:sp>
      <p:sp>
        <p:nvSpPr>
          <p:cNvPr id="32772" name="Rectangle 3"/>
          <p:cNvSpPr>
            <a:spLocks noChangeArrowheads="1"/>
          </p:cNvSpPr>
          <p:nvPr/>
        </p:nvSpPr>
        <p:spPr bwMode="auto">
          <a:xfrm>
            <a:off x="685800" y="990600"/>
            <a:ext cx="7772400" cy="5105400"/>
          </a:xfrm>
          <a:prstGeom prst="rect">
            <a:avLst/>
          </a:prstGeom>
          <a:noFill/>
          <a:ln w="9525">
            <a:noFill/>
            <a:miter lim="800000"/>
          </a:ln>
        </p:spPr>
        <p:txBody>
          <a:bodyPr/>
          <a:lstStyle/>
          <a:p>
            <a:pPr eaLnBrk="1" hangingPunct="1">
              <a:spcBef>
                <a:spcPct val="20000"/>
              </a:spcBef>
              <a:buFont typeface="Wingdings" panose="05000000000000000000" pitchFamily="2" charset="2"/>
              <a:buChar char="Ø"/>
            </a:pPr>
            <a:r>
              <a:rPr lang="zh-CN" altLang="en-US" sz="3200" dirty="0">
                <a:latin typeface="宋体" panose="02010600030101010101" pitchFamily="2" charset="-122"/>
                <a:ea typeface="宋体" panose="02010600030101010101" pitchFamily="2" charset="-122"/>
              </a:rPr>
              <a:t>实例和模式</a:t>
            </a:r>
            <a:endParaRPr lang="zh-CN" altLang="en-US" sz="3200" dirty="0">
              <a:latin typeface="宋体" panose="02010600030101010101" pitchFamily="2" charset="-122"/>
              <a:ea typeface="宋体" panose="02010600030101010101" pitchFamily="2" charset="-122"/>
            </a:endParaRPr>
          </a:p>
          <a:p>
            <a:pPr marL="0" lvl="1" indent="533400" eaLnBrk="1" hangingPunct="1">
              <a:lnSpc>
                <a:spcPct val="150000"/>
              </a:lnSpc>
              <a:spcBef>
                <a:spcPct val="20000"/>
              </a:spcBef>
              <a:buFont typeface="Wingdings" panose="05000000000000000000" pitchFamily="2" charset="2"/>
              <a:buChar char="ü"/>
            </a:pPr>
            <a:r>
              <a:rPr lang="zh-CN" altLang="en-US" dirty="0">
                <a:latin typeface="宋体" panose="02010600030101010101" pitchFamily="2" charset="-122"/>
                <a:ea typeface="宋体" panose="02010600030101010101" pitchFamily="2" charset="-122"/>
              </a:rPr>
              <a:t>数据库中的数据会随时发生变化，特定时刻存储在数据库中的信息集合称作数据库的一个实例。而数据库的总体设计，即数据库的样子，称作数据库模式，数据库模式不会频繁地发生变化</a:t>
            </a:r>
            <a:r>
              <a:rPr lang="zh-CN" altLang="en-US" dirty="0" smtClean="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
        <p:nvSpPr>
          <p:cNvPr id="6" name="Rectangle 2"/>
          <p:cNvSpPr>
            <a:spLocks noChangeArrowheads="1"/>
          </p:cNvSpPr>
          <p:nvPr/>
        </p:nvSpPr>
        <p:spPr bwMode="auto">
          <a:xfrm>
            <a:off x="976313" y="234950"/>
            <a:ext cx="7772400" cy="568325"/>
          </a:xfrm>
          <a:prstGeom prst="rect">
            <a:avLst/>
          </a:prstGeom>
          <a:noFill/>
          <a:ln w="9525">
            <a:noFill/>
            <a:miter lim="800000"/>
          </a:ln>
        </p:spPr>
        <p:txBody>
          <a:bodyPr anchor="ctr"/>
          <a:lstStyle/>
          <a:p>
            <a:pPr>
              <a:spcBef>
                <a:spcPct val="0"/>
              </a:spcBef>
              <a:defRPr/>
            </a:pPr>
            <a:r>
              <a:rPr lang="en-US" altLang="zh-CN" sz="3200" dirty="0">
                <a:solidFill>
                  <a:srgbClr val="FF33CC"/>
                </a:solidFill>
                <a:effectLst>
                  <a:outerShdw blurRad="38100" dist="38100" dir="2700000" algn="tl">
                    <a:srgbClr val="C0C0C0"/>
                  </a:outerShdw>
                </a:effectLst>
                <a:latin typeface="+mj-lt"/>
                <a:ea typeface="宋体" panose="02010600030101010101" pitchFamily="2" charset="-122"/>
                <a:cs typeface="+mj-cs"/>
              </a:rPr>
              <a:t>4</a:t>
            </a:r>
            <a:r>
              <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rPr>
              <a:t>、数据视图</a:t>
            </a:r>
            <a:endPar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endParaRPr>
          </a:p>
        </p:txBody>
      </p:sp>
    </p:spTree>
  </p:cSld>
  <p:clrMapOvr>
    <a:masterClrMapping/>
  </p:clrMapOvr>
  <p:transition spd="med">
    <p:wheel spokes="8"/>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904056" y="152400"/>
            <a:ext cx="7772400" cy="534987"/>
          </a:xfrm>
        </p:spPr>
        <p:txBody>
          <a:bodyPr/>
          <a:lstStyle/>
          <a:p>
            <a:r>
              <a:rPr lang="zh-CN" altLang="en-US" sz="2800" i="0" dirty="0" smtClean="0"/>
              <a:t>模式</a:t>
            </a:r>
            <a:r>
              <a:rPr lang="zh-CN" altLang="en-US" sz="2800" i="0" dirty="0"/>
              <a:t>与实例</a:t>
            </a:r>
            <a:endParaRPr lang="zh-CN" altLang="en-US" sz="2800" i="0" dirty="0"/>
          </a:p>
        </p:txBody>
      </p:sp>
      <p:sp>
        <p:nvSpPr>
          <p:cNvPr id="92163" name="Rectangle 3"/>
          <p:cNvSpPr>
            <a:spLocks noGrp="1" noChangeArrowheads="1"/>
          </p:cNvSpPr>
          <p:nvPr>
            <p:ph type="body" sz="half" idx="1"/>
          </p:nvPr>
        </p:nvSpPr>
        <p:spPr>
          <a:xfrm>
            <a:off x="685800" y="908720"/>
            <a:ext cx="7702550" cy="5688632"/>
          </a:xfrm>
        </p:spPr>
        <p:txBody>
          <a:bodyPr/>
          <a:lstStyle/>
          <a:p>
            <a:pPr>
              <a:lnSpc>
                <a:spcPct val="150000"/>
              </a:lnSpc>
            </a:pPr>
            <a:endParaRPr lang="en-US" altLang="zh-CN" sz="2600" dirty="0" smtClean="0"/>
          </a:p>
          <a:p>
            <a:pPr>
              <a:lnSpc>
                <a:spcPct val="150000"/>
              </a:lnSpc>
            </a:pPr>
            <a:r>
              <a:rPr lang="zh-CN" altLang="en-US" sz="2600" dirty="0" smtClean="0"/>
              <a:t>例子：</a:t>
            </a:r>
            <a:endParaRPr lang="zh-CN" altLang="en-US" sz="2600" dirty="0"/>
          </a:p>
          <a:p>
            <a:endParaRPr lang="zh-CN" altLang="en-US" sz="2600" dirty="0"/>
          </a:p>
          <a:p>
            <a:endParaRPr lang="zh-CN" altLang="en-US" sz="2600" dirty="0"/>
          </a:p>
          <a:p>
            <a:endParaRPr lang="zh-CN" altLang="en-US" sz="2600" dirty="0"/>
          </a:p>
          <a:p>
            <a:endParaRPr lang="zh-CN" altLang="en-US" sz="2600" dirty="0"/>
          </a:p>
          <a:p>
            <a:endParaRPr lang="zh-CN" altLang="en-US" sz="2600" dirty="0"/>
          </a:p>
          <a:p>
            <a:endParaRPr lang="en-US" altLang="zh-CN" sz="2600" dirty="0" smtClean="0"/>
          </a:p>
          <a:p>
            <a:r>
              <a:rPr lang="zh-CN" altLang="en-US" sz="2600" dirty="0" smtClean="0"/>
              <a:t>实例</a:t>
            </a:r>
            <a:r>
              <a:rPr lang="zh-CN" altLang="en-US" sz="2600" dirty="0"/>
              <a:t>频繁变化，模式相对稳定</a:t>
            </a:r>
            <a:endParaRPr lang="en-US" altLang="zh-CN" sz="2600" dirty="0"/>
          </a:p>
        </p:txBody>
      </p:sp>
      <p:sp>
        <p:nvSpPr>
          <p:cNvPr id="2" name="日期占位符 1"/>
          <p:cNvSpPr>
            <a:spLocks noGrp="1"/>
          </p:cNvSpPr>
          <p:nvPr>
            <p:ph type="dt" sz="half" idx="10"/>
          </p:nvPr>
        </p:nvSpPr>
        <p:spPr>
          <a:xfrm>
            <a:off x="0" y="6550104"/>
            <a:ext cx="2743200" cy="304800"/>
          </a:xfrm>
          <a:prstGeom prst="rect">
            <a:avLst/>
          </a:prstGeom>
        </p:spPr>
        <p:txBody>
          <a:bodyPr/>
          <a:lstStyle/>
          <a:p>
            <a:fld id="{AB0BF40E-A2E4-40E1-AD9E-EA2425B95F79}" type="datetime9">
              <a:rPr lang="zh-CN" altLang="en-US" smtClean="0"/>
            </a:fld>
            <a:endParaRPr lang="en-US" altLang="zh-CN" dirty="0"/>
          </a:p>
        </p:txBody>
      </p:sp>
      <p:pic>
        <p:nvPicPr>
          <p:cNvPr id="4" name="图片 3"/>
          <p:cNvPicPr>
            <a:picLocks noChangeAspect="1"/>
          </p:cNvPicPr>
          <p:nvPr/>
        </p:nvPicPr>
        <p:blipFill>
          <a:blip r:embed="rId1"/>
          <a:stretch>
            <a:fillRect/>
          </a:stretch>
        </p:blipFill>
        <p:spPr>
          <a:xfrm>
            <a:off x="1043608" y="2708338"/>
            <a:ext cx="2640735" cy="1512168"/>
          </a:xfrm>
          <a:prstGeom prst="rect">
            <a:avLst/>
          </a:prstGeom>
        </p:spPr>
      </p:pic>
      <p:pic>
        <p:nvPicPr>
          <p:cNvPr id="5" name="图片 4"/>
          <p:cNvPicPr>
            <a:picLocks noChangeAspect="1"/>
          </p:cNvPicPr>
          <p:nvPr/>
        </p:nvPicPr>
        <p:blipFill>
          <a:blip r:embed="rId2"/>
          <a:stretch>
            <a:fillRect/>
          </a:stretch>
        </p:blipFill>
        <p:spPr>
          <a:xfrm>
            <a:off x="904056" y="2536969"/>
            <a:ext cx="720080" cy="125067"/>
          </a:xfrm>
          <a:prstGeom prst="rect">
            <a:avLst/>
          </a:prstGeom>
        </p:spPr>
      </p:pic>
      <p:sp>
        <p:nvSpPr>
          <p:cNvPr id="3" name="椭圆 2"/>
          <p:cNvSpPr/>
          <p:nvPr/>
        </p:nvSpPr>
        <p:spPr bwMode="auto">
          <a:xfrm>
            <a:off x="904056" y="2662036"/>
            <a:ext cx="2947864" cy="262908"/>
          </a:xfrm>
          <a:prstGeom prst="ellipse">
            <a:avLst/>
          </a:prstGeom>
          <a:noFill/>
          <a:ln w="9525" cap="flat" cmpd="sng" algn="ctr">
            <a:solidFill>
              <a:srgbClr val="FFFF00"/>
            </a:solidFill>
            <a:prstDash val="solid"/>
            <a:round/>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smtClean="0">
              <a:ln>
                <a:noFill/>
              </a:ln>
              <a:solidFill>
                <a:srgbClr val="FF0000"/>
              </a:solidFill>
              <a:effectLst/>
              <a:latin typeface="Times New Roman" panose="02020603050405020304" pitchFamily="18" charset="0"/>
              <a:ea typeface="楷体_GB2312" pitchFamily="49" charset="-122"/>
            </a:endParaRPr>
          </a:p>
        </p:txBody>
      </p:sp>
      <p:sp>
        <p:nvSpPr>
          <p:cNvPr id="7" name="任意多边形 6"/>
          <p:cNvSpPr/>
          <p:nvPr/>
        </p:nvSpPr>
        <p:spPr bwMode="auto">
          <a:xfrm>
            <a:off x="2784764" y="1568833"/>
            <a:ext cx="4059381" cy="1080655"/>
          </a:xfrm>
          <a:custGeom>
            <a:avLst/>
            <a:gdLst>
              <a:gd name="connsiteX0" fmla="*/ 0 w 4059381"/>
              <a:gd name="connsiteY0" fmla="*/ 1080655 h 1080655"/>
              <a:gd name="connsiteX1" fmla="*/ 415636 w 4059381"/>
              <a:gd name="connsiteY1" fmla="*/ 1025237 h 1080655"/>
              <a:gd name="connsiteX2" fmla="*/ 775854 w 4059381"/>
              <a:gd name="connsiteY2" fmla="*/ 997528 h 1080655"/>
              <a:gd name="connsiteX3" fmla="*/ 872836 w 4059381"/>
              <a:gd name="connsiteY3" fmla="*/ 969819 h 1080655"/>
              <a:gd name="connsiteX4" fmla="*/ 955963 w 4059381"/>
              <a:gd name="connsiteY4" fmla="*/ 955964 h 1080655"/>
              <a:gd name="connsiteX5" fmla="*/ 969818 w 4059381"/>
              <a:gd name="connsiteY5" fmla="*/ 914400 h 1080655"/>
              <a:gd name="connsiteX6" fmla="*/ 1011381 w 4059381"/>
              <a:gd name="connsiteY6" fmla="*/ 900546 h 1080655"/>
              <a:gd name="connsiteX7" fmla="*/ 1039091 w 4059381"/>
              <a:gd name="connsiteY7" fmla="*/ 872837 h 1080655"/>
              <a:gd name="connsiteX8" fmla="*/ 1094509 w 4059381"/>
              <a:gd name="connsiteY8" fmla="*/ 858982 h 1080655"/>
              <a:gd name="connsiteX9" fmla="*/ 1205345 w 4059381"/>
              <a:gd name="connsiteY9" fmla="*/ 789710 h 1080655"/>
              <a:gd name="connsiteX10" fmla="*/ 1246909 w 4059381"/>
              <a:gd name="connsiteY10" fmla="*/ 775855 h 1080655"/>
              <a:gd name="connsiteX11" fmla="*/ 1524000 w 4059381"/>
              <a:gd name="connsiteY11" fmla="*/ 748146 h 1080655"/>
              <a:gd name="connsiteX12" fmla="*/ 1717963 w 4059381"/>
              <a:gd name="connsiteY12" fmla="*/ 706582 h 1080655"/>
              <a:gd name="connsiteX13" fmla="*/ 1787236 w 4059381"/>
              <a:gd name="connsiteY13" fmla="*/ 678873 h 1080655"/>
              <a:gd name="connsiteX14" fmla="*/ 1911927 w 4059381"/>
              <a:gd name="connsiteY14" fmla="*/ 651164 h 1080655"/>
              <a:gd name="connsiteX15" fmla="*/ 1953491 w 4059381"/>
              <a:gd name="connsiteY15" fmla="*/ 637310 h 1080655"/>
              <a:gd name="connsiteX16" fmla="*/ 2216727 w 4059381"/>
              <a:gd name="connsiteY16" fmla="*/ 581891 h 1080655"/>
              <a:gd name="connsiteX17" fmla="*/ 2452254 w 4059381"/>
              <a:gd name="connsiteY17" fmla="*/ 540328 h 1080655"/>
              <a:gd name="connsiteX18" fmla="*/ 2549236 w 4059381"/>
              <a:gd name="connsiteY18" fmla="*/ 471055 h 1080655"/>
              <a:gd name="connsiteX19" fmla="*/ 2770909 w 4059381"/>
              <a:gd name="connsiteY19" fmla="*/ 443346 h 1080655"/>
              <a:gd name="connsiteX20" fmla="*/ 2812472 w 4059381"/>
              <a:gd name="connsiteY20" fmla="*/ 429491 h 1080655"/>
              <a:gd name="connsiteX21" fmla="*/ 2923309 w 4059381"/>
              <a:gd name="connsiteY21" fmla="*/ 401782 h 1080655"/>
              <a:gd name="connsiteX22" fmla="*/ 2964872 w 4059381"/>
              <a:gd name="connsiteY22" fmla="*/ 374073 h 1080655"/>
              <a:gd name="connsiteX23" fmla="*/ 2992581 w 4059381"/>
              <a:gd name="connsiteY23" fmla="*/ 332510 h 1080655"/>
              <a:gd name="connsiteX24" fmla="*/ 3075709 w 4059381"/>
              <a:gd name="connsiteY24" fmla="*/ 304800 h 1080655"/>
              <a:gd name="connsiteX25" fmla="*/ 3325091 w 4059381"/>
              <a:gd name="connsiteY25" fmla="*/ 263237 h 1080655"/>
              <a:gd name="connsiteX26" fmla="*/ 3463636 w 4059381"/>
              <a:gd name="connsiteY26" fmla="*/ 221673 h 1080655"/>
              <a:gd name="connsiteX27" fmla="*/ 3519054 w 4059381"/>
              <a:gd name="connsiteY27" fmla="*/ 193964 h 1080655"/>
              <a:gd name="connsiteX28" fmla="*/ 3588327 w 4059381"/>
              <a:gd name="connsiteY28" fmla="*/ 180110 h 1080655"/>
              <a:gd name="connsiteX29" fmla="*/ 3629891 w 4059381"/>
              <a:gd name="connsiteY29" fmla="*/ 166255 h 1080655"/>
              <a:gd name="connsiteX30" fmla="*/ 3837709 w 4059381"/>
              <a:gd name="connsiteY30" fmla="*/ 152400 h 1080655"/>
              <a:gd name="connsiteX31" fmla="*/ 3893127 w 4059381"/>
              <a:gd name="connsiteY31" fmla="*/ 124691 h 1080655"/>
              <a:gd name="connsiteX32" fmla="*/ 3934691 w 4059381"/>
              <a:gd name="connsiteY32" fmla="*/ 96982 h 1080655"/>
              <a:gd name="connsiteX33" fmla="*/ 4059381 w 4059381"/>
              <a:gd name="connsiteY33" fmla="*/ 0 h 1080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059381" h="1080655">
                <a:moveTo>
                  <a:pt x="0" y="1080655"/>
                </a:moveTo>
                <a:cubicBezTo>
                  <a:pt x="138545" y="1062182"/>
                  <a:pt x="276660" y="1040127"/>
                  <a:pt x="415636" y="1025237"/>
                </a:cubicBezTo>
                <a:cubicBezTo>
                  <a:pt x="535378" y="1012408"/>
                  <a:pt x="656302" y="1012019"/>
                  <a:pt x="775854" y="997528"/>
                </a:cubicBezTo>
                <a:cubicBezTo>
                  <a:pt x="809231" y="993482"/>
                  <a:pt x="840076" y="977379"/>
                  <a:pt x="872836" y="969819"/>
                </a:cubicBezTo>
                <a:cubicBezTo>
                  <a:pt x="900208" y="963502"/>
                  <a:pt x="928254" y="960582"/>
                  <a:pt x="955963" y="955964"/>
                </a:cubicBezTo>
                <a:cubicBezTo>
                  <a:pt x="960581" y="942109"/>
                  <a:pt x="959491" y="924727"/>
                  <a:pt x="969818" y="914400"/>
                </a:cubicBezTo>
                <a:cubicBezTo>
                  <a:pt x="980144" y="904074"/>
                  <a:pt x="998858" y="908059"/>
                  <a:pt x="1011381" y="900546"/>
                </a:cubicBezTo>
                <a:cubicBezTo>
                  <a:pt x="1022582" y="893826"/>
                  <a:pt x="1027408" y="878679"/>
                  <a:pt x="1039091" y="872837"/>
                </a:cubicBezTo>
                <a:cubicBezTo>
                  <a:pt x="1056122" y="864322"/>
                  <a:pt x="1076680" y="865668"/>
                  <a:pt x="1094509" y="858982"/>
                </a:cubicBezTo>
                <a:cubicBezTo>
                  <a:pt x="1180668" y="826672"/>
                  <a:pt x="1122126" y="837263"/>
                  <a:pt x="1205345" y="789710"/>
                </a:cubicBezTo>
                <a:cubicBezTo>
                  <a:pt x="1218025" y="782464"/>
                  <a:pt x="1232867" y="779867"/>
                  <a:pt x="1246909" y="775855"/>
                </a:cubicBezTo>
                <a:cubicBezTo>
                  <a:pt x="1353794" y="745316"/>
                  <a:pt x="1362476" y="758241"/>
                  <a:pt x="1524000" y="748146"/>
                </a:cubicBezTo>
                <a:cubicBezTo>
                  <a:pt x="1644529" y="687882"/>
                  <a:pt x="1505836" y="749008"/>
                  <a:pt x="1717963" y="706582"/>
                </a:cubicBezTo>
                <a:cubicBezTo>
                  <a:pt x="1742350" y="701705"/>
                  <a:pt x="1763323" y="685705"/>
                  <a:pt x="1787236" y="678873"/>
                </a:cubicBezTo>
                <a:cubicBezTo>
                  <a:pt x="1828175" y="667176"/>
                  <a:pt x="1870621" y="661490"/>
                  <a:pt x="1911927" y="651164"/>
                </a:cubicBezTo>
                <a:cubicBezTo>
                  <a:pt x="1926095" y="647622"/>
                  <a:pt x="1939250" y="640547"/>
                  <a:pt x="1953491" y="637310"/>
                </a:cubicBezTo>
                <a:cubicBezTo>
                  <a:pt x="2040930" y="617437"/>
                  <a:pt x="2216727" y="581891"/>
                  <a:pt x="2216727" y="581891"/>
                </a:cubicBezTo>
                <a:cubicBezTo>
                  <a:pt x="2342652" y="497942"/>
                  <a:pt x="2123232" y="634334"/>
                  <a:pt x="2452254" y="540328"/>
                </a:cubicBezTo>
                <a:cubicBezTo>
                  <a:pt x="2490453" y="529414"/>
                  <a:pt x="2511230" y="482622"/>
                  <a:pt x="2549236" y="471055"/>
                </a:cubicBezTo>
                <a:cubicBezTo>
                  <a:pt x="2620476" y="449373"/>
                  <a:pt x="2697018" y="452582"/>
                  <a:pt x="2770909" y="443346"/>
                </a:cubicBezTo>
                <a:cubicBezTo>
                  <a:pt x="2784763" y="438728"/>
                  <a:pt x="2798383" y="433334"/>
                  <a:pt x="2812472" y="429491"/>
                </a:cubicBezTo>
                <a:cubicBezTo>
                  <a:pt x="2849213" y="419471"/>
                  <a:pt x="2887519" y="414796"/>
                  <a:pt x="2923309" y="401782"/>
                </a:cubicBezTo>
                <a:cubicBezTo>
                  <a:pt x="2938957" y="396092"/>
                  <a:pt x="2951018" y="383309"/>
                  <a:pt x="2964872" y="374073"/>
                </a:cubicBezTo>
                <a:cubicBezTo>
                  <a:pt x="2974108" y="360219"/>
                  <a:pt x="2978461" y="341335"/>
                  <a:pt x="2992581" y="332510"/>
                </a:cubicBezTo>
                <a:cubicBezTo>
                  <a:pt x="3017350" y="317030"/>
                  <a:pt x="3048000" y="314037"/>
                  <a:pt x="3075709" y="304800"/>
                </a:cubicBezTo>
                <a:cubicBezTo>
                  <a:pt x="3211590" y="259506"/>
                  <a:pt x="3129733" y="279516"/>
                  <a:pt x="3325091" y="263237"/>
                </a:cubicBezTo>
                <a:cubicBezTo>
                  <a:pt x="3456364" y="197601"/>
                  <a:pt x="3291138" y="273423"/>
                  <a:pt x="3463636" y="221673"/>
                </a:cubicBezTo>
                <a:cubicBezTo>
                  <a:pt x="3483418" y="215738"/>
                  <a:pt x="3499461" y="200495"/>
                  <a:pt x="3519054" y="193964"/>
                </a:cubicBezTo>
                <a:cubicBezTo>
                  <a:pt x="3541394" y="186517"/>
                  <a:pt x="3565482" y="185821"/>
                  <a:pt x="3588327" y="180110"/>
                </a:cubicBezTo>
                <a:cubicBezTo>
                  <a:pt x="3602495" y="176568"/>
                  <a:pt x="3615376" y="167868"/>
                  <a:pt x="3629891" y="166255"/>
                </a:cubicBezTo>
                <a:cubicBezTo>
                  <a:pt x="3698893" y="158588"/>
                  <a:pt x="3768436" y="157018"/>
                  <a:pt x="3837709" y="152400"/>
                </a:cubicBezTo>
                <a:cubicBezTo>
                  <a:pt x="3856182" y="143164"/>
                  <a:pt x="3875195" y="134938"/>
                  <a:pt x="3893127" y="124691"/>
                </a:cubicBezTo>
                <a:cubicBezTo>
                  <a:pt x="3907584" y="116430"/>
                  <a:pt x="3921225" y="106776"/>
                  <a:pt x="3934691" y="96982"/>
                </a:cubicBezTo>
                <a:cubicBezTo>
                  <a:pt x="4041082" y="19607"/>
                  <a:pt x="4014240" y="45144"/>
                  <a:pt x="4059381" y="0"/>
                </a:cubicBezTo>
              </a:path>
            </a:pathLst>
          </a:cu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p:txBody>
      </p:sp>
      <p:sp>
        <p:nvSpPr>
          <p:cNvPr id="8" name="任意多边形 7"/>
          <p:cNvSpPr/>
          <p:nvPr/>
        </p:nvSpPr>
        <p:spPr bwMode="auto">
          <a:xfrm>
            <a:off x="4973782" y="1582688"/>
            <a:ext cx="1870363" cy="1330036"/>
          </a:xfrm>
          <a:custGeom>
            <a:avLst/>
            <a:gdLst>
              <a:gd name="connsiteX0" fmla="*/ 0 w 1870363"/>
              <a:gd name="connsiteY0" fmla="*/ 1330036 h 1330036"/>
              <a:gd name="connsiteX1" fmla="*/ 27709 w 1870363"/>
              <a:gd name="connsiteY1" fmla="*/ 1260764 h 1330036"/>
              <a:gd name="connsiteX2" fmla="*/ 110836 w 1870363"/>
              <a:gd name="connsiteY2" fmla="*/ 1136073 h 1330036"/>
              <a:gd name="connsiteX3" fmla="*/ 193963 w 1870363"/>
              <a:gd name="connsiteY3" fmla="*/ 1025236 h 1330036"/>
              <a:gd name="connsiteX4" fmla="*/ 263236 w 1870363"/>
              <a:gd name="connsiteY4" fmla="*/ 955964 h 1330036"/>
              <a:gd name="connsiteX5" fmla="*/ 346363 w 1870363"/>
              <a:gd name="connsiteY5" fmla="*/ 900545 h 1330036"/>
              <a:gd name="connsiteX6" fmla="*/ 512618 w 1870363"/>
              <a:gd name="connsiteY6" fmla="*/ 872836 h 1330036"/>
              <a:gd name="connsiteX7" fmla="*/ 554182 w 1870363"/>
              <a:gd name="connsiteY7" fmla="*/ 845127 h 1330036"/>
              <a:gd name="connsiteX8" fmla="*/ 678873 w 1870363"/>
              <a:gd name="connsiteY8" fmla="*/ 734291 h 1330036"/>
              <a:gd name="connsiteX9" fmla="*/ 734291 w 1870363"/>
              <a:gd name="connsiteY9" fmla="*/ 720436 h 1330036"/>
              <a:gd name="connsiteX10" fmla="*/ 845127 w 1870363"/>
              <a:gd name="connsiteY10" fmla="*/ 678873 h 1330036"/>
              <a:gd name="connsiteX11" fmla="*/ 900545 w 1870363"/>
              <a:gd name="connsiteY11" fmla="*/ 651164 h 1330036"/>
              <a:gd name="connsiteX12" fmla="*/ 983673 w 1870363"/>
              <a:gd name="connsiteY12" fmla="*/ 623455 h 1330036"/>
              <a:gd name="connsiteX13" fmla="*/ 1025236 w 1870363"/>
              <a:gd name="connsiteY13" fmla="*/ 581891 h 1330036"/>
              <a:gd name="connsiteX14" fmla="*/ 1205345 w 1870363"/>
              <a:gd name="connsiteY14" fmla="*/ 526473 h 1330036"/>
              <a:gd name="connsiteX15" fmla="*/ 1330036 w 1870363"/>
              <a:gd name="connsiteY15" fmla="*/ 484909 h 1330036"/>
              <a:gd name="connsiteX16" fmla="*/ 1371600 w 1870363"/>
              <a:gd name="connsiteY16" fmla="*/ 471055 h 1330036"/>
              <a:gd name="connsiteX17" fmla="*/ 1399309 w 1870363"/>
              <a:gd name="connsiteY17" fmla="*/ 429491 h 1330036"/>
              <a:gd name="connsiteX18" fmla="*/ 1537854 w 1870363"/>
              <a:gd name="connsiteY18" fmla="*/ 346364 h 1330036"/>
              <a:gd name="connsiteX19" fmla="*/ 1565563 w 1870363"/>
              <a:gd name="connsiteY19" fmla="*/ 304800 h 1330036"/>
              <a:gd name="connsiteX20" fmla="*/ 1607127 w 1870363"/>
              <a:gd name="connsiteY20" fmla="*/ 277091 h 1330036"/>
              <a:gd name="connsiteX21" fmla="*/ 1634836 w 1870363"/>
              <a:gd name="connsiteY21" fmla="*/ 193964 h 1330036"/>
              <a:gd name="connsiteX22" fmla="*/ 1717963 w 1870363"/>
              <a:gd name="connsiteY22" fmla="*/ 110836 h 1330036"/>
              <a:gd name="connsiteX23" fmla="*/ 1759527 w 1870363"/>
              <a:gd name="connsiteY23" fmla="*/ 69273 h 1330036"/>
              <a:gd name="connsiteX24" fmla="*/ 1870363 w 1870363"/>
              <a:gd name="connsiteY24" fmla="*/ 0 h 1330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70363" h="1330036">
                <a:moveTo>
                  <a:pt x="0" y="1330036"/>
                </a:moveTo>
                <a:cubicBezTo>
                  <a:pt x="9236" y="1306945"/>
                  <a:pt x="15800" y="1282597"/>
                  <a:pt x="27709" y="1260764"/>
                </a:cubicBezTo>
                <a:cubicBezTo>
                  <a:pt x="27717" y="1260748"/>
                  <a:pt x="96976" y="1156863"/>
                  <a:pt x="110836" y="1136073"/>
                </a:cubicBezTo>
                <a:cubicBezTo>
                  <a:pt x="141712" y="1089759"/>
                  <a:pt x="151649" y="1072252"/>
                  <a:pt x="193963" y="1025236"/>
                </a:cubicBezTo>
                <a:cubicBezTo>
                  <a:pt x="215808" y="1000963"/>
                  <a:pt x="236065" y="974078"/>
                  <a:pt x="263236" y="955964"/>
                </a:cubicBezTo>
                <a:cubicBezTo>
                  <a:pt x="290945" y="937491"/>
                  <a:pt x="313514" y="906020"/>
                  <a:pt x="346363" y="900545"/>
                </a:cubicBezTo>
                <a:lnTo>
                  <a:pt x="512618" y="872836"/>
                </a:lnTo>
                <a:cubicBezTo>
                  <a:pt x="526473" y="863600"/>
                  <a:pt x="541539" y="855963"/>
                  <a:pt x="554182" y="845127"/>
                </a:cubicBezTo>
                <a:cubicBezTo>
                  <a:pt x="602457" y="803749"/>
                  <a:pt x="620954" y="766468"/>
                  <a:pt x="678873" y="734291"/>
                </a:cubicBezTo>
                <a:cubicBezTo>
                  <a:pt x="695518" y="725044"/>
                  <a:pt x="715818" y="725054"/>
                  <a:pt x="734291" y="720436"/>
                </a:cubicBezTo>
                <a:cubicBezTo>
                  <a:pt x="819658" y="663524"/>
                  <a:pt x="725287" y="718819"/>
                  <a:pt x="845127" y="678873"/>
                </a:cubicBezTo>
                <a:cubicBezTo>
                  <a:pt x="864720" y="672342"/>
                  <a:pt x="881369" y="658834"/>
                  <a:pt x="900545" y="651164"/>
                </a:cubicBezTo>
                <a:cubicBezTo>
                  <a:pt x="927664" y="640316"/>
                  <a:pt x="955964" y="632691"/>
                  <a:pt x="983673" y="623455"/>
                </a:cubicBezTo>
                <a:cubicBezTo>
                  <a:pt x="997527" y="609600"/>
                  <a:pt x="1007711" y="590653"/>
                  <a:pt x="1025236" y="581891"/>
                </a:cubicBezTo>
                <a:cubicBezTo>
                  <a:pt x="1111872" y="538572"/>
                  <a:pt x="1131813" y="549098"/>
                  <a:pt x="1205345" y="526473"/>
                </a:cubicBezTo>
                <a:cubicBezTo>
                  <a:pt x="1247220" y="513589"/>
                  <a:pt x="1288472" y="498763"/>
                  <a:pt x="1330036" y="484909"/>
                </a:cubicBezTo>
                <a:lnTo>
                  <a:pt x="1371600" y="471055"/>
                </a:lnTo>
                <a:cubicBezTo>
                  <a:pt x="1380836" y="457200"/>
                  <a:pt x="1385988" y="439482"/>
                  <a:pt x="1399309" y="429491"/>
                </a:cubicBezTo>
                <a:cubicBezTo>
                  <a:pt x="1442394" y="397177"/>
                  <a:pt x="1537854" y="346364"/>
                  <a:pt x="1537854" y="346364"/>
                </a:cubicBezTo>
                <a:cubicBezTo>
                  <a:pt x="1547090" y="332509"/>
                  <a:pt x="1553789" y="316574"/>
                  <a:pt x="1565563" y="304800"/>
                </a:cubicBezTo>
                <a:cubicBezTo>
                  <a:pt x="1577337" y="293026"/>
                  <a:pt x="1598302" y="291211"/>
                  <a:pt x="1607127" y="277091"/>
                </a:cubicBezTo>
                <a:cubicBezTo>
                  <a:pt x="1622607" y="252323"/>
                  <a:pt x="1618634" y="218266"/>
                  <a:pt x="1634836" y="193964"/>
                </a:cubicBezTo>
                <a:cubicBezTo>
                  <a:pt x="1656573" y="161359"/>
                  <a:pt x="1690254" y="138545"/>
                  <a:pt x="1717963" y="110836"/>
                </a:cubicBezTo>
                <a:cubicBezTo>
                  <a:pt x="1731818" y="96981"/>
                  <a:pt x="1741518" y="76991"/>
                  <a:pt x="1759527" y="69273"/>
                </a:cubicBezTo>
                <a:cubicBezTo>
                  <a:pt x="1866001" y="23641"/>
                  <a:pt x="1840780" y="59167"/>
                  <a:pt x="1870363" y="0"/>
                </a:cubicBezTo>
              </a:path>
            </a:pathLst>
          </a:cu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p:txBody>
      </p:sp>
      <p:sp>
        <p:nvSpPr>
          <p:cNvPr id="10" name="文本框 9"/>
          <p:cNvSpPr txBox="1"/>
          <p:nvPr/>
        </p:nvSpPr>
        <p:spPr>
          <a:xfrm>
            <a:off x="6732240" y="1196752"/>
            <a:ext cx="1440160" cy="461665"/>
          </a:xfrm>
          <a:prstGeom prst="rect">
            <a:avLst/>
          </a:prstGeom>
          <a:noFill/>
        </p:spPr>
        <p:txBody>
          <a:bodyPr wrap="square" rtlCol="0">
            <a:spAutoFit/>
          </a:bodyPr>
          <a:lstStyle/>
          <a:p>
            <a:r>
              <a:rPr lang="zh-CN" altLang="en-US" dirty="0" smtClean="0"/>
              <a:t>模式</a:t>
            </a:r>
            <a:endParaRPr lang="zh-CN" altLang="en-US" dirty="0"/>
          </a:p>
        </p:txBody>
      </p:sp>
      <p:sp>
        <p:nvSpPr>
          <p:cNvPr id="12" name="圆角矩形 11"/>
          <p:cNvSpPr/>
          <p:nvPr/>
        </p:nvSpPr>
        <p:spPr bwMode="auto">
          <a:xfrm>
            <a:off x="685800" y="2924944"/>
            <a:ext cx="3166120" cy="1359742"/>
          </a:xfrm>
          <a:prstGeom prst="roundRect">
            <a:avLst/>
          </a:prstGeom>
          <a:noFill/>
          <a:ln w="9525" cap="flat" cmpd="sng" algn="ctr">
            <a:solidFill>
              <a:srgbClr val="0033CC"/>
            </a:solidFill>
            <a:prstDash val="solid"/>
            <a:round/>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p:txBody>
      </p:sp>
      <p:sp>
        <p:nvSpPr>
          <p:cNvPr id="13" name="任意多边形 12"/>
          <p:cNvSpPr/>
          <p:nvPr/>
        </p:nvSpPr>
        <p:spPr bwMode="auto">
          <a:xfrm>
            <a:off x="2826327" y="4312033"/>
            <a:ext cx="4017818" cy="749641"/>
          </a:xfrm>
          <a:custGeom>
            <a:avLst/>
            <a:gdLst>
              <a:gd name="connsiteX0" fmla="*/ 0 w 3893128"/>
              <a:gd name="connsiteY0" fmla="*/ 0 h 763604"/>
              <a:gd name="connsiteX1" fmla="*/ 69273 w 3893128"/>
              <a:gd name="connsiteY1" fmla="*/ 41564 h 763604"/>
              <a:gd name="connsiteX2" fmla="*/ 180109 w 3893128"/>
              <a:gd name="connsiteY2" fmla="*/ 124691 h 763604"/>
              <a:gd name="connsiteX3" fmla="*/ 304800 w 3893128"/>
              <a:gd name="connsiteY3" fmla="*/ 138546 h 763604"/>
              <a:gd name="connsiteX4" fmla="*/ 554182 w 3893128"/>
              <a:gd name="connsiteY4" fmla="*/ 207819 h 763604"/>
              <a:gd name="connsiteX5" fmla="*/ 817418 w 3893128"/>
              <a:gd name="connsiteY5" fmla="*/ 221673 h 763604"/>
              <a:gd name="connsiteX6" fmla="*/ 1039091 w 3893128"/>
              <a:gd name="connsiteY6" fmla="*/ 249382 h 763604"/>
              <a:gd name="connsiteX7" fmla="*/ 1163782 w 3893128"/>
              <a:gd name="connsiteY7" fmla="*/ 290946 h 763604"/>
              <a:gd name="connsiteX8" fmla="*/ 1565564 w 3893128"/>
              <a:gd name="connsiteY8" fmla="*/ 318655 h 763604"/>
              <a:gd name="connsiteX9" fmla="*/ 1745673 w 3893128"/>
              <a:gd name="connsiteY9" fmla="*/ 360219 h 763604"/>
              <a:gd name="connsiteX10" fmla="*/ 2078182 w 3893128"/>
              <a:gd name="connsiteY10" fmla="*/ 374073 h 763604"/>
              <a:gd name="connsiteX11" fmla="*/ 2299855 w 3893128"/>
              <a:gd name="connsiteY11" fmla="*/ 401782 h 763604"/>
              <a:gd name="connsiteX12" fmla="*/ 2438400 w 3893128"/>
              <a:gd name="connsiteY12" fmla="*/ 443346 h 763604"/>
              <a:gd name="connsiteX13" fmla="*/ 2507673 w 3893128"/>
              <a:gd name="connsiteY13" fmla="*/ 471055 h 763604"/>
              <a:gd name="connsiteX14" fmla="*/ 2618509 w 3893128"/>
              <a:gd name="connsiteY14" fmla="*/ 498764 h 763604"/>
              <a:gd name="connsiteX15" fmla="*/ 2770909 w 3893128"/>
              <a:gd name="connsiteY15" fmla="*/ 554182 h 763604"/>
              <a:gd name="connsiteX16" fmla="*/ 2923309 w 3893128"/>
              <a:gd name="connsiteY16" fmla="*/ 609600 h 763604"/>
              <a:gd name="connsiteX17" fmla="*/ 2964873 w 3893128"/>
              <a:gd name="connsiteY17" fmla="*/ 637310 h 763604"/>
              <a:gd name="connsiteX18" fmla="*/ 3020291 w 3893128"/>
              <a:gd name="connsiteY18" fmla="*/ 665019 h 763604"/>
              <a:gd name="connsiteX19" fmla="*/ 3144982 w 3893128"/>
              <a:gd name="connsiteY19" fmla="*/ 706582 h 763604"/>
              <a:gd name="connsiteX20" fmla="*/ 3186546 w 3893128"/>
              <a:gd name="connsiteY20" fmla="*/ 734291 h 763604"/>
              <a:gd name="connsiteX21" fmla="*/ 3435928 w 3893128"/>
              <a:gd name="connsiteY21" fmla="*/ 748146 h 763604"/>
              <a:gd name="connsiteX22" fmla="*/ 3477491 w 3893128"/>
              <a:gd name="connsiteY22" fmla="*/ 720437 h 763604"/>
              <a:gd name="connsiteX23" fmla="*/ 3546764 w 3893128"/>
              <a:gd name="connsiteY23" fmla="*/ 706582 h 763604"/>
              <a:gd name="connsiteX24" fmla="*/ 3893128 w 3893128"/>
              <a:gd name="connsiteY24" fmla="*/ 706582 h 763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893128" h="763604">
                <a:moveTo>
                  <a:pt x="0" y="0"/>
                </a:moveTo>
                <a:cubicBezTo>
                  <a:pt x="23091" y="13855"/>
                  <a:pt x="47133" y="26236"/>
                  <a:pt x="69273" y="41564"/>
                </a:cubicBezTo>
                <a:cubicBezTo>
                  <a:pt x="107243" y="67851"/>
                  <a:pt x="137406" y="107107"/>
                  <a:pt x="180109" y="124691"/>
                </a:cubicBezTo>
                <a:cubicBezTo>
                  <a:pt x="218779" y="140614"/>
                  <a:pt x="263236" y="133928"/>
                  <a:pt x="304800" y="138546"/>
                </a:cubicBezTo>
                <a:cubicBezTo>
                  <a:pt x="333095" y="147035"/>
                  <a:pt x="512461" y="203183"/>
                  <a:pt x="554182" y="207819"/>
                </a:cubicBezTo>
                <a:cubicBezTo>
                  <a:pt x="641511" y="217522"/>
                  <a:pt x="729673" y="217055"/>
                  <a:pt x="817418" y="221673"/>
                </a:cubicBezTo>
                <a:cubicBezTo>
                  <a:pt x="948792" y="265465"/>
                  <a:pt x="709654" y="189485"/>
                  <a:pt x="1039091" y="249382"/>
                </a:cubicBezTo>
                <a:cubicBezTo>
                  <a:pt x="1082196" y="257219"/>
                  <a:pt x="1120744" y="282748"/>
                  <a:pt x="1163782" y="290946"/>
                </a:cubicBezTo>
                <a:cubicBezTo>
                  <a:pt x="1209315" y="299619"/>
                  <a:pt x="1556084" y="318097"/>
                  <a:pt x="1565564" y="318655"/>
                </a:cubicBezTo>
                <a:cubicBezTo>
                  <a:pt x="1625600" y="332510"/>
                  <a:pt x="1684416" y="353597"/>
                  <a:pt x="1745673" y="360219"/>
                </a:cubicBezTo>
                <a:cubicBezTo>
                  <a:pt x="1855963" y="372142"/>
                  <a:pt x="1967453" y="367362"/>
                  <a:pt x="2078182" y="374073"/>
                </a:cubicBezTo>
                <a:cubicBezTo>
                  <a:pt x="2138821" y="377748"/>
                  <a:pt x="2236834" y="392779"/>
                  <a:pt x="2299855" y="401782"/>
                </a:cubicBezTo>
                <a:cubicBezTo>
                  <a:pt x="2346037" y="415637"/>
                  <a:pt x="2392659" y="428099"/>
                  <a:pt x="2438400" y="443346"/>
                </a:cubicBezTo>
                <a:cubicBezTo>
                  <a:pt x="2461993" y="451211"/>
                  <a:pt x="2483903" y="463741"/>
                  <a:pt x="2507673" y="471055"/>
                </a:cubicBezTo>
                <a:cubicBezTo>
                  <a:pt x="2544071" y="482254"/>
                  <a:pt x="2581892" y="488302"/>
                  <a:pt x="2618509" y="498764"/>
                </a:cubicBezTo>
                <a:cubicBezTo>
                  <a:pt x="2680767" y="516552"/>
                  <a:pt x="2712376" y="530769"/>
                  <a:pt x="2770909" y="554182"/>
                </a:cubicBezTo>
                <a:cubicBezTo>
                  <a:pt x="2852727" y="636000"/>
                  <a:pt x="2766567" y="566852"/>
                  <a:pt x="2923309" y="609600"/>
                </a:cubicBezTo>
                <a:cubicBezTo>
                  <a:pt x="2939374" y="613981"/>
                  <a:pt x="2950416" y="629049"/>
                  <a:pt x="2964873" y="637310"/>
                </a:cubicBezTo>
                <a:cubicBezTo>
                  <a:pt x="2982805" y="647557"/>
                  <a:pt x="3001015" y="657605"/>
                  <a:pt x="3020291" y="665019"/>
                </a:cubicBezTo>
                <a:cubicBezTo>
                  <a:pt x="3061183" y="680746"/>
                  <a:pt x="3144982" y="706582"/>
                  <a:pt x="3144982" y="706582"/>
                </a:cubicBezTo>
                <a:cubicBezTo>
                  <a:pt x="3158837" y="715818"/>
                  <a:pt x="3171330" y="727528"/>
                  <a:pt x="3186546" y="734291"/>
                </a:cubicBezTo>
                <a:cubicBezTo>
                  <a:pt x="3293823" y="781969"/>
                  <a:pt x="3295032" y="759887"/>
                  <a:pt x="3435928" y="748146"/>
                </a:cubicBezTo>
                <a:cubicBezTo>
                  <a:pt x="3449782" y="738910"/>
                  <a:pt x="3461900" y="726284"/>
                  <a:pt x="3477491" y="720437"/>
                </a:cubicBezTo>
                <a:cubicBezTo>
                  <a:pt x="3499540" y="712169"/>
                  <a:pt x="3523229" y="707367"/>
                  <a:pt x="3546764" y="706582"/>
                </a:cubicBezTo>
                <a:cubicBezTo>
                  <a:pt x="3662155" y="702736"/>
                  <a:pt x="3777673" y="706582"/>
                  <a:pt x="3893128" y="706582"/>
                </a:cubicBezTo>
              </a:path>
            </a:pathLst>
          </a:cu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p:txBody>
      </p:sp>
      <p:sp>
        <p:nvSpPr>
          <p:cNvPr id="16" name="任意多边形 15"/>
          <p:cNvSpPr/>
          <p:nvPr/>
        </p:nvSpPr>
        <p:spPr bwMode="auto">
          <a:xfrm>
            <a:off x="5777345" y="4353597"/>
            <a:ext cx="1066800" cy="708077"/>
          </a:xfrm>
          <a:custGeom>
            <a:avLst/>
            <a:gdLst>
              <a:gd name="connsiteX0" fmla="*/ 0 w 983673"/>
              <a:gd name="connsiteY0" fmla="*/ 0 h 708077"/>
              <a:gd name="connsiteX1" fmla="*/ 235528 w 983673"/>
              <a:gd name="connsiteY1" fmla="*/ 290946 h 708077"/>
              <a:gd name="connsiteX2" fmla="*/ 290946 w 983673"/>
              <a:gd name="connsiteY2" fmla="*/ 318655 h 708077"/>
              <a:gd name="connsiteX3" fmla="*/ 498764 w 983673"/>
              <a:gd name="connsiteY3" fmla="*/ 332509 h 708077"/>
              <a:gd name="connsiteX4" fmla="*/ 748146 w 983673"/>
              <a:gd name="connsiteY4" fmla="*/ 387927 h 708077"/>
              <a:gd name="connsiteX5" fmla="*/ 803564 w 983673"/>
              <a:gd name="connsiteY5" fmla="*/ 415636 h 708077"/>
              <a:gd name="connsiteX6" fmla="*/ 845128 w 983673"/>
              <a:gd name="connsiteY6" fmla="*/ 443346 h 708077"/>
              <a:gd name="connsiteX7" fmla="*/ 914400 w 983673"/>
              <a:gd name="connsiteY7" fmla="*/ 484909 h 708077"/>
              <a:gd name="connsiteX8" fmla="*/ 942110 w 983673"/>
              <a:gd name="connsiteY8" fmla="*/ 526473 h 708077"/>
              <a:gd name="connsiteX9" fmla="*/ 983673 w 983673"/>
              <a:gd name="connsiteY9" fmla="*/ 568036 h 708077"/>
              <a:gd name="connsiteX10" fmla="*/ 942110 w 983673"/>
              <a:gd name="connsiteY10" fmla="*/ 609600 h 708077"/>
              <a:gd name="connsiteX11" fmla="*/ 955964 w 983673"/>
              <a:gd name="connsiteY11" fmla="*/ 651164 h 708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83673" h="708077">
                <a:moveTo>
                  <a:pt x="0" y="0"/>
                </a:moveTo>
                <a:cubicBezTo>
                  <a:pt x="311533" y="445047"/>
                  <a:pt x="72861" y="221231"/>
                  <a:pt x="235528" y="290946"/>
                </a:cubicBezTo>
                <a:cubicBezTo>
                  <a:pt x="254511" y="299082"/>
                  <a:pt x="270546" y="315434"/>
                  <a:pt x="290946" y="318655"/>
                </a:cubicBezTo>
                <a:cubicBezTo>
                  <a:pt x="359523" y="329483"/>
                  <a:pt x="429491" y="327891"/>
                  <a:pt x="498764" y="332509"/>
                </a:cubicBezTo>
                <a:cubicBezTo>
                  <a:pt x="704308" y="420600"/>
                  <a:pt x="471267" y="332552"/>
                  <a:pt x="748146" y="387927"/>
                </a:cubicBezTo>
                <a:cubicBezTo>
                  <a:pt x="768398" y="391977"/>
                  <a:pt x="785632" y="405389"/>
                  <a:pt x="803564" y="415636"/>
                </a:cubicBezTo>
                <a:cubicBezTo>
                  <a:pt x="818021" y="423897"/>
                  <a:pt x="831008" y="434521"/>
                  <a:pt x="845128" y="443346"/>
                </a:cubicBezTo>
                <a:cubicBezTo>
                  <a:pt x="867963" y="457618"/>
                  <a:pt x="891309" y="471055"/>
                  <a:pt x="914400" y="484909"/>
                </a:cubicBezTo>
                <a:cubicBezTo>
                  <a:pt x="923637" y="498764"/>
                  <a:pt x="931450" y="513681"/>
                  <a:pt x="942110" y="526473"/>
                </a:cubicBezTo>
                <a:cubicBezTo>
                  <a:pt x="954653" y="541525"/>
                  <a:pt x="983673" y="548443"/>
                  <a:pt x="983673" y="568036"/>
                </a:cubicBezTo>
                <a:lnTo>
                  <a:pt x="942110" y="609600"/>
                </a:lnTo>
                <a:cubicBezTo>
                  <a:pt x="958576" y="724869"/>
                  <a:pt x="955964" y="739238"/>
                  <a:pt x="955964" y="651164"/>
                </a:cubicBezTo>
              </a:path>
            </a:pathLst>
          </a:cu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p:txBody>
      </p:sp>
      <p:sp>
        <p:nvSpPr>
          <p:cNvPr id="18" name="文本框 17"/>
          <p:cNvSpPr txBox="1"/>
          <p:nvPr/>
        </p:nvSpPr>
        <p:spPr>
          <a:xfrm>
            <a:off x="6761018" y="4797152"/>
            <a:ext cx="1411382" cy="461665"/>
          </a:xfrm>
          <a:prstGeom prst="rect">
            <a:avLst/>
          </a:prstGeom>
          <a:noFill/>
        </p:spPr>
        <p:txBody>
          <a:bodyPr wrap="square" rtlCol="0">
            <a:spAutoFit/>
          </a:bodyPr>
          <a:lstStyle/>
          <a:p>
            <a:r>
              <a:rPr lang="zh-CN" altLang="en-US" dirty="0" smtClean="0"/>
              <a:t>实例</a:t>
            </a:r>
            <a:endParaRPr lang="zh-CN" altLang="en-US" dirty="0"/>
          </a:p>
        </p:txBody>
      </p:sp>
      <p:pic>
        <p:nvPicPr>
          <p:cNvPr id="14" name="图片 13"/>
          <p:cNvPicPr>
            <a:picLocks noChangeAspect="1"/>
          </p:cNvPicPr>
          <p:nvPr/>
        </p:nvPicPr>
        <p:blipFill>
          <a:blip r:embed="rId3"/>
          <a:stretch>
            <a:fillRect/>
          </a:stretch>
        </p:blipFill>
        <p:spPr>
          <a:xfrm>
            <a:off x="4505003" y="2809337"/>
            <a:ext cx="3785021" cy="1692778"/>
          </a:xfrm>
          <a:prstGeom prst="rect">
            <a:avLst/>
          </a:prstGeom>
        </p:spPr>
      </p:pic>
      <p:sp>
        <p:nvSpPr>
          <p:cNvPr id="17" name="圆角矩形 16"/>
          <p:cNvSpPr/>
          <p:nvPr/>
        </p:nvSpPr>
        <p:spPr bwMode="auto">
          <a:xfrm>
            <a:off x="4814454" y="3119564"/>
            <a:ext cx="3166120" cy="1342941"/>
          </a:xfrm>
          <a:prstGeom prst="roundRect">
            <a:avLst/>
          </a:prstGeom>
          <a:noFill/>
          <a:ln w="9525" cap="flat" cmpd="sng" algn="ctr">
            <a:solidFill>
              <a:srgbClr val="0033CC"/>
            </a:solidFill>
            <a:prstDash val="solid"/>
            <a:round/>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p:txBody>
      </p:sp>
      <p:sp>
        <p:nvSpPr>
          <p:cNvPr id="9" name="椭圆 8"/>
          <p:cNvSpPr/>
          <p:nvPr/>
        </p:nvSpPr>
        <p:spPr bwMode="auto">
          <a:xfrm>
            <a:off x="4823792" y="2887990"/>
            <a:ext cx="2947864" cy="108962"/>
          </a:xfrm>
          <a:prstGeom prst="ellipse">
            <a:avLst/>
          </a:prstGeom>
          <a:noFill/>
          <a:ln w="9525" cap="flat" cmpd="sng" algn="ctr">
            <a:solidFill>
              <a:srgbClr val="FFFF00"/>
            </a:solidFill>
            <a:prstDash val="solid"/>
            <a:round/>
            <a:headEnd type="none" w="med" len="med"/>
            <a:tailEnd type="none" w="med" len="med"/>
          </a:ln>
          <a:effectLst/>
        </p:spPr>
        <p:txBody>
          <a:bodyPr vert="horz" wrap="non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1" i="0" u="none" strike="noStrike" cap="none" normalizeH="0" baseline="0" smtClean="0">
              <a:ln>
                <a:noFill/>
              </a:ln>
              <a:solidFill>
                <a:srgbClr val="FF0000"/>
              </a:solidFill>
              <a:effectLst/>
              <a:latin typeface="Times New Roman" panose="02020603050405020304" pitchFamily="18" charset="0"/>
              <a:ea typeface="楷体_GB2312" pitchFamily="49" charset="-122"/>
            </a:endParaRPr>
          </a:p>
        </p:txBody>
      </p:sp>
      <p:pic>
        <p:nvPicPr>
          <p:cNvPr id="15" name="图片 14"/>
          <p:cNvPicPr>
            <a:picLocks noChangeAspect="1"/>
          </p:cNvPicPr>
          <p:nvPr/>
        </p:nvPicPr>
        <p:blipFill>
          <a:blip r:embed="rId4"/>
          <a:stretch>
            <a:fillRect/>
          </a:stretch>
        </p:blipFill>
        <p:spPr>
          <a:xfrm>
            <a:off x="6053564" y="2616317"/>
            <a:ext cx="790581" cy="204789"/>
          </a:xfrm>
          <a:prstGeom prst="rect">
            <a:avLst/>
          </a:prstGeom>
        </p:spPr>
      </p:pic>
    </p:spTree>
  </p:cSld>
  <p:clrMapOvr>
    <a:masterClrMapping/>
  </p:clrMapOvr>
  <p:transition spd="med">
    <p:wheel spokes="8"/>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3"/>
          <p:cNvSpPr>
            <a:spLocks noGrp="1" noRot="1" noChangeArrowheads="1"/>
          </p:cNvSpPr>
          <p:nvPr>
            <p:ph type="body" idx="1"/>
          </p:nvPr>
        </p:nvSpPr>
        <p:spPr/>
        <p:txBody>
          <a:bodyPr/>
          <a:lstStyle/>
          <a:p>
            <a:pPr eaLnBrk="1" hangingPunct="1">
              <a:lnSpc>
                <a:spcPct val="150000"/>
              </a:lnSpc>
            </a:pPr>
            <a:r>
              <a:rPr lang="zh-CN" altLang="en-US" sz="2400" b="1" dirty="0" smtClean="0">
                <a:solidFill>
                  <a:schemeClr val="tx2"/>
                </a:solidFill>
              </a:rPr>
              <a:t>实例</a:t>
            </a:r>
            <a:r>
              <a:rPr lang="zh-CN" altLang="en-US" sz="2400" b="1" dirty="0" smtClean="0"/>
              <a:t>（</a:t>
            </a:r>
            <a:r>
              <a:rPr lang="en-US" altLang="zh-CN" sz="2400" b="1" dirty="0" smtClean="0"/>
              <a:t>Instance</a:t>
            </a:r>
            <a:r>
              <a:rPr lang="zh-CN" altLang="en-US" sz="2400" b="1" dirty="0" smtClean="0"/>
              <a:t>）是模式的一个具体值，反映的是数据库某一时刻的状态。同一个模式可以有很多实例，实例的值随数据库中数据的更新而变动。 </a:t>
            </a:r>
            <a:endParaRPr lang="zh-CN" altLang="en-US" sz="2400" b="1" dirty="0" smtClean="0"/>
          </a:p>
        </p:txBody>
      </p:sp>
      <p:sp>
        <p:nvSpPr>
          <p:cNvPr id="3" name="Rectangle 2"/>
          <p:cNvSpPr>
            <a:spLocks noChangeArrowheads="1"/>
          </p:cNvSpPr>
          <p:nvPr/>
        </p:nvSpPr>
        <p:spPr bwMode="auto">
          <a:xfrm>
            <a:off x="976313" y="234950"/>
            <a:ext cx="7772400" cy="568325"/>
          </a:xfrm>
          <a:prstGeom prst="rect">
            <a:avLst/>
          </a:prstGeom>
          <a:noFill/>
          <a:ln w="9525">
            <a:noFill/>
            <a:miter lim="800000"/>
          </a:ln>
        </p:spPr>
        <p:txBody>
          <a:bodyPr anchor="ctr"/>
          <a:lstStyle/>
          <a:p>
            <a:pPr eaLnBrk="1" hangingPunct="1">
              <a:defRPr/>
            </a:pPr>
            <a:r>
              <a:rPr lang="en-US" altLang="zh-CN" sz="3200" dirty="0">
                <a:solidFill>
                  <a:srgbClr val="FF33CC"/>
                </a:solidFill>
                <a:effectLst>
                  <a:outerShdw blurRad="38100" dist="38100" dir="2700000" algn="tl">
                    <a:srgbClr val="C0C0C0"/>
                  </a:outerShdw>
                </a:effectLst>
                <a:latin typeface="+mj-lt"/>
                <a:ea typeface="宋体" panose="02010600030101010101" pitchFamily="2" charset="-122"/>
                <a:cs typeface="+mj-cs"/>
              </a:rPr>
              <a:t>4</a:t>
            </a:r>
            <a:r>
              <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rPr>
              <a:t>、数据视图</a:t>
            </a:r>
            <a:endPar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endParaRPr>
          </a:p>
        </p:txBody>
      </p:sp>
    </p:spTree>
  </p:cSld>
  <p:clrMapOvr>
    <a:masterClrMapping/>
  </p:clrMapOvr>
  <p:transition spd="med">
    <p:wheel spokes="8"/>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3"/>
          <p:cNvSpPr>
            <a:spLocks noGrp="1" noRot="1" noChangeArrowheads="1"/>
          </p:cNvSpPr>
          <p:nvPr>
            <p:ph type="body" idx="1"/>
          </p:nvPr>
        </p:nvSpPr>
        <p:spPr>
          <a:xfrm>
            <a:off x="428625" y="785813"/>
            <a:ext cx="8153400" cy="4338637"/>
          </a:xfrm>
        </p:spPr>
        <p:txBody>
          <a:bodyPr/>
          <a:lstStyle/>
          <a:p>
            <a:pPr>
              <a:lnSpc>
                <a:spcPct val="150000"/>
              </a:lnSpc>
            </a:pPr>
            <a:r>
              <a:rPr lang="zh-CN" altLang="en-US" sz="2400" b="1" dirty="0" smtClean="0"/>
              <a:t>假如：在学生选课数据库中，包含了“学生数据集合、课程数据集合和学生选课</a:t>
            </a:r>
            <a:r>
              <a:rPr lang="zh-CN" altLang="en-US" sz="2400" b="1" dirty="0"/>
              <a:t>数据集合</a:t>
            </a:r>
            <a:r>
              <a:rPr lang="zh-CN" altLang="en-US" sz="2400" b="1" dirty="0" smtClean="0"/>
              <a:t>”。对应这三个数据集合的数据结构是静态的与稳定的，即数据库模式是静态的与稳定的，而该模式对应的实例的值可以是不同的与动态的。</a:t>
            </a:r>
            <a:endParaRPr lang="zh-CN" altLang="en-US" sz="2400" b="1" dirty="0" smtClean="0"/>
          </a:p>
          <a:p>
            <a:pPr>
              <a:lnSpc>
                <a:spcPct val="150000"/>
              </a:lnSpc>
            </a:pPr>
            <a:r>
              <a:rPr lang="zh-CN" altLang="en-US" sz="2400" b="1" dirty="0" smtClean="0"/>
              <a:t>例如：学生表模式是：（学号，姓名，性别，系别，年龄，籍贯）；实例中一个学生记录的值是：（</a:t>
            </a:r>
            <a:r>
              <a:rPr lang="en-US" altLang="zh-CN" sz="2400" b="1" dirty="0"/>
              <a:t> 201511210917 </a:t>
            </a:r>
            <a:r>
              <a:rPr lang="zh-CN" altLang="en-US" sz="2400" b="1" dirty="0"/>
              <a:t>，张瑾，</a:t>
            </a:r>
            <a:r>
              <a:rPr lang="zh-CN" altLang="en-US" sz="2400" b="1" dirty="0" smtClean="0"/>
              <a:t>女，计算机，</a:t>
            </a:r>
            <a:r>
              <a:rPr lang="en-US" altLang="zh-CN" sz="2400" b="1" dirty="0" smtClean="0"/>
              <a:t>19</a:t>
            </a:r>
            <a:r>
              <a:rPr lang="zh-CN" altLang="en-US" sz="2400" b="1" dirty="0" smtClean="0"/>
              <a:t>，浙江）。该记录的型是稳定的，该记录的值是动态的。 </a:t>
            </a:r>
            <a:endParaRPr lang="zh-CN" altLang="en-US" sz="2400" b="1" dirty="0" smtClean="0"/>
          </a:p>
        </p:txBody>
      </p:sp>
      <p:sp>
        <p:nvSpPr>
          <p:cNvPr id="3" name="Rectangle 2"/>
          <p:cNvSpPr>
            <a:spLocks noChangeArrowheads="1"/>
          </p:cNvSpPr>
          <p:nvPr/>
        </p:nvSpPr>
        <p:spPr bwMode="auto">
          <a:xfrm>
            <a:off x="976313" y="234950"/>
            <a:ext cx="7772400" cy="568325"/>
          </a:xfrm>
          <a:prstGeom prst="rect">
            <a:avLst/>
          </a:prstGeom>
          <a:noFill/>
          <a:ln w="9525">
            <a:noFill/>
            <a:miter lim="800000"/>
          </a:ln>
        </p:spPr>
        <p:txBody>
          <a:bodyPr anchor="ctr"/>
          <a:lstStyle/>
          <a:p>
            <a:pPr eaLnBrk="1" hangingPunct="1">
              <a:defRPr/>
            </a:pPr>
            <a:r>
              <a:rPr lang="en-US" altLang="zh-CN" sz="3200" dirty="0">
                <a:solidFill>
                  <a:srgbClr val="FF33CC"/>
                </a:solidFill>
                <a:effectLst>
                  <a:outerShdw blurRad="38100" dist="38100" dir="2700000" algn="tl">
                    <a:srgbClr val="C0C0C0"/>
                  </a:outerShdw>
                </a:effectLst>
                <a:latin typeface="+mj-lt"/>
                <a:ea typeface="宋体" panose="02010600030101010101" pitchFamily="2" charset="-122"/>
                <a:cs typeface="+mj-cs"/>
              </a:rPr>
              <a:t>4</a:t>
            </a:r>
            <a:r>
              <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rPr>
              <a:t>、数据抽象</a:t>
            </a:r>
            <a:endPar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endParaRPr>
          </a:p>
        </p:txBody>
      </p:sp>
    </p:spTree>
  </p:cSld>
  <p:clrMapOvr>
    <a:masterClrMapping/>
  </p:clrMapOvr>
  <p:transition spd="med">
    <p:wheel spokes="8"/>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日期占位符 1"/>
          <p:cNvSpPr>
            <a:spLocks noGrp="1"/>
          </p:cNvSpPr>
          <p:nvPr>
            <p:ph type="dt" sz="quarter" idx="10"/>
          </p:nvPr>
        </p:nvSpPr>
        <p:spPr>
          <a:xfrm>
            <a:off x="0" y="6366088"/>
            <a:ext cx="2195736" cy="491912"/>
          </a:xfrm>
          <a:noFill/>
        </p:spPr>
        <p:txBody>
          <a:bodyPr/>
          <a:lstStyle/>
          <a:p>
            <a:fld id="{0FB4DE13-C1B8-41B6-A439-11F40CB92CD9}" type="datetime9">
              <a:rPr lang="zh-CN" altLang="en-US" smtClean="0"/>
            </a:fld>
            <a:endParaRPr lang="en-US" altLang="zh-CN" dirty="0" smtClean="0"/>
          </a:p>
        </p:txBody>
      </p:sp>
      <p:sp>
        <p:nvSpPr>
          <p:cNvPr id="35844" name="Rectangle 3"/>
          <p:cNvSpPr>
            <a:spLocks noChangeArrowheads="1"/>
          </p:cNvSpPr>
          <p:nvPr/>
        </p:nvSpPr>
        <p:spPr bwMode="auto">
          <a:xfrm>
            <a:off x="685800" y="990600"/>
            <a:ext cx="7772400" cy="5105400"/>
          </a:xfrm>
          <a:prstGeom prst="rect">
            <a:avLst/>
          </a:prstGeom>
          <a:noFill/>
          <a:ln w="9525">
            <a:noFill/>
            <a:miter lim="800000"/>
          </a:ln>
        </p:spPr>
        <p:txBody>
          <a:bodyPr/>
          <a:lstStyle/>
          <a:p>
            <a:pPr eaLnBrk="1" hangingPunct="1">
              <a:spcBef>
                <a:spcPct val="20000"/>
              </a:spcBef>
              <a:buFont typeface="Wingdings" panose="05000000000000000000" pitchFamily="2" charset="2"/>
              <a:buChar char="Ø"/>
            </a:pPr>
            <a:r>
              <a:rPr lang="zh-CN" altLang="en-US" sz="3200" dirty="0">
                <a:latin typeface="宋体" panose="02010600030101010101" pitchFamily="2" charset="-122"/>
                <a:ea typeface="宋体" panose="02010600030101010101" pitchFamily="2" charset="-122"/>
              </a:rPr>
              <a:t> 实例和模式</a:t>
            </a:r>
            <a:endParaRPr lang="zh-CN" altLang="en-US" sz="3200" dirty="0">
              <a:latin typeface="宋体" panose="02010600030101010101" pitchFamily="2" charset="-122"/>
              <a:ea typeface="宋体" panose="02010600030101010101" pitchFamily="2" charset="-122"/>
            </a:endParaRPr>
          </a:p>
          <a:p>
            <a:pPr marL="0" lvl="1" indent="539750" eaLnBrk="1" hangingPunct="1">
              <a:lnSpc>
                <a:spcPct val="150000"/>
              </a:lnSpc>
              <a:spcBef>
                <a:spcPct val="20000"/>
              </a:spcBef>
              <a:buFont typeface="Wingdings" panose="05000000000000000000" pitchFamily="2" charset="2"/>
              <a:buChar char="ü"/>
            </a:pPr>
            <a:r>
              <a:rPr lang="zh-CN" altLang="en-US" sz="2800" dirty="0">
                <a:latin typeface="宋体" panose="02010600030101010101" pitchFamily="2" charset="-122"/>
                <a:ea typeface="宋体" panose="02010600030101010101" pitchFamily="2" charset="-122"/>
              </a:rPr>
              <a:t>根据前面讨论的数据抽象层次的不同，数据库模式又可分为：</a:t>
            </a:r>
            <a:endParaRPr lang="zh-CN" altLang="en-US" sz="2800" dirty="0">
              <a:latin typeface="宋体" panose="02010600030101010101" pitchFamily="2" charset="-122"/>
              <a:ea typeface="宋体" panose="02010600030101010101" pitchFamily="2" charset="-122"/>
            </a:endParaRPr>
          </a:p>
          <a:p>
            <a:pPr marL="1524000" lvl="2" indent="-355600" eaLnBrk="1" hangingPunct="1">
              <a:lnSpc>
                <a:spcPct val="150000"/>
              </a:lnSpc>
              <a:spcBef>
                <a:spcPct val="20000"/>
              </a:spcBef>
            </a:pPr>
            <a:r>
              <a:rPr lang="zh-CN" altLang="en-US" sz="2400" dirty="0">
                <a:latin typeface="宋体" panose="02010600030101010101" pitchFamily="2" charset="-122"/>
                <a:ea typeface="宋体" panose="02010600030101010101" pitchFamily="2" charset="-122"/>
              </a:rPr>
              <a:t>物理模式：又称内模式；</a:t>
            </a:r>
            <a:endParaRPr lang="zh-CN" altLang="en-US" sz="2400" dirty="0">
              <a:latin typeface="宋体" panose="02010600030101010101" pitchFamily="2" charset="-122"/>
              <a:ea typeface="宋体" panose="02010600030101010101" pitchFamily="2" charset="-122"/>
            </a:endParaRPr>
          </a:p>
          <a:p>
            <a:pPr marL="1524000" lvl="2" indent="-355600" eaLnBrk="1" hangingPunct="1">
              <a:lnSpc>
                <a:spcPct val="150000"/>
              </a:lnSpc>
              <a:spcBef>
                <a:spcPct val="20000"/>
              </a:spcBef>
            </a:pPr>
            <a:r>
              <a:rPr lang="zh-CN" altLang="en-US" sz="2400" b="1" i="1" u="sng" dirty="0">
                <a:latin typeface="宋体" panose="02010600030101010101" pitchFamily="2" charset="-122"/>
                <a:ea typeface="宋体" panose="02010600030101010101" pitchFamily="2" charset="-122"/>
              </a:rPr>
              <a:t>逻辑模式</a:t>
            </a:r>
            <a:r>
              <a:rPr lang="zh-CN" altLang="en-US" sz="2400" dirty="0">
                <a:latin typeface="宋体" panose="02010600030101010101" pitchFamily="2" charset="-122"/>
                <a:ea typeface="宋体" panose="02010600030101010101" pitchFamily="2" charset="-122"/>
              </a:rPr>
              <a:t>：通常简称为“模式” ；</a:t>
            </a:r>
            <a:endParaRPr lang="zh-CN" altLang="en-US" sz="2400" dirty="0">
              <a:latin typeface="宋体" panose="02010600030101010101" pitchFamily="2" charset="-122"/>
              <a:ea typeface="宋体" panose="02010600030101010101" pitchFamily="2" charset="-122"/>
            </a:endParaRPr>
          </a:p>
          <a:p>
            <a:pPr marL="1524000" lvl="2" indent="-355600" eaLnBrk="1" hangingPunct="1">
              <a:lnSpc>
                <a:spcPct val="150000"/>
              </a:lnSpc>
              <a:spcBef>
                <a:spcPct val="20000"/>
              </a:spcBef>
            </a:pPr>
            <a:r>
              <a:rPr lang="zh-CN" altLang="en-US" sz="2400" dirty="0">
                <a:latin typeface="宋体" panose="02010600030101010101" pitchFamily="2" charset="-122"/>
                <a:ea typeface="宋体" panose="02010600030101010101" pitchFamily="2" charset="-122"/>
              </a:rPr>
              <a:t>视图模式：又称子模式或</a:t>
            </a:r>
            <a:r>
              <a:rPr lang="zh-CN" altLang="en-US" sz="2400" dirty="0" smtClean="0">
                <a:latin typeface="宋体" panose="02010600030101010101" pitchFamily="2" charset="-122"/>
                <a:ea typeface="宋体" panose="02010600030101010101" pitchFamily="2" charset="-122"/>
              </a:rPr>
              <a:t>外模式；</a:t>
            </a:r>
            <a:endParaRPr lang="en-US" altLang="zh-CN" sz="2400" dirty="0" smtClean="0">
              <a:latin typeface="宋体" panose="02010600030101010101" pitchFamily="2" charset="-122"/>
              <a:ea typeface="宋体" panose="02010600030101010101" pitchFamily="2" charset="-122"/>
            </a:endParaRPr>
          </a:p>
          <a:p>
            <a:pPr marL="1524000" lvl="2" indent="-355600" eaLnBrk="1" hangingPunct="1">
              <a:lnSpc>
                <a:spcPct val="150000"/>
              </a:lnSpc>
              <a:spcBef>
                <a:spcPct val="20000"/>
              </a:spcBef>
            </a:pPr>
            <a:r>
              <a:rPr lang="zh-CN" altLang="en-US" dirty="0" smtClean="0">
                <a:latin typeface="宋体" panose="02010600030101010101" pitchFamily="2" charset="-122"/>
                <a:ea typeface="宋体" panose="02010600030101010101" pitchFamily="2" charset="-122"/>
              </a:rPr>
              <a:t>概念模式。</a:t>
            </a:r>
            <a:endParaRPr lang="zh-CN" altLang="en-US" sz="2400" dirty="0">
              <a:latin typeface="宋体" panose="02010600030101010101" pitchFamily="2" charset="-122"/>
              <a:ea typeface="宋体" panose="02010600030101010101" pitchFamily="2" charset="-122"/>
            </a:endParaRPr>
          </a:p>
        </p:txBody>
      </p:sp>
      <p:sp>
        <p:nvSpPr>
          <p:cNvPr id="6" name="Rectangle 2"/>
          <p:cNvSpPr>
            <a:spLocks noChangeArrowheads="1"/>
          </p:cNvSpPr>
          <p:nvPr/>
        </p:nvSpPr>
        <p:spPr bwMode="auto">
          <a:xfrm>
            <a:off x="976313" y="234950"/>
            <a:ext cx="7772400" cy="568325"/>
          </a:xfrm>
          <a:prstGeom prst="rect">
            <a:avLst/>
          </a:prstGeom>
          <a:noFill/>
          <a:ln w="9525">
            <a:noFill/>
            <a:miter lim="800000"/>
          </a:ln>
        </p:spPr>
        <p:txBody>
          <a:bodyPr anchor="ctr"/>
          <a:lstStyle/>
          <a:p>
            <a:pPr>
              <a:spcBef>
                <a:spcPct val="0"/>
              </a:spcBef>
              <a:defRPr/>
            </a:pPr>
            <a:r>
              <a:rPr lang="en-US" altLang="zh-CN" sz="3200" dirty="0">
                <a:solidFill>
                  <a:srgbClr val="FF33CC"/>
                </a:solidFill>
                <a:effectLst>
                  <a:outerShdw blurRad="38100" dist="38100" dir="2700000" algn="tl">
                    <a:srgbClr val="C0C0C0"/>
                  </a:outerShdw>
                </a:effectLst>
                <a:latin typeface="+mj-lt"/>
                <a:ea typeface="宋体" panose="02010600030101010101" pitchFamily="2" charset="-122"/>
                <a:cs typeface="+mj-cs"/>
              </a:rPr>
              <a:t>4</a:t>
            </a:r>
            <a:r>
              <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rPr>
              <a:t>、数据视图</a:t>
            </a:r>
            <a:endPar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endParaRPr>
          </a:p>
        </p:txBody>
      </p:sp>
    </p:spTree>
  </p:cSld>
  <p:clrMapOvr>
    <a:masterClrMapping/>
  </p:clrMapOvr>
  <p:transition spd="med">
    <p:wheel spokes="8"/>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9" name="Rectangle 3"/>
          <p:cNvSpPr>
            <a:spLocks noGrp="1" noChangeArrowheads="1"/>
          </p:cNvSpPr>
          <p:nvPr>
            <p:ph type="body" sz="half" idx="1"/>
          </p:nvPr>
        </p:nvSpPr>
        <p:spPr>
          <a:xfrm>
            <a:off x="0" y="990600"/>
            <a:ext cx="3581400" cy="838200"/>
          </a:xfrm>
        </p:spPr>
        <p:txBody>
          <a:bodyPr/>
          <a:lstStyle/>
          <a:p>
            <a:pPr eaLnBrk="1" hangingPunct="1"/>
            <a:r>
              <a:rPr lang="zh-CN" altLang="en-US" sz="2400" b="1" dirty="0" smtClean="0">
                <a:solidFill>
                  <a:srgbClr val="990000"/>
                </a:solidFill>
                <a:latin typeface="楷体_GB2312" pitchFamily="49" charset="-122"/>
                <a:ea typeface="楷体_GB2312" pitchFamily="49" charset="-122"/>
              </a:rPr>
              <a:t>三级模式结构</a:t>
            </a:r>
            <a:endParaRPr lang="zh-CN" altLang="en-US" sz="2400" b="1" dirty="0" smtClean="0">
              <a:solidFill>
                <a:srgbClr val="990000"/>
              </a:solidFill>
              <a:latin typeface="楷体_GB2312" pitchFamily="49" charset="-122"/>
              <a:ea typeface="楷体_GB2312" pitchFamily="49" charset="-122"/>
            </a:endParaRPr>
          </a:p>
        </p:txBody>
      </p:sp>
      <p:sp>
        <p:nvSpPr>
          <p:cNvPr id="3" name="标题 2"/>
          <p:cNvSpPr>
            <a:spLocks noGrp="1"/>
          </p:cNvSpPr>
          <p:nvPr>
            <p:ph type="title"/>
          </p:nvPr>
        </p:nvSpPr>
        <p:spPr/>
        <p:txBody>
          <a:bodyPr/>
          <a:lstStyle/>
          <a:p>
            <a:endParaRPr lang="zh-CN" altLang="en-US"/>
          </a:p>
        </p:txBody>
      </p:sp>
      <p:pic>
        <p:nvPicPr>
          <p:cNvPr id="2" name="图片 1"/>
          <p:cNvPicPr>
            <a:picLocks noChangeAspect="1"/>
          </p:cNvPicPr>
          <p:nvPr/>
        </p:nvPicPr>
        <p:blipFill>
          <a:blip r:embed="rId1"/>
          <a:stretch>
            <a:fillRect/>
          </a:stretch>
        </p:blipFill>
        <p:spPr>
          <a:xfrm>
            <a:off x="1547664" y="1828800"/>
            <a:ext cx="6552728" cy="4549002"/>
          </a:xfrm>
          <a:prstGeom prst="rect">
            <a:avLst/>
          </a:prstGeom>
        </p:spPr>
      </p:pic>
    </p:spTree>
  </p:cSld>
  <p:clrMapOvr>
    <a:masterClrMapping/>
  </p:clrMapOvr>
  <p:transition spd="med">
    <p:wheel spokes="8"/>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3"/>
          <p:cNvSpPr>
            <a:spLocks noGrp="1" noRot="1" noChangeArrowheads="1"/>
          </p:cNvSpPr>
          <p:nvPr>
            <p:ph type="body" idx="1"/>
          </p:nvPr>
        </p:nvSpPr>
        <p:spPr>
          <a:xfrm>
            <a:off x="471488" y="955675"/>
            <a:ext cx="8153400" cy="5497513"/>
          </a:xfrm>
        </p:spPr>
        <p:txBody>
          <a:bodyPr/>
          <a:lstStyle/>
          <a:p>
            <a:pPr eaLnBrk="1" hangingPunct="1"/>
            <a:r>
              <a:rPr lang="zh-CN" altLang="en-US" sz="3200" b="1" dirty="0" smtClean="0">
                <a:solidFill>
                  <a:schemeClr val="tx2"/>
                </a:solidFill>
                <a:ea typeface="宋体" panose="02010600030101010101" pitchFamily="2" charset="-122"/>
              </a:rPr>
              <a:t>（</a:t>
            </a:r>
            <a:r>
              <a:rPr lang="en-US" altLang="zh-CN" sz="3200" b="1" dirty="0" smtClean="0">
                <a:solidFill>
                  <a:schemeClr val="tx2"/>
                </a:solidFill>
                <a:ea typeface="宋体" panose="02010600030101010101" pitchFamily="2" charset="-122"/>
              </a:rPr>
              <a:t>1</a:t>
            </a:r>
            <a:r>
              <a:rPr lang="zh-CN" altLang="en-US" sz="3200" b="1" dirty="0" smtClean="0">
                <a:solidFill>
                  <a:schemeClr val="tx2"/>
                </a:solidFill>
                <a:ea typeface="宋体" panose="02010600030101010101" pitchFamily="2" charset="-122"/>
              </a:rPr>
              <a:t>）第一级模式，即外模式。</a:t>
            </a:r>
            <a:endParaRPr lang="zh-CN" altLang="en-US" sz="3200" b="1" dirty="0" smtClean="0">
              <a:solidFill>
                <a:schemeClr val="tx2"/>
              </a:solidFill>
              <a:ea typeface="宋体" panose="02010600030101010101" pitchFamily="2" charset="-122"/>
            </a:endParaRPr>
          </a:p>
          <a:p>
            <a:pPr eaLnBrk="1" hangingPunct="1">
              <a:lnSpc>
                <a:spcPct val="150000"/>
              </a:lnSpc>
            </a:pPr>
            <a:r>
              <a:rPr lang="zh-CN" altLang="en-US" sz="2400" b="1" dirty="0" smtClean="0">
                <a:ea typeface="宋体" panose="02010600030101010101" pitchFamily="2" charset="-122"/>
              </a:rPr>
              <a:t>外模式又称为子模式或用户模式，它是数据库用户与数据库系统的</a:t>
            </a:r>
            <a:r>
              <a:rPr lang="zh-CN" altLang="en-US" sz="2400" b="1" dirty="0" smtClean="0">
                <a:solidFill>
                  <a:schemeClr val="tx2"/>
                </a:solidFill>
                <a:ea typeface="宋体" panose="02010600030101010101" pitchFamily="2" charset="-122"/>
              </a:rPr>
              <a:t>接口</a:t>
            </a:r>
            <a:r>
              <a:rPr lang="zh-CN" altLang="en-US" sz="2400" b="1" dirty="0" smtClean="0">
                <a:ea typeface="宋体" panose="02010600030101010101" pitchFamily="2" charset="-122"/>
              </a:rPr>
              <a:t>，是数据库用户看到的数据</a:t>
            </a:r>
            <a:r>
              <a:rPr lang="zh-CN" altLang="en-US" sz="2400" b="1" dirty="0" smtClean="0">
                <a:solidFill>
                  <a:schemeClr val="tx2"/>
                </a:solidFill>
                <a:ea typeface="宋体" panose="02010600030101010101" pitchFamily="2" charset="-122"/>
              </a:rPr>
              <a:t>视图</a:t>
            </a:r>
            <a:r>
              <a:rPr lang="zh-CN" altLang="en-US" sz="2400" b="1" dirty="0" smtClean="0">
                <a:ea typeface="宋体" panose="02010600030101010101" pitchFamily="2" charset="-122"/>
              </a:rPr>
              <a:t>。</a:t>
            </a:r>
            <a:endParaRPr lang="zh-CN" altLang="en-US" sz="2400" b="1" dirty="0" smtClean="0">
              <a:ea typeface="宋体" panose="02010600030101010101" pitchFamily="2" charset="-122"/>
            </a:endParaRPr>
          </a:p>
          <a:p>
            <a:pPr eaLnBrk="1" hangingPunct="1">
              <a:lnSpc>
                <a:spcPct val="150000"/>
              </a:lnSpc>
            </a:pPr>
            <a:r>
              <a:rPr lang="zh-CN" altLang="en-US" sz="2400" b="1" dirty="0" smtClean="0">
                <a:ea typeface="宋体" panose="02010600030101010101" pitchFamily="2" charset="-122"/>
              </a:rPr>
              <a:t>一个数据库可以有</a:t>
            </a:r>
            <a:r>
              <a:rPr lang="zh-CN" altLang="en-US" sz="2400" b="1" dirty="0" smtClean="0">
                <a:solidFill>
                  <a:schemeClr val="tx2"/>
                </a:solidFill>
                <a:ea typeface="宋体" panose="02010600030101010101" pitchFamily="2" charset="-122"/>
              </a:rPr>
              <a:t>多个</a:t>
            </a:r>
            <a:r>
              <a:rPr lang="zh-CN" altLang="en-US" sz="2400" b="1" dirty="0" smtClean="0">
                <a:ea typeface="宋体" panose="02010600030101010101" pitchFamily="2" charset="-122"/>
              </a:rPr>
              <a:t>外模式，应用程序都是和外模式打交道的，外模式是保证数据库简单性、安全性的一个有力措施。</a:t>
            </a:r>
            <a:endParaRPr lang="zh-CN" altLang="en-US" sz="2400" b="1" dirty="0" smtClean="0">
              <a:ea typeface="宋体" panose="02010600030101010101" pitchFamily="2" charset="-122"/>
            </a:endParaRPr>
          </a:p>
          <a:p>
            <a:pPr eaLnBrk="1" hangingPunct="1">
              <a:lnSpc>
                <a:spcPct val="150000"/>
              </a:lnSpc>
            </a:pPr>
            <a:r>
              <a:rPr lang="zh-CN" altLang="en-US" sz="2400" b="1" dirty="0" smtClean="0">
                <a:ea typeface="宋体" panose="02010600030101010101" pitchFamily="2" charset="-122"/>
              </a:rPr>
              <a:t>每个用户只能看见和访问所对应的外模式中的数据，数据库中的其余数据对他们是不可见的。也就是说，数据库用户只能通过外模式这个</a:t>
            </a:r>
            <a:r>
              <a:rPr lang="zh-CN" altLang="en-US" sz="2400" b="1" dirty="0" smtClean="0">
                <a:solidFill>
                  <a:schemeClr val="tx2"/>
                </a:solidFill>
                <a:ea typeface="宋体" panose="02010600030101010101" pitchFamily="2" charset="-122"/>
              </a:rPr>
              <a:t>窗口</a:t>
            </a:r>
            <a:r>
              <a:rPr lang="zh-CN" altLang="en-US" sz="2400" b="1" dirty="0" smtClean="0">
                <a:ea typeface="宋体" panose="02010600030101010101" pitchFamily="2" charset="-122"/>
              </a:rPr>
              <a:t>，看到数据库是什么、有多大、能帮助他解决多少问题。 </a:t>
            </a:r>
            <a:endParaRPr lang="zh-CN" altLang="en-US" sz="2400" b="1" dirty="0" smtClean="0">
              <a:ea typeface="宋体" panose="02010600030101010101" pitchFamily="2" charset="-122"/>
            </a:endParaRPr>
          </a:p>
        </p:txBody>
      </p:sp>
      <p:sp>
        <p:nvSpPr>
          <p:cNvPr id="3" name="Rectangle 2"/>
          <p:cNvSpPr>
            <a:spLocks noChangeArrowheads="1"/>
          </p:cNvSpPr>
          <p:nvPr/>
        </p:nvSpPr>
        <p:spPr bwMode="auto">
          <a:xfrm>
            <a:off x="976313" y="234950"/>
            <a:ext cx="7772400" cy="568325"/>
          </a:xfrm>
          <a:prstGeom prst="rect">
            <a:avLst/>
          </a:prstGeom>
          <a:noFill/>
          <a:ln w="9525">
            <a:noFill/>
            <a:miter lim="800000"/>
          </a:ln>
        </p:spPr>
        <p:txBody>
          <a:bodyPr anchor="ctr"/>
          <a:lstStyle/>
          <a:p>
            <a:pPr>
              <a:spcBef>
                <a:spcPct val="0"/>
              </a:spcBef>
              <a:defRPr/>
            </a:pPr>
            <a:r>
              <a:rPr lang="en-US" altLang="zh-CN" sz="3200" dirty="0">
                <a:solidFill>
                  <a:srgbClr val="FF33CC"/>
                </a:solidFill>
                <a:effectLst>
                  <a:outerShdw blurRad="38100" dist="38100" dir="2700000" algn="tl">
                    <a:srgbClr val="C0C0C0"/>
                  </a:outerShdw>
                </a:effectLst>
                <a:latin typeface="+mj-lt"/>
                <a:ea typeface="宋体" panose="02010600030101010101" pitchFamily="2" charset="-122"/>
                <a:cs typeface="+mj-cs"/>
              </a:rPr>
              <a:t>4</a:t>
            </a:r>
            <a:r>
              <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rPr>
              <a:t>、数据视图</a:t>
            </a:r>
            <a:endPar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endParaRPr>
          </a:p>
        </p:txBody>
      </p:sp>
    </p:spTree>
  </p:cSld>
  <p:clrMapOvr>
    <a:masterClrMapping/>
  </p:clrMapOvr>
  <p:transition spd="med">
    <p:wheel spokes="8"/>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3"/>
          <p:cNvSpPr>
            <a:spLocks noGrp="1" noRot="1" noChangeArrowheads="1"/>
          </p:cNvSpPr>
          <p:nvPr>
            <p:ph type="body" idx="1"/>
          </p:nvPr>
        </p:nvSpPr>
        <p:spPr>
          <a:xfrm>
            <a:off x="442913" y="914400"/>
            <a:ext cx="8153400" cy="5143500"/>
          </a:xfrm>
        </p:spPr>
        <p:txBody>
          <a:bodyPr/>
          <a:lstStyle/>
          <a:p>
            <a:pPr eaLnBrk="1" hangingPunct="1"/>
            <a:r>
              <a:rPr lang="zh-CN" altLang="en-US" sz="3200" b="1" dirty="0" smtClean="0">
                <a:solidFill>
                  <a:schemeClr val="tx2"/>
                </a:solidFill>
                <a:ea typeface="宋体" panose="02010600030101010101" pitchFamily="2" charset="-122"/>
              </a:rPr>
              <a:t>（</a:t>
            </a:r>
            <a:r>
              <a:rPr lang="en-US" altLang="zh-CN" sz="3200" b="1" dirty="0" smtClean="0">
                <a:solidFill>
                  <a:schemeClr val="tx2"/>
                </a:solidFill>
                <a:ea typeface="宋体" panose="02010600030101010101" pitchFamily="2" charset="-122"/>
              </a:rPr>
              <a:t>2</a:t>
            </a:r>
            <a:r>
              <a:rPr lang="zh-CN" altLang="en-US" sz="3200" b="1" dirty="0" smtClean="0">
                <a:solidFill>
                  <a:schemeClr val="tx2"/>
                </a:solidFill>
                <a:ea typeface="宋体" panose="02010600030101010101" pitchFamily="2" charset="-122"/>
              </a:rPr>
              <a:t>）第二级模式，即模式。</a:t>
            </a:r>
            <a:endParaRPr lang="zh-CN" altLang="en-US" sz="3200" b="1" dirty="0" smtClean="0">
              <a:solidFill>
                <a:schemeClr val="tx2"/>
              </a:solidFill>
              <a:ea typeface="宋体" panose="02010600030101010101" pitchFamily="2" charset="-122"/>
            </a:endParaRPr>
          </a:p>
          <a:p>
            <a:pPr eaLnBrk="1" hangingPunct="1">
              <a:lnSpc>
                <a:spcPct val="150000"/>
              </a:lnSpc>
            </a:pPr>
            <a:r>
              <a:rPr lang="zh-CN" altLang="en-US" sz="2400" b="1" dirty="0" smtClean="0">
                <a:ea typeface="宋体" panose="02010600030101010101" pitchFamily="2" charset="-122"/>
              </a:rPr>
              <a:t>模式，它是所有数据库用户的全局视图，是数据库中全体数据的逻辑结构和特征的描述。</a:t>
            </a:r>
            <a:endParaRPr lang="zh-CN" altLang="en-US" sz="2400" b="1" dirty="0" smtClean="0">
              <a:ea typeface="宋体" panose="02010600030101010101" pitchFamily="2" charset="-122"/>
            </a:endParaRPr>
          </a:p>
          <a:p>
            <a:pPr eaLnBrk="1" hangingPunct="1">
              <a:lnSpc>
                <a:spcPct val="150000"/>
              </a:lnSpc>
            </a:pPr>
            <a:r>
              <a:rPr lang="zh-CN" altLang="en-US" sz="2400" b="1" dirty="0" smtClean="0">
                <a:ea typeface="宋体" panose="02010600030101010101" pitchFamily="2" charset="-122"/>
              </a:rPr>
              <a:t>一个数据库只有</a:t>
            </a:r>
            <a:r>
              <a:rPr lang="zh-CN" altLang="en-US" sz="2400" b="1" dirty="0" smtClean="0">
                <a:solidFill>
                  <a:schemeClr val="tx2"/>
                </a:solidFill>
                <a:ea typeface="宋体" panose="02010600030101010101" pitchFamily="2" charset="-122"/>
              </a:rPr>
              <a:t>一个</a:t>
            </a:r>
            <a:r>
              <a:rPr lang="zh-CN" altLang="en-US" sz="2400" b="1" dirty="0" smtClean="0">
                <a:ea typeface="宋体" panose="02010600030101010101" pitchFamily="2" charset="-122"/>
              </a:rPr>
              <a:t>模式，定义模式时不仅要定义数据的逻辑结构，而且要定义数据之间的联系，定义与数据有关的安全性要求。</a:t>
            </a:r>
            <a:endParaRPr lang="zh-CN" altLang="en-US" sz="2400" b="1" dirty="0" smtClean="0">
              <a:ea typeface="宋体" panose="02010600030101010101" pitchFamily="2" charset="-122"/>
            </a:endParaRPr>
          </a:p>
          <a:p>
            <a:pPr eaLnBrk="1" hangingPunct="1">
              <a:lnSpc>
                <a:spcPct val="150000"/>
              </a:lnSpc>
            </a:pPr>
            <a:r>
              <a:rPr lang="zh-CN" altLang="en-US" sz="2400" b="1" dirty="0" smtClean="0">
                <a:ea typeface="宋体" panose="02010600030101010101" pitchFamily="2" charset="-122"/>
              </a:rPr>
              <a:t>所有数据库用户看到各自的数据视图，都是这个全局数据视图的一部分。 </a:t>
            </a:r>
            <a:endParaRPr lang="zh-CN" altLang="en-US" sz="2400" b="1" dirty="0" smtClean="0">
              <a:ea typeface="宋体" panose="02010600030101010101" pitchFamily="2" charset="-122"/>
            </a:endParaRPr>
          </a:p>
        </p:txBody>
      </p:sp>
      <p:sp>
        <p:nvSpPr>
          <p:cNvPr id="3" name="Rectangle 2"/>
          <p:cNvSpPr>
            <a:spLocks noChangeArrowheads="1"/>
          </p:cNvSpPr>
          <p:nvPr/>
        </p:nvSpPr>
        <p:spPr bwMode="auto">
          <a:xfrm>
            <a:off x="976313" y="234950"/>
            <a:ext cx="7772400" cy="568325"/>
          </a:xfrm>
          <a:prstGeom prst="rect">
            <a:avLst/>
          </a:prstGeom>
          <a:noFill/>
          <a:ln w="9525">
            <a:noFill/>
            <a:miter lim="800000"/>
          </a:ln>
        </p:spPr>
        <p:txBody>
          <a:bodyPr anchor="ctr"/>
          <a:lstStyle/>
          <a:p>
            <a:pPr>
              <a:spcBef>
                <a:spcPct val="0"/>
              </a:spcBef>
              <a:defRPr/>
            </a:pPr>
            <a:r>
              <a:rPr lang="en-US" altLang="zh-CN" sz="3200" dirty="0">
                <a:solidFill>
                  <a:srgbClr val="FF33CC"/>
                </a:solidFill>
                <a:effectLst>
                  <a:outerShdw blurRad="38100" dist="38100" dir="2700000" algn="tl">
                    <a:srgbClr val="C0C0C0"/>
                  </a:outerShdw>
                </a:effectLst>
                <a:latin typeface="+mj-lt"/>
                <a:ea typeface="宋体" panose="02010600030101010101" pitchFamily="2" charset="-122"/>
                <a:cs typeface="+mj-cs"/>
              </a:rPr>
              <a:t>4</a:t>
            </a:r>
            <a:r>
              <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rPr>
              <a:t>、数据视图</a:t>
            </a:r>
            <a:endPar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endParaRPr>
          </a:p>
        </p:txBody>
      </p:sp>
    </p:spTree>
  </p:cSld>
  <p:clrMapOvr>
    <a:masterClrMapping/>
  </p:clrMapOvr>
  <p:transition spd="med">
    <p:wheel spokes="8"/>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3"/>
          <p:cNvSpPr>
            <a:spLocks noGrp="1" noRot="1" noChangeArrowheads="1"/>
          </p:cNvSpPr>
          <p:nvPr>
            <p:ph type="body" idx="1"/>
          </p:nvPr>
        </p:nvSpPr>
        <p:spPr>
          <a:xfrm>
            <a:off x="512763" y="928688"/>
            <a:ext cx="8153400" cy="5170487"/>
          </a:xfrm>
        </p:spPr>
        <p:txBody>
          <a:bodyPr/>
          <a:lstStyle/>
          <a:p>
            <a:pPr eaLnBrk="1" hangingPunct="1"/>
            <a:r>
              <a:rPr lang="zh-CN" altLang="en-US" sz="3200" b="1" dirty="0" smtClean="0">
                <a:solidFill>
                  <a:schemeClr val="tx2"/>
                </a:solidFill>
                <a:ea typeface="宋体" panose="02010600030101010101" pitchFamily="2" charset="-122"/>
              </a:rPr>
              <a:t>（</a:t>
            </a:r>
            <a:r>
              <a:rPr lang="en-US" altLang="zh-CN" sz="3200" b="1" dirty="0" smtClean="0">
                <a:solidFill>
                  <a:schemeClr val="tx2"/>
                </a:solidFill>
                <a:ea typeface="宋体" panose="02010600030101010101" pitchFamily="2" charset="-122"/>
              </a:rPr>
              <a:t>3</a:t>
            </a:r>
            <a:r>
              <a:rPr lang="zh-CN" altLang="en-US" sz="3200" b="1" dirty="0" smtClean="0">
                <a:solidFill>
                  <a:schemeClr val="tx2"/>
                </a:solidFill>
                <a:ea typeface="宋体" panose="02010600030101010101" pitchFamily="2" charset="-122"/>
              </a:rPr>
              <a:t>）第三级模式，即内模式。</a:t>
            </a:r>
            <a:endParaRPr lang="zh-CN" altLang="en-US" sz="3200" b="1" dirty="0" smtClean="0">
              <a:solidFill>
                <a:schemeClr val="tx2"/>
              </a:solidFill>
              <a:ea typeface="宋体" panose="02010600030101010101" pitchFamily="2" charset="-122"/>
            </a:endParaRPr>
          </a:p>
          <a:p>
            <a:pPr eaLnBrk="1" hangingPunct="1">
              <a:lnSpc>
                <a:spcPct val="150000"/>
              </a:lnSpc>
            </a:pPr>
            <a:r>
              <a:rPr lang="zh-CN" altLang="en-US" sz="2400" b="1" dirty="0" smtClean="0">
                <a:ea typeface="宋体" panose="02010600030101010101" pitchFamily="2" charset="-122"/>
              </a:rPr>
              <a:t>一个数据库只有</a:t>
            </a:r>
            <a:r>
              <a:rPr lang="zh-CN" altLang="en-US" sz="2400" b="1" dirty="0" smtClean="0">
                <a:solidFill>
                  <a:schemeClr val="tx2"/>
                </a:solidFill>
                <a:ea typeface="宋体" panose="02010600030101010101" pitchFamily="2" charset="-122"/>
              </a:rPr>
              <a:t>一个</a:t>
            </a:r>
            <a:r>
              <a:rPr lang="zh-CN" altLang="en-US" sz="2400" b="1" dirty="0" smtClean="0">
                <a:ea typeface="宋体" panose="02010600030101010101" pitchFamily="2" charset="-122"/>
              </a:rPr>
              <a:t>内模式，内模式又称为存储模式，它是数据库</a:t>
            </a:r>
            <a:r>
              <a:rPr lang="zh-CN" altLang="en-US" sz="2400" b="1" dirty="0" smtClean="0">
                <a:ea typeface="宋体" panose="02010600030101010101" pitchFamily="2" charset="-122"/>
                <a:hlinkClick r:id="rId1"/>
              </a:rPr>
              <a:t>物理结构</a:t>
            </a:r>
            <a:r>
              <a:rPr lang="zh-CN" altLang="en-US" sz="2400" b="1" dirty="0" smtClean="0">
                <a:ea typeface="宋体" panose="02010600030101010101" pitchFamily="2" charset="-122"/>
              </a:rPr>
              <a:t>和存储方式的描述，是数据在数据库内部的表示方式。</a:t>
            </a:r>
            <a:endParaRPr lang="zh-CN" altLang="en-US" sz="2400" b="1" dirty="0" smtClean="0">
              <a:ea typeface="宋体" panose="02010600030101010101" pitchFamily="2" charset="-122"/>
            </a:endParaRPr>
          </a:p>
        </p:txBody>
      </p:sp>
      <p:sp>
        <p:nvSpPr>
          <p:cNvPr id="3" name="Rectangle 2"/>
          <p:cNvSpPr>
            <a:spLocks noChangeArrowheads="1"/>
          </p:cNvSpPr>
          <p:nvPr/>
        </p:nvSpPr>
        <p:spPr bwMode="auto">
          <a:xfrm>
            <a:off x="976313" y="234950"/>
            <a:ext cx="7772400" cy="568325"/>
          </a:xfrm>
          <a:prstGeom prst="rect">
            <a:avLst/>
          </a:prstGeom>
          <a:noFill/>
          <a:ln w="9525">
            <a:noFill/>
            <a:miter lim="800000"/>
          </a:ln>
        </p:spPr>
        <p:txBody>
          <a:bodyPr anchor="ctr"/>
          <a:lstStyle/>
          <a:p>
            <a:pPr>
              <a:spcBef>
                <a:spcPct val="0"/>
              </a:spcBef>
              <a:defRPr/>
            </a:pPr>
            <a:r>
              <a:rPr lang="en-US" altLang="zh-CN" sz="3200" dirty="0">
                <a:solidFill>
                  <a:srgbClr val="FF33CC"/>
                </a:solidFill>
                <a:effectLst>
                  <a:outerShdw blurRad="38100" dist="38100" dir="2700000" algn="tl">
                    <a:srgbClr val="C0C0C0"/>
                  </a:outerShdw>
                </a:effectLst>
                <a:latin typeface="+mj-lt"/>
                <a:ea typeface="宋体" panose="02010600030101010101" pitchFamily="2" charset="-122"/>
                <a:cs typeface="+mj-cs"/>
              </a:rPr>
              <a:t>4</a:t>
            </a:r>
            <a:r>
              <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rPr>
              <a:t>、数据视图</a:t>
            </a:r>
            <a:endPar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endParaRPr>
          </a:p>
        </p:txBody>
      </p:sp>
    </p:spTree>
  </p:cSld>
  <p:clrMapOvr>
    <a:masterClrMapping/>
  </p:clrMapOvr>
  <p:transition spd="med">
    <p:wheel spokes="8"/>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3"/>
          <p:cNvSpPr>
            <a:spLocks noGrp="1" noRot="1" noChangeArrowheads="1"/>
          </p:cNvSpPr>
          <p:nvPr>
            <p:ph type="body" idx="1"/>
          </p:nvPr>
        </p:nvSpPr>
        <p:spPr>
          <a:xfrm>
            <a:off x="467544" y="990600"/>
            <a:ext cx="7776864" cy="5867400"/>
          </a:xfrm>
        </p:spPr>
        <p:txBody>
          <a:bodyPr/>
          <a:lstStyle/>
          <a:p>
            <a:pPr eaLnBrk="1" hangingPunct="1"/>
            <a:r>
              <a:rPr lang="zh-CN" altLang="en-US" sz="3200" b="1" dirty="0" smtClean="0">
                <a:solidFill>
                  <a:schemeClr val="tx2"/>
                </a:solidFill>
                <a:ea typeface="宋体" panose="02010600030101010101" pitchFamily="2" charset="-122"/>
              </a:rPr>
              <a:t>三级模式之间的两层映射</a:t>
            </a:r>
            <a:endParaRPr lang="zh-CN" altLang="en-US" sz="3200" b="1" dirty="0" smtClean="0">
              <a:solidFill>
                <a:schemeClr val="tx2"/>
              </a:solidFill>
              <a:ea typeface="宋体" panose="02010600030101010101" pitchFamily="2" charset="-122"/>
            </a:endParaRPr>
          </a:p>
          <a:p>
            <a:pPr eaLnBrk="1" hangingPunct="1">
              <a:lnSpc>
                <a:spcPct val="150000"/>
              </a:lnSpc>
            </a:pPr>
            <a:r>
              <a:rPr lang="zh-CN" altLang="en-US" sz="2400" dirty="0" smtClean="0">
                <a:latin typeface="宋体" panose="02010600030101010101" pitchFamily="2" charset="-122"/>
                <a:ea typeface="宋体" panose="02010600030101010101" pitchFamily="2" charset="-122"/>
              </a:rPr>
              <a:t>通常，数据库管理系统支持一个物理模式、一个逻辑模式和多个视图模式。</a:t>
            </a:r>
            <a:r>
              <a:rPr lang="zh-CN" altLang="en-US" sz="2400" b="1" dirty="0" smtClean="0">
                <a:ea typeface="宋体" panose="02010600030101010101" pitchFamily="2" charset="-122"/>
              </a:rPr>
              <a:t>数据库管理系统在这三级模式之间，提供了两层映射。 </a:t>
            </a:r>
            <a:endParaRPr lang="zh-CN" altLang="en-US" sz="2400" b="1" dirty="0" smtClean="0">
              <a:ea typeface="宋体" panose="02010600030101010101" pitchFamily="2" charset="-122"/>
            </a:endParaRPr>
          </a:p>
        </p:txBody>
      </p:sp>
      <p:sp>
        <p:nvSpPr>
          <p:cNvPr id="3" name="Rectangle 2"/>
          <p:cNvSpPr>
            <a:spLocks noChangeArrowheads="1"/>
          </p:cNvSpPr>
          <p:nvPr/>
        </p:nvSpPr>
        <p:spPr bwMode="auto">
          <a:xfrm>
            <a:off x="976313" y="234950"/>
            <a:ext cx="7772400" cy="568325"/>
          </a:xfrm>
          <a:prstGeom prst="rect">
            <a:avLst/>
          </a:prstGeom>
          <a:noFill/>
          <a:ln w="9525">
            <a:noFill/>
            <a:miter lim="800000"/>
          </a:ln>
        </p:spPr>
        <p:txBody>
          <a:bodyPr anchor="ctr"/>
          <a:lstStyle/>
          <a:p>
            <a:pPr>
              <a:spcBef>
                <a:spcPct val="0"/>
              </a:spcBef>
              <a:defRPr/>
            </a:pPr>
            <a:r>
              <a:rPr lang="en-US" altLang="zh-CN" sz="3200" dirty="0">
                <a:solidFill>
                  <a:srgbClr val="FF33CC"/>
                </a:solidFill>
                <a:effectLst>
                  <a:outerShdw blurRad="38100" dist="38100" dir="2700000" algn="tl">
                    <a:srgbClr val="C0C0C0"/>
                  </a:outerShdw>
                </a:effectLst>
                <a:latin typeface="+mj-lt"/>
                <a:ea typeface="宋体" panose="02010600030101010101" pitchFamily="2" charset="-122"/>
                <a:cs typeface="+mj-cs"/>
              </a:rPr>
              <a:t>4</a:t>
            </a:r>
            <a:r>
              <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rPr>
              <a:t>、数据视图</a:t>
            </a:r>
            <a:endPar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endParaRPr>
          </a:p>
        </p:txBody>
      </p:sp>
    </p:spTree>
  </p:cSld>
  <p:clrMapOvr>
    <a:masterClrMapping/>
  </p:clrMapOvr>
  <p:transition spd="med">
    <p:wheel spokes="8"/>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44"/>
          <p:cNvGrpSpPr/>
          <p:nvPr/>
        </p:nvGrpSpPr>
        <p:grpSpPr bwMode="auto">
          <a:xfrm>
            <a:off x="4191000" y="4149725"/>
            <a:ext cx="4268788" cy="2378075"/>
            <a:chOff x="2640" y="2640"/>
            <a:chExt cx="3120" cy="1680"/>
          </a:xfrm>
        </p:grpSpPr>
        <p:sp>
          <p:nvSpPr>
            <p:cNvPr id="8230" name="Rectangle 25"/>
            <p:cNvSpPr>
              <a:spLocks noChangeArrowheads="1"/>
            </p:cNvSpPr>
            <p:nvPr/>
          </p:nvSpPr>
          <p:spPr bwMode="auto">
            <a:xfrm>
              <a:off x="2640" y="2688"/>
              <a:ext cx="1268" cy="336"/>
            </a:xfrm>
            <a:prstGeom prst="rect">
              <a:avLst/>
            </a:prstGeom>
            <a:solidFill>
              <a:srgbClr val="00FFFF"/>
            </a:solidFill>
            <a:ln w="9525">
              <a:solidFill>
                <a:schemeClr val="tx1"/>
              </a:solidFill>
              <a:miter lim="800000"/>
            </a:ln>
          </p:spPr>
          <p:txBody>
            <a:bodyPr wrap="none" anchor="ctr"/>
            <a:lstStyle/>
            <a:p>
              <a:pPr algn="ctr"/>
              <a:r>
                <a:rPr lang="en-US" altLang="zh-CN" sz="2000" b="0" dirty="0" smtClean="0">
                  <a:ea typeface="宋体" panose="02010600030101010101" pitchFamily="2" charset="-122"/>
                </a:rPr>
                <a:t>Program 1</a:t>
              </a:r>
              <a:endParaRPr lang="en-US" altLang="zh-CN" sz="2000" b="0" dirty="0">
                <a:ea typeface="宋体" panose="02010600030101010101" pitchFamily="2" charset="-122"/>
              </a:endParaRPr>
            </a:p>
          </p:txBody>
        </p:sp>
        <p:sp>
          <p:nvSpPr>
            <p:cNvPr id="8231" name="Rectangle 27"/>
            <p:cNvSpPr>
              <a:spLocks noChangeArrowheads="1"/>
            </p:cNvSpPr>
            <p:nvPr/>
          </p:nvSpPr>
          <p:spPr bwMode="auto">
            <a:xfrm>
              <a:off x="2640" y="3216"/>
              <a:ext cx="1268" cy="336"/>
            </a:xfrm>
            <a:prstGeom prst="rect">
              <a:avLst/>
            </a:prstGeom>
            <a:solidFill>
              <a:srgbClr val="00FFFF"/>
            </a:solidFill>
            <a:ln w="9525">
              <a:solidFill>
                <a:schemeClr val="tx1"/>
              </a:solidFill>
              <a:miter lim="800000"/>
            </a:ln>
          </p:spPr>
          <p:txBody>
            <a:bodyPr wrap="none" anchor="ctr"/>
            <a:lstStyle/>
            <a:p>
              <a:pPr algn="ctr"/>
              <a:r>
                <a:rPr lang="en-US" altLang="zh-CN" sz="2000" b="0" dirty="0" smtClean="0">
                  <a:ea typeface="宋体" panose="02010600030101010101" pitchFamily="2" charset="-122"/>
                </a:rPr>
                <a:t>Program 2</a:t>
              </a:r>
              <a:endParaRPr lang="en-US" altLang="zh-CN" sz="2000" b="0" dirty="0">
                <a:ea typeface="宋体" panose="02010600030101010101" pitchFamily="2" charset="-122"/>
              </a:endParaRPr>
            </a:p>
          </p:txBody>
        </p:sp>
        <p:sp>
          <p:nvSpPr>
            <p:cNvPr id="8232" name="Rectangle 29"/>
            <p:cNvSpPr>
              <a:spLocks noChangeArrowheads="1"/>
            </p:cNvSpPr>
            <p:nvPr/>
          </p:nvSpPr>
          <p:spPr bwMode="auto">
            <a:xfrm>
              <a:off x="2689" y="3984"/>
              <a:ext cx="1267" cy="336"/>
            </a:xfrm>
            <a:prstGeom prst="rect">
              <a:avLst/>
            </a:prstGeom>
            <a:solidFill>
              <a:srgbClr val="00FFFF"/>
            </a:solidFill>
            <a:ln w="9525">
              <a:solidFill>
                <a:schemeClr val="tx1"/>
              </a:solidFill>
              <a:miter lim="800000"/>
            </a:ln>
          </p:spPr>
          <p:txBody>
            <a:bodyPr wrap="none" anchor="ctr"/>
            <a:lstStyle/>
            <a:p>
              <a:pPr algn="ctr"/>
              <a:r>
                <a:rPr lang="en-US" altLang="zh-CN" sz="2000" b="0" dirty="0" smtClean="0">
                  <a:ea typeface="宋体" panose="02010600030101010101" pitchFamily="2" charset="-122"/>
                </a:rPr>
                <a:t>Program n</a:t>
              </a:r>
              <a:endParaRPr lang="en-US" altLang="zh-CN" sz="2000" b="0" dirty="0">
                <a:ea typeface="宋体" panose="02010600030101010101" pitchFamily="2" charset="-122"/>
              </a:endParaRPr>
            </a:p>
          </p:txBody>
        </p:sp>
        <p:sp>
          <p:nvSpPr>
            <p:cNvPr id="8233" name="Line 31"/>
            <p:cNvSpPr>
              <a:spLocks noChangeShapeType="1"/>
            </p:cNvSpPr>
            <p:nvPr/>
          </p:nvSpPr>
          <p:spPr bwMode="auto">
            <a:xfrm flipH="1">
              <a:off x="3371" y="3648"/>
              <a:ext cx="0" cy="288"/>
            </a:xfrm>
            <a:prstGeom prst="line">
              <a:avLst/>
            </a:prstGeom>
            <a:noFill/>
            <a:ln w="38100">
              <a:solidFill>
                <a:schemeClr val="tx1"/>
              </a:solidFill>
              <a:prstDash val="dash"/>
              <a:miter lim="800000"/>
            </a:ln>
          </p:spPr>
          <p:txBody>
            <a:bodyPr wrap="none"/>
            <a:lstStyle/>
            <a:p>
              <a:endParaRPr lang="zh-CN" altLang="en-US"/>
            </a:p>
          </p:txBody>
        </p:sp>
        <p:sp>
          <p:nvSpPr>
            <p:cNvPr id="8234" name="Oval 32"/>
            <p:cNvSpPr>
              <a:spLocks noChangeArrowheads="1"/>
            </p:cNvSpPr>
            <p:nvPr/>
          </p:nvSpPr>
          <p:spPr bwMode="auto">
            <a:xfrm>
              <a:off x="4005" y="3504"/>
              <a:ext cx="683" cy="576"/>
            </a:xfrm>
            <a:prstGeom prst="ellipse">
              <a:avLst/>
            </a:prstGeom>
            <a:solidFill>
              <a:srgbClr val="FFCCFF"/>
            </a:solidFill>
            <a:ln w="9525">
              <a:solidFill>
                <a:schemeClr val="tx1"/>
              </a:solidFill>
              <a:miter lim="800000"/>
            </a:ln>
          </p:spPr>
          <p:txBody>
            <a:bodyPr wrap="none" anchor="ctr"/>
            <a:lstStyle/>
            <a:p>
              <a:pPr algn="ctr"/>
              <a:r>
                <a:rPr lang="en-US" altLang="zh-CN" sz="2000" b="0">
                  <a:latin typeface="Times New Roman" panose="02020603050405020304" pitchFamily="18" charset="0"/>
                  <a:ea typeface="宋体" panose="02010600030101010101" pitchFamily="2" charset="-122"/>
                </a:rPr>
                <a:t>DBMS</a:t>
              </a:r>
              <a:endParaRPr lang="en-US" altLang="zh-CN" sz="2000" b="0">
                <a:latin typeface="Times New Roman" panose="02020603050405020304" pitchFamily="18" charset="0"/>
                <a:ea typeface="宋体" panose="02010600030101010101" pitchFamily="2" charset="-122"/>
              </a:endParaRPr>
            </a:p>
          </p:txBody>
        </p:sp>
        <p:sp>
          <p:nvSpPr>
            <p:cNvPr id="8235" name="Line 33"/>
            <p:cNvSpPr>
              <a:spLocks noChangeShapeType="1"/>
            </p:cNvSpPr>
            <p:nvPr/>
          </p:nvSpPr>
          <p:spPr bwMode="auto">
            <a:xfrm>
              <a:off x="3908" y="2928"/>
              <a:ext cx="292" cy="576"/>
            </a:xfrm>
            <a:prstGeom prst="line">
              <a:avLst/>
            </a:prstGeom>
            <a:noFill/>
            <a:ln w="38100">
              <a:solidFill>
                <a:schemeClr val="hlink"/>
              </a:solidFill>
              <a:miter lim="800000"/>
            </a:ln>
          </p:spPr>
          <p:txBody>
            <a:bodyPr wrap="none"/>
            <a:lstStyle/>
            <a:p>
              <a:endParaRPr lang="zh-CN" altLang="en-US"/>
            </a:p>
          </p:txBody>
        </p:sp>
        <p:sp>
          <p:nvSpPr>
            <p:cNvPr id="8236" name="Line 34"/>
            <p:cNvSpPr>
              <a:spLocks noChangeShapeType="1"/>
            </p:cNvSpPr>
            <p:nvPr/>
          </p:nvSpPr>
          <p:spPr bwMode="auto">
            <a:xfrm>
              <a:off x="3908" y="3552"/>
              <a:ext cx="146" cy="96"/>
            </a:xfrm>
            <a:prstGeom prst="line">
              <a:avLst/>
            </a:prstGeom>
            <a:noFill/>
            <a:ln w="38100">
              <a:solidFill>
                <a:schemeClr val="hlink"/>
              </a:solidFill>
              <a:miter lim="800000"/>
            </a:ln>
          </p:spPr>
          <p:txBody>
            <a:bodyPr wrap="none"/>
            <a:lstStyle/>
            <a:p>
              <a:endParaRPr lang="zh-CN" altLang="en-US"/>
            </a:p>
          </p:txBody>
        </p:sp>
        <p:sp>
          <p:nvSpPr>
            <p:cNvPr id="8237" name="Line 35"/>
            <p:cNvSpPr>
              <a:spLocks noChangeShapeType="1"/>
            </p:cNvSpPr>
            <p:nvPr/>
          </p:nvSpPr>
          <p:spPr bwMode="auto">
            <a:xfrm flipV="1">
              <a:off x="3908" y="3888"/>
              <a:ext cx="97" cy="96"/>
            </a:xfrm>
            <a:prstGeom prst="line">
              <a:avLst/>
            </a:prstGeom>
            <a:noFill/>
            <a:ln w="38100">
              <a:solidFill>
                <a:schemeClr val="hlink"/>
              </a:solidFill>
              <a:miter lim="800000"/>
            </a:ln>
          </p:spPr>
          <p:txBody>
            <a:bodyPr wrap="none"/>
            <a:lstStyle/>
            <a:p>
              <a:endParaRPr lang="zh-CN" altLang="en-US"/>
            </a:p>
          </p:txBody>
        </p:sp>
        <p:sp>
          <p:nvSpPr>
            <p:cNvPr id="8238" name="AutoShape 39"/>
            <p:cNvSpPr>
              <a:spLocks noChangeArrowheads="1"/>
            </p:cNvSpPr>
            <p:nvPr/>
          </p:nvSpPr>
          <p:spPr bwMode="auto">
            <a:xfrm>
              <a:off x="4883" y="2640"/>
              <a:ext cx="877" cy="1680"/>
            </a:xfrm>
            <a:prstGeom prst="can">
              <a:avLst>
                <a:gd name="adj" fmla="val 47891"/>
              </a:avLst>
            </a:prstGeom>
            <a:solidFill>
              <a:srgbClr val="00FFFF"/>
            </a:solidFill>
            <a:ln w="9525">
              <a:solidFill>
                <a:schemeClr val="tx1"/>
              </a:solidFill>
              <a:miter lim="800000"/>
            </a:ln>
          </p:spPr>
          <p:txBody>
            <a:bodyPr wrap="none" anchor="ctr"/>
            <a:lstStyle/>
            <a:p>
              <a:endParaRPr lang="zh-CN" altLang="en-US"/>
            </a:p>
          </p:txBody>
        </p:sp>
        <p:sp>
          <p:nvSpPr>
            <p:cNvPr id="8239" name="Rectangle 40"/>
            <p:cNvSpPr>
              <a:spLocks noChangeArrowheads="1"/>
            </p:cNvSpPr>
            <p:nvPr/>
          </p:nvSpPr>
          <p:spPr bwMode="auto">
            <a:xfrm>
              <a:off x="5029" y="3072"/>
              <a:ext cx="341" cy="432"/>
            </a:xfrm>
            <a:prstGeom prst="rect">
              <a:avLst/>
            </a:prstGeom>
            <a:solidFill>
              <a:srgbClr val="FFF1B5"/>
            </a:solidFill>
            <a:ln w="9525">
              <a:solidFill>
                <a:schemeClr val="tx1"/>
              </a:solidFill>
              <a:miter lim="800000"/>
            </a:ln>
          </p:spPr>
          <p:txBody>
            <a:bodyPr wrap="none" anchor="ctr"/>
            <a:lstStyle/>
            <a:p>
              <a:endParaRPr lang="zh-CN" altLang="en-US"/>
            </a:p>
          </p:txBody>
        </p:sp>
        <p:sp>
          <p:nvSpPr>
            <p:cNvPr id="8240" name="Rectangle 41"/>
            <p:cNvSpPr>
              <a:spLocks noChangeArrowheads="1"/>
            </p:cNvSpPr>
            <p:nvPr/>
          </p:nvSpPr>
          <p:spPr bwMode="auto">
            <a:xfrm>
              <a:off x="4992" y="3504"/>
              <a:ext cx="390" cy="576"/>
            </a:xfrm>
            <a:prstGeom prst="rect">
              <a:avLst/>
            </a:prstGeom>
            <a:solidFill>
              <a:srgbClr val="FFF1B5"/>
            </a:solidFill>
            <a:ln w="9525">
              <a:solidFill>
                <a:schemeClr val="tx1"/>
              </a:solidFill>
              <a:miter lim="800000"/>
            </a:ln>
          </p:spPr>
          <p:txBody>
            <a:bodyPr wrap="none" anchor="ctr"/>
            <a:lstStyle/>
            <a:p>
              <a:endParaRPr lang="zh-CN" altLang="en-US"/>
            </a:p>
          </p:txBody>
        </p:sp>
        <p:sp>
          <p:nvSpPr>
            <p:cNvPr id="8241" name="Rectangle 42"/>
            <p:cNvSpPr>
              <a:spLocks noChangeArrowheads="1"/>
            </p:cNvSpPr>
            <p:nvPr/>
          </p:nvSpPr>
          <p:spPr bwMode="auto">
            <a:xfrm>
              <a:off x="5175" y="3312"/>
              <a:ext cx="341" cy="432"/>
            </a:xfrm>
            <a:prstGeom prst="rect">
              <a:avLst/>
            </a:prstGeom>
            <a:solidFill>
              <a:srgbClr val="FFF1B5"/>
            </a:solidFill>
            <a:ln w="9525">
              <a:solidFill>
                <a:schemeClr val="tx1"/>
              </a:solidFill>
              <a:miter lim="800000"/>
            </a:ln>
          </p:spPr>
          <p:txBody>
            <a:bodyPr wrap="none" anchor="ctr"/>
            <a:lstStyle/>
            <a:p>
              <a:endParaRPr lang="zh-CN" altLang="en-US"/>
            </a:p>
          </p:txBody>
        </p:sp>
        <p:sp>
          <p:nvSpPr>
            <p:cNvPr id="8242" name="Line 43"/>
            <p:cNvSpPr>
              <a:spLocks noChangeShapeType="1"/>
            </p:cNvSpPr>
            <p:nvPr/>
          </p:nvSpPr>
          <p:spPr bwMode="auto">
            <a:xfrm flipV="1">
              <a:off x="4688" y="3744"/>
              <a:ext cx="243" cy="0"/>
            </a:xfrm>
            <a:prstGeom prst="line">
              <a:avLst/>
            </a:prstGeom>
            <a:noFill/>
            <a:ln w="38100">
              <a:solidFill>
                <a:schemeClr val="hlink"/>
              </a:solidFill>
              <a:miter lim="800000"/>
            </a:ln>
          </p:spPr>
          <p:txBody>
            <a:bodyPr wrap="none"/>
            <a:lstStyle/>
            <a:p>
              <a:endParaRPr lang="zh-CN" altLang="en-US"/>
            </a:p>
          </p:txBody>
        </p:sp>
      </p:grpSp>
      <p:sp>
        <p:nvSpPr>
          <p:cNvPr id="8196" name="Rectangle 89"/>
          <p:cNvSpPr>
            <a:spLocks noGrp="1" noChangeArrowheads="1"/>
          </p:cNvSpPr>
          <p:nvPr>
            <p:ph type="body" sz="half" idx="1"/>
          </p:nvPr>
        </p:nvSpPr>
        <p:spPr>
          <a:xfrm>
            <a:off x="0" y="981075"/>
            <a:ext cx="5410200" cy="714375"/>
          </a:xfrm>
        </p:spPr>
        <p:txBody>
          <a:bodyPr/>
          <a:lstStyle/>
          <a:p>
            <a:pPr eaLnBrk="1" hangingPunct="1">
              <a:buClr>
                <a:srgbClr val="0000FF"/>
              </a:buClr>
              <a:buSzPct val="120000"/>
              <a:buFont typeface="Wingdings" panose="05000000000000000000" pitchFamily="2" charset="2"/>
              <a:buNone/>
            </a:pPr>
            <a:r>
              <a:rPr lang="zh-CN" altLang="en-US" sz="2400" b="1" smtClean="0">
                <a:solidFill>
                  <a:srgbClr val="800000"/>
                </a:solidFill>
              </a:rPr>
              <a:t>二、数据管理技术的产生和发展</a:t>
            </a:r>
            <a:endParaRPr lang="zh-CN" altLang="en-US" sz="2400" b="1" smtClean="0">
              <a:solidFill>
                <a:srgbClr val="800000"/>
              </a:solidFill>
            </a:endParaRPr>
          </a:p>
        </p:txBody>
      </p:sp>
      <p:grpSp>
        <p:nvGrpSpPr>
          <p:cNvPr id="3" name="Group 94"/>
          <p:cNvGrpSpPr/>
          <p:nvPr/>
        </p:nvGrpSpPr>
        <p:grpSpPr bwMode="auto">
          <a:xfrm>
            <a:off x="250825" y="1557338"/>
            <a:ext cx="4537075" cy="2590800"/>
            <a:chOff x="192" y="1008"/>
            <a:chExt cx="3360" cy="1632"/>
          </a:xfrm>
        </p:grpSpPr>
        <p:grpSp>
          <p:nvGrpSpPr>
            <p:cNvPr id="4" name="Group 95"/>
            <p:cNvGrpSpPr/>
            <p:nvPr/>
          </p:nvGrpSpPr>
          <p:grpSpPr bwMode="auto">
            <a:xfrm>
              <a:off x="1392" y="1248"/>
              <a:ext cx="912" cy="1152"/>
              <a:chOff x="1392" y="1200"/>
              <a:chExt cx="912" cy="1152"/>
            </a:xfrm>
          </p:grpSpPr>
          <p:sp>
            <p:nvSpPr>
              <p:cNvPr id="8223" name="Oval 96"/>
              <p:cNvSpPr>
                <a:spLocks noChangeArrowheads="1"/>
              </p:cNvSpPr>
              <p:nvPr/>
            </p:nvSpPr>
            <p:spPr bwMode="auto">
              <a:xfrm>
                <a:off x="1536" y="1776"/>
                <a:ext cx="672" cy="576"/>
              </a:xfrm>
              <a:prstGeom prst="ellipse">
                <a:avLst/>
              </a:prstGeom>
              <a:solidFill>
                <a:srgbClr val="FFF1B5"/>
              </a:solidFill>
              <a:ln w="9525">
                <a:solidFill>
                  <a:schemeClr val="tx1"/>
                </a:solidFill>
                <a:miter lim="800000"/>
              </a:ln>
            </p:spPr>
            <p:txBody>
              <a:bodyPr wrap="none" anchor="ctr"/>
              <a:lstStyle/>
              <a:p>
                <a:pPr algn="ctr"/>
                <a:r>
                  <a:rPr lang="zh-CN" altLang="en-US" sz="2000" b="0">
                    <a:latin typeface="方正姚体" pitchFamily="2" charset="-122"/>
                    <a:ea typeface="方正姚体" pitchFamily="2" charset="-122"/>
                  </a:rPr>
                  <a:t>文件</a:t>
                </a:r>
                <a:endParaRPr lang="zh-CN" altLang="en-US" sz="2000" b="0">
                  <a:latin typeface="方正姚体" pitchFamily="2" charset="-122"/>
                  <a:ea typeface="方正姚体" pitchFamily="2" charset="-122"/>
                </a:endParaRPr>
              </a:p>
              <a:p>
                <a:pPr algn="ctr"/>
                <a:r>
                  <a:rPr lang="zh-CN" altLang="en-US" sz="2000" b="0">
                    <a:latin typeface="方正姚体" pitchFamily="2" charset="-122"/>
                    <a:ea typeface="方正姚体" pitchFamily="2" charset="-122"/>
                  </a:rPr>
                  <a:t>系统</a:t>
                </a:r>
                <a:endParaRPr lang="zh-CN" altLang="en-US" sz="2000" b="0">
                  <a:latin typeface="方正姚体" pitchFamily="2" charset="-122"/>
                  <a:ea typeface="方正姚体" pitchFamily="2" charset="-122"/>
                </a:endParaRPr>
              </a:p>
            </p:txBody>
          </p:sp>
          <p:sp>
            <p:nvSpPr>
              <p:cNvPr id="8224" name="Line 97"/>
              <p:cNvSpPr>
                <a:spLocks noChangeShapeType="1"/>
              </p:cNvSpPr>
              <p:nvPr/>
            </p:nvSpPr>
            <p:spPr bwMode="auto">
              <a:xfrm>
                <a:off x="1440" y="1200"/>
                <a:ext cx="288" cy="576"/>
              </a:xfrm>
              <a:prstGeom prst="line">
                <a:avLst/>
              </a:prstGeom>
              <a:noFill/>
              <a:ln w="9525">
                <a:solidFill>
                  <a:schemeClr val="tx1"/>
                </a:solidFill>
                <a:miter lim="800000"/>
              </a:ln>
            </p:spPr>
            <p:txBody>
              <a:bodyPr wrap="none"/>
              <a:lstStyle/>
              <a:p>
                <a:endParaRPr lang="zh-CN" altLang="en-US"/>
              </a:p>
            </p:txBody>
          </p:sp>
          <p:sp>
            <p:nvSpPr>
              <p:cNvPr id="8225" name="Line 98"/>
              <p:cNvSpPr>
                <a:spLocks noChangeShapeType="1"/>
              </p:cNvSpPr>
              <p:nvPr/>
            </p:nvSpPr>
            <p:spPr bwMode="auto">
              <a:xfrm>
                <a:off x="1440" y="1824"/>
                <a:ext cx="144" cy="96"/>
              </a:xfrm>
              <a:prstGeom prst="line">
                <a:avLst/>
              </a:prstGeom>
              <a:noFill/>
              <a:ln w="9525">
                <a:solidFill>
                  <a:schemeClr val="tx1"/>
                </a:solidFill>
                <a:miter lim="800000"/>
              </a:ln>
            </p:spPr>
            <p:txBody>
              <a:bodyPr wrap="none"/>
              <a:lstStyle/>
              <a:p>
                <a:endParaRPr lang="zh-CN" altLang="en-US"/>
              </a:p>
            </p:txBody>
          </p:sp>
          <p:sp>
            <p:nvSpPr>
              <p:cNvPr id="8226" name="Line 99"/>
              <p:cNvSpPr>
                <a:spLocks noChangeShapeType="1"/>
              </p:cNvSpPr>
              <p:nvPr/>
            </p:nvSpPr>
            <p:spPr bwMode="auto">
              <a:xfrm flipV="1">
                <a:off x="1392" y="2160"/>
                <a:ext cx="144" cy="144"/>
              </a:xfrm>
              <a:prstGeom prst="line">
                <a:avLst/>
              </a:prstGeom>
              <a:noFill/>
              <a:ln w="9525">
                <a:solidFill>
                  <a:schemeClr val="tx1"/>
                </a:solidFill>
                <a:miter lim="800000"/>
              </a:ln>
            </p:spPr>
            <p:txBody>
              <a:bodyPr wrap="none"/>
              <a:lstStyle/>
              <a:p>
                <a:endParaRPr lang="zh-CN" altLang="en-US"/>
              </a:p>
            </p:txBody>
          </p:sp>
          <p:sp>
            <p:nvSpPr>
              <p:cNvPr id="8227" name="Line 100"/>
              <p:cNvSpPr>
                <a:spLocks noChangeShapeType="1"/>
              </p:cNvSpPr>
              <p:nvPr/>
            </p:nvSpPr>
            <p:spPr bwMode="auto">
              <a:xfrm flipV="1">
                <a:off x="2016" y="1296"/>
                <a:ext cx="240" cy="528"/>
              </a:xfrm>
              <a:prstGeom prst="line">
                <a:avLst/>
              </a:prstGeom>
              <a:noFill/>
              <a:ln w="9525">
                <a:solidFill>
                  <a:schemeClr val="tx1"/>
                </a:solidFill>
                <a:miter lim="800000"/>
              </a:ln>
            </p:spPr>
            <p:txBody>
              <a:bodyPr wrap="none"/>
              <a:lstStyle/>
              <a:p>
                <a:endParaRPr lang="zh-CN" altLang="en-US"/>
              </a:p>
            </p:txBody>
          </p:sp>
          <p:sp>
            <p:nvSpPr>
              <p:cNvPr id="8228" name="Line 101"/>
              <p:cNvSpPr>
                <a:spLocks noChangeShapeType="1"/>
              </p:cNvSpPr>
              <p:nvPr/>
            </p:nvSpPr>
            <p:spPr bwMode="auto">
              <a:xfrm flipV="1">
                <a:off x="2160" y="1824"/>
                <a:ext cx="96" cy="96"/>
              </a:xfrm>
              <a:prstGeom prst="line">
                <a:avLst/>
              </a:prstGeom>
              <a:noFill/>
              <a:ln w="9525">
                <a:solidFill>
                  <a:schemeClr val="tx1"/>
                </a:solidFill>
                <a:miter lim="800000"/>
              </a:ln>
            </p:spPr>
            <p:txBody>
              <a:bodyPr wrap="none"/>
              <a:lstStyle/>
              <a:p>
                <a:endParaRPr lang="zh-CN" altLang="en-US"/>
              </a:p>
            </p:txBody>
          </p:sp>
          <p:sp>
            <p:nvSpPr>
              <p:cNvPr id="8229" name="Line 102"/>
              <p:cNvSpPr>
                <a:spLocks noChangeShapeType="1"/>
              </p:cNvSpPr>
              <p:nvPr/>
            </p:nvSpPr>
            <p:spPr bwMode="auto">
              <a:xfrm>
                <a:off x="2112" y="2208"/>
                <a:ext cx="192" cy="96"/>
              </a:xfrm>
              <a:prstGeom prst="line">
                <a:avLst/>
              </a:prstGeom>
              <a:noFill/>
              <a:ln w="9525">
                <a:solidFill>
                  <a:schemeClr val="tx1"/>
                </a:solidFill>
                <a:miter lim="800000"/>
              </a:ln>
            </p:spPr>
            <p:txBody>
              <a:bodyPr wrap="none"/>
              <a:lstStyle/>
              <a:p>
                <a:endParaRPr lang="zh-CN" altLang="en-US"/>
              </a:p>
            </p:txBody>
          </p:sp>
        </p:grpSp>
        <p:grpSp>
          <p:nvGrpSpPr>
            <p:cNvPr id="5" name="Group 103"/>
            <p:cNvGrpSpPr/>
            <p:nvPr/>
          </p:nvGrpSpPr>
          <p:grpSpPr bwMode="auto">
            <a:xfrm>
              <a:off x="192" y="1008"/>
              <a:ext cx="3360" cy="1632"/>
              <a:chOff x="192" y="1008"/>
              <a:chExt cx="3360" cy="1632"/>
            </a:xfrm>
          </p:grpSpPr>
          <p:sp>
            <p:nvSpPr>
              <p:cNvPr id="8212" name="Rectangle 104"/>
              <p:cNvSpPr>
                <a:spLocks noChangeArrowheads="1"/>
              </p:cNvSpPr>
              <p:nvPr/>
            </p:nvSpPr>
            <p:spPr bwMode="auto">
              <a:xfrm>
                <a:off x="2256" y="1008"/>
                <a:ext cx="1248" cy="336"/>
              </a:xfrm>
              <a:prstGeom prst="rect">
                <a:avLst/>
              </a:prstGeom>
              <a:solidFill>
                <a:srgbClr val="47FFCF"/>
              </a:solidFill>
              <a:ln w="9525">
                <a:solidFill>
                  <a:schemeClr val="tx1"/>
                </a:solidFill>
                <a:miter lim="800000"/>
              </a:ln>
            </p:spPr>
            <p:txBody>
              <a:bodyPr wrap="none" anchor="ctr"/>
              <a:lstStyle/>
              <a:p>
                <a:pPr algn="ctr"/>
                <a:r>
                  <a:rPr kumimoji="0" lang="en-US" altLang="zh-CN" sz="2000" b="0" dirty="0" smtClean="0">
                    <a:latin typeface="方正姚体" pitchFamily="2" charset="-122"/>
                    <a:ea typeface="方正姚体" pitchFamily="2" charset="-122"/>
                  </a:rPr>
                  <a:t>File </a:t>
                </a:r>
                <a:r>
                  <a:rPr lang="en-US" altLang="zh-CN" sz="2000" b="0" dirty="0" smtClean="0">
                    <a:latin typeface="方正姚体" pitchFamily="2" charset="-122"/>
                    <a:ea typeface="方正姚体" pitchFamily="2" charset="-122"/>
                  </a:rPr>
                  <a:t>1</a:t>
                </a:r>
                <a:endParaRPr lang="en-US" altLang="zh-CN" sz="2000" b="0" dirty="0">
                  <a:latin typeface="方正姚体" pitchFamily="2" charset="-122"/>
                  <a:ea typeface="方正姚体" pitchFamily="2" charset="-122"/>
                </a:endParaRPr>
              </a:p>
            </p:txBody>
          </p:sp>
          <p:sp>
            <p:nvSpPr>
              <p:cNvPr id="8213" name="Rectangle 105"/>
              <p:cNvSpPr>
                <a:spLocks noChangeArrowheads="1"/>
              </p:cNvSpPr>
              <p:nvPr/>
            </p:nvSpPr>
            <p:spPr bwMode="auto">
              <a:xfrm>
                <a:off x="192" y="1008"/>
                <a:ext cx="1248" cy="336"/>
              </a:xfrm>
              <a:prstGeom prst="rect">
                <a:avLst/>
              </a:prstGeom>
              <a:solidFill>
                <a:srgbClr val="47FFCF"/>
              </a:solidFill>
              <a:ln w="9525">
                <a:solidFill>
                  <a:schemeClr val="tx1"/>
                </a:solidFill>
                <a:miter lim="800000"/>
              </a:ln>
            </p:spPr>
            <p:txBody>
              <a:bodyPr wrap="none" anchor="ctr"/>
              <a:lstStyle/>
              <a:p>
                <a:pPr algn="ctr"/>
                <a:r>
                  <a:rPr lang="en-US" altLang="zh-CN" sz="2000" b="0" dirty="0" smtClean="0">
                    <a:latin typeface="方正姚体" pitchFamily="2" charset="-122"/>
                    <a:ea typeface="方正姚体" pitchFamily="2" charset="-122"/>
                  </a:rPr>
                  <a:t>Program 1</a:t>
                </a:r>
                <a:endParaRPr lang="en-US" altLang="zh-CN" sz="2000" b="0" dirty="0">
                  <a:latin typeface="方正姚体" pitchFamily="2" charset="-122"/>
                  <a:ea typeface="方正姚体" pitchFamily="2" charset="-122"/>
                </a:endParaRPr>
              </a:p>
            </p:txBody>
          </p:sp>
          <p:sp>
            <p:nvSpPr>
              <p:cNvPr id="8214" name="Line 106"/>
              <p:cNvSpPr>
                <a:spLocks noChangeShapeType="1"/>
              </p:cNvSpPr>
              <p:nvPr/>
            </p:nvSpPr>
            <p:spPr bwMode="auto">
              <a:xfrm>
                <a:off x="1440" y="1152"/>
                <a:ext cx="816" cy="0"/>
              </a:xfrm>
              <a:prstGeom prst="line">
                <a:avLst/>
              </a:prstGeom>
              <a:noFill/>
              <a:ln w="38100">
                <a:solidFill>
                  <a:schemeClr val="tx1"/>
                </a:solidFill>
                <a:prstDash val="lgDash"/>
                <a:miter lim="800000"/>
              </a:ln>
            </p:spPr>
            <p:txBody>
              <a:bodyPr wrap="none"/>
              <a:lstStyle/>
              <a:p>
                <a:endParaRPr lang="zh-CN" altLang="en-US"/>
              </a:p>
            </p:txBody>
          </p:sp>
          <p:sp>
            <p:nvSpPr>
              <p:cNvPr id="8215" name="Rectangle 107"/>
              <p:cNvSpPr>
                <a:spLocks noChangeArrowheads="1"/>
              </p:cNvSpPr>
              <p:nvPr/>
            </p:nvSpPr>
            <p:spPr bwMode="auto">
              <a:xfrm>
                <a:off x="2256" y="1536"/>
                <a:ext cx="1248" cy="336"/>
              </a:xfrm>
              <a:prstGeom prst="rect">
                <a:avLst/>
              </a:prstGeom>
              <a:solidFill>
                <a:srgbClr val="47FFCF"/>
              </a:solidFill>
              <a:ln w="9525">
                <a:solidFill>
                  <a:schemeClr val="tx1"/>
                </a:solidFill>
                <a:miter lim="800000"/>
              </a:ln>
            </p:spPr>
            <p:txBody>
              <a:bodyPr wrap="none" anchor="ctr"/>
              <a:lstStyle/>
              <a:p>
                <a:pPr algn="ctr"/>
                <a:r>
                  <a:rPr kumimoji="0" lang="en-US" altLang="zh-CN" sz="2000" b="0" dirty="0" smtClean="0">
                    <a:latin typeface="方正姚体" pitchFamily="2" charset="-122"/>
                    <a:ea typeface="方正姚体" pitchFamily="2" charset="-122"/>
                  </a:rPr>
                  <a:t>File </a:t>
                </a:r>
                <a:r>
                  <a:rPr lang="en-US" altLang="zh-CN" sz="2000" b="0" dirty="0" smtClean="0">
                    <a:latin typeface="方正姚体" pitchFamily="2" charset="-122"/>
                    <a:ea typeface="方正姚体" pitchFamily="2" charset="-122"/>
                  </a:rPr>
                  <a:t>2</a:t>
                </a:r>
                <a:endParaRPr lang="en-US" altLang="zh-CN" sz="2000" b="0" dirty="0">
                  <a:latin typeface="方正姚体" pitchFamily="2" charset="-122"/>
                  <a:ea typeface="方正姚体" pitchFamily="2" charset="-122"/>
                </a:endParaRPr>
              </a:p>
            </p:txBody>
          </p:sp>
          <p:sp>
            <p:nvSpPr>
              <p:cNvPr id="8216" name="Rectangle 108"/>
              <p:cNvSpPr>
                <a:spLocks noChangeArrowheads="1"/>
              </p:cNvSpPr>
              <p:nvPr/>
            </p:nvSpPr>
            <p:spPr bwMode="auto">
              <a:xfrm>
                <a:off x="192" y="1536"/>
                <a:ext cx="1248" cy="336"/>
              </a:xfrm>
              <a:prstGeom prst="rect">
                <a:avLst/>
              </a:prstGeom>
              <a:solidFill>
                <a:srgbClr val="47FFCF"/>
              </a:solidFill>
              <a:ln w="9525">
                <a:solidFill>
                  <a:schemeClr val="tx1"/>
                </a:solidFill>
                <a:miter lim="800000"/>
              </a:ln>
            </p:spPr>
            <p:txBody>
              <a:bodyPr wrap="none" anchor="ctr"/>
              <a:lstStyle/>
              <a:p>
                <a:pPr algn="ctr"/>
                <a:r>
                  <a:rPr lang="en-US" altLang="zh-CN" sz="2000" b="0" dirty="0" smtClean="0">
                    <a:latin typeface="方正姚体" pitchFamily="2" charset="-122"/>
                    <a:ea typeface="方正姚体" pitchFamily="2" charset="-122"/>
                  </a:rPr>
                  <a:t>Program 2</a:t>
                </a:r>
                <a:endParaRPr lang="en-US" altLang="zh-CN" sz="2000" b="0" dirty="0">
                  <a:latin typeface="方正姚体" pitchFamily="2" charset="-122"/>
                  <a:ea typeface="方正姚体" pitchFamily="2" charset="-122"/>
                </a:endParaRPr>
              </a:p>
            </p:txBody>
          </p:sp>
          <p:sp>
            <p:nvSpPr>
              <p:cNvPr id="8217" name="Line 109"/>
              <p:cNvSpPr>
                <a:spLocks noChangeShapeType="1"/>
              </p:cNvSpPr>
              <p:nvPr/>
            </p:nvSpPr>
            <p:spPr bwMode="auto">
              <a:xfrm>
                <a:off x="1440" y="1680"/>
                <a:ext cx="816" cy="0"/>
              </a:xfrm>
              <a:prstGeom prst="line">
                <a:avLst/>
              </a:prstGeom>
              <a:noFill/>
              <a:ln w="38100">
                <a:solidFill>
                  <a:schemeClr val="tx1"/>
                </a:solidFill>
                <a:prstDash val="lgDash"/>
                <a:miter lim="800000"/>
              </a:ln>
            </p:spPr>
            <p:txBody>
              <a:bodyPr wrap="none"/>
              <a:lstStyle/>
              <a:p>
                <a:endParaRPr lang="zh-CN" altLang="en-US"/>
              </a:p>
            </p:txBody>
          </p:sp>
          <p:sp>
            <p:nvSpPr>
              <p:cNvPr id="8218" name="Rectangle 110"/>
              <p:cNvSpPr>
                <a:spLocks noChangeArrowheads="1"/>
              </p:cNvSpPr>
              <p:nvPr/>
            </p:nvSpPr>
            <p:spPr bwMode="auto">
              <a:xfrm>
                <a:off x="2304" y="2304"/>
                <a:ext cx="1248" cy="336"/>
              </a:xfrm>
              <a:prstGeom prst="rect">
                <a:avLst/>
              </a:prstGeom>
              <a:solidFill>
                <a:srgbClr val="47FFCF"/>
              </a:solidFill>
              <a:ln w="9525">
                <a:solidFill>
                  <a:schemeClr val="tx1"/>
                </a:solidFill>
                <a:miter lim="800000"/>
              </a:ln>
            </p:spPr>
            <p:txBody>
              <a:bodyPr wrap="none" anchor="ctr"/>
              <a:lstStyle/>
              <a:p>
                <a:pPr algn="ctr"/>
                <a:r>
                  <a:rPr kumimoji="0" lang="en-US" altLang="zh-CN" sz="2000" b="0" dirty="0" smtClean="0">
                    <a:latin typeface="方正姚体" pitchFamily="2" charset="-122"/>
                    <a:ea typeface="方正姚体" pitchFamily="2" charset="-122"/>
                  </a:rPr>
                  <a:t>File </a:t>
                </a:r>
                <a:r>
                  <a:rPr lang="en-US" altLang="zh-CN" sz="2000" b="0" dirty="0" smtClean="0">
                    <a:latin typeface="方正姚体" pitchFamily="2" charset="-122"/>
                    <a:ea typeface="方正姚体" pitchFamily="2" charset="-122"/>
                  </a:rPr>
                  <a:t>n</a:t>
                </a:r>
                <a:endParaRPr lang="en-US" altLang="zh-CN" sz="2000" b="0" dirty="0">
                  <a:latin typeface="方正姚体" pitchFamily="2" charset="-122"/>
                  <a:ea typeface="方正姚体" pitchFamily="2" charset="-122"/>
                </a:endParaRPr>
              </a:p>
            </p:txBody>
          </p:sp>
          <p:sp>
            <p:nvSpPr>
              <p:cNvPr id="8219" name="Rectangle 111"/>
              <p:cNvSpPr>
                <a:spLocks noChangeArrowheads="1"/>
              </p:cNvSpPr>
              <p:nvPr/>
            </p:nvSpPr>
            <p:spPr bwMode="auto">
              <a:xfrm>
                <a:off x="240" y="2304"/>
                <a:ext cx="1248" cy="336"/>
              </a:xfrm>
              <a:prstGeom prst="rect">
                <a:avLst/>
              </a:prstGeom>
              <a:solidFill>
                <a:srgbClr val="47FFCF"/>
              </a:solidFill>
              <a:ln w="9525">
                <a:solidFill>
                  <a:schemeClr val="tx1"/>
                </a:solidFill>
                <a:miter lim="800000"/>
              </a:ln>
            </p:spPr>
            <p:txBody>
              <a:bodyPr wrap="none" anchor="ctr"/>
              <a:lstStyle/>
              <a:p>
                <a:pPr algn="ctr"/>
                <a:r>
                  <a:rPr lang="en-US" altLang="zh-CN" sz="2000" b="0" dirty="0" smtClean="0">
                    <a:latin typeface="方正姚体" pitchFamily="2" charset="-122"/>
                    <a:ea typeface="方正姚体" pitchFamily="2" charset="-122"/>
                  </a:rPr>
                  <a:t>Program n</a:t>
                </a:r>
                <a:endParaRPr lang="en-US" altLang="zh-CN" sz="2000" b="0" dirty="0">
                  <a:latin typeface="方正姚体" pitchFamily="2" charset="-122"/>
                  <a:ea typeface="方正姚体" pitchFamily="2" charset="-122"/>
                </a:endParaRPr>
              </a:p>
            </p:txBody>
          </p:sp>
          <p:sp>
            <p:nvSpPr>
              <p:cNvPr id="8220" name="Line 112"/>
              <p:cNvSpPr>
                <a:spLocks noChangeShapeType="1"/>
              </p:cNvSpPr>
              <p:nvPr/>
            </p:nvSpPr>
            <p:spPr bwMode="auto">
              <a:xfrm>
                <a:off x="1488" y="2448"/>
                <a:ext cx="816" cy="0"/>
              </a:xfrm>
              <a:prstGeom prst="line">
                <a:avLst/>
              </a:prstGeom>
              <a:noFill/>
              <a:ln w="38100">
                <a:solidFill>
                  <a:schemeClr val="tx1"/>
                </a:solidFill>
                <a:prstDash val="lgDash"/>
                <a:miter lim="800000"/>
              </a:ln>
            </p:spPr>
            <p:txBody>
              <a:bodyPr wrap="none"/>
              <a:lstStyle/>
              <a:p>
                <a:endParaRPr lang="zh-CN" altLang="en-US"/>
              </a:p>
            </p:txBody>
          </p:sp>
          <p:sp>
            <p:nvSpPr>
              <p:cNvPr id="8221" name="Line 113"/>
              <p:cNvSpPr>
                <a:spLocks noChangeShapeType="1"/>
              </p:cNvSpPr>
              <p:nvPr/>
            </p:nvSpPr>
            <p:spPr bwMode="auto">
              <a:xfrm flipH="1">
                <a:off x="912" y="1968"/>
                <a:ext cx="0" cy="288"/>
              </a:xfrm>
              <a:prstGeom prst="line">
                <a:avLst/>
              </a:prstGeom>
              <a:noFill/>
              <a:ln w="38100">
                <a:solidFill>
                  <a:schemeClr val="tx1"/>
                </a:solidFill>
                <a:prstDash val="dash"/>
                <a:miter lim="800000"/>
              </a:ln>
            </p:spPr>
            <p:txBody>
              <a:bodyPr wrap="none"/>
              <a:lstStyle/>
              <a:p>
                <a:endParaRPr lang="zh-CN" altLang="en-US"/>
              </a:p>
            </p:txBody>
          </p:sp>
          <p:sp>
            <p:nvSpPr>
              <p:cNvPr id="8222" name="Line 114"/>
              <p:cNvSpPr>
                <a:spLocks noChangeShapeType="1"/>
              </p:cNvSpPr>
              <p:nvPr/>
            </p:nvSpPr>
            <p:spPr bwMode="auto">
              <a:xfrm>
                <a:off x="2880" y="1968"/>
                <a:ext cx="0" cy="288"/>
              </a:xfrm>
              <a:prstGeom prst="line">
                <a:avLst/>
              </a:prstGeom>
              <a:noFill/>
              <a:ln w="38100">
                <a:solidFill>
                  <a:schemeClr val="tx1"/>
                </a:solidFill>
                <a:prstDash val="dash"/>
                <a:miter lim="800000"/>
              </a:ln>
            </p:spPr>
            <p:txBody>
              <a:bodyPr wrap="none"/>
              <a:lstStyle/>
              <a:p>
                <a:endParaRPr lang="zh-CN" altLang="en-US"/>
              </a:p>
            </p:txBody>
          </p:sp>
        </p:grpSp>
      </p:grpSp>
      <p:sp>
        <p:nvSpPr>
          <p:cNvPr id="8199" name="Line 115"/>
          <p:cNvSpPr>
            <a:spLocks noChangeShapeType="1"/>
          </p:cNvSpPr>
          <p:nvPr/>
        </p:nvSpPr>
        <p:spPr bwMode="auto">
          <a:xfrm>
            <a:off x="3419475" y="5734050"/>
            <a:ext cx="2665413" cy="0"/>
          </a:xfrm>
          <a:prstGeom prst="line">
            <a:avLst/>
          </a:prstGeom>
          <a:noFill/>
          <a:ln w="38100">
            <a:solidFill>
              <a:schemeClr val="hlink"/>
            </a:solidFill>
            <a:prstDash val="sysDot"/>
            <a:miter lim="800000"/>
            <a:tailEnd type="triangle" w="med" len="med"/>
          </a:ln>
        </p:spPr>
        <p:txBody>
          <a:bodyPr wrap="none"/>
          <a:lstStyle/>
          <a:p>
            <a:endParaRPr lang="zh-CN" altLang="en-US"/>
          </a:p>
        </p:txBody>
      </p:sp>
      <p:grpSp>
        <p:nvGrpSpPr>
          <p:cNvPr id="6" name="Group 132"/>
          <p:cNvGrpSpPr/>
          <p:nvPr/>
        </p:nvGrpSpPr>
        <p:grpSpPr bwMode="auto">
          <a:xfrm>
            <a:off x="2514600" y="5257800"/>
            <a:ext cx="1066800" cy="1219200"/>
            <a:chOff x="1392" y="3312"/>
            <a:chExt cx="672" cy="768"/>
          </a:xfrm>
        </p:grpSpPr>
        <p:sp>
          <p:nvSpPr>
            <p:cNvPr id="8203" name="Oval 122"/>
            <p:cNvSpPr>
              <a:spLocks noChangeArrowheads="1"/>
            </p:cNvSpPr>
            <p:nvPr/>
          </p:nvSpPr>
          <p:spPr bwMode="auto">
            <a:xfrm>
              <a:off x="1532" y="3312"/>
              <a:ext cx="264" cy="230"/>
            </a:xfrm>
            <a:prstGeom prst="ellipse">
              <a:avLst/>
            </a:prstGeom>
            <a:solidFill>
              <a:schemeClr val="bg2"/>
            </a:solidFill>
            <a:ln w="9525">
              <a:solidFill>
                <a:schemeClr val="tx1"/>
              </a:solidFill>
              <a:miter lim="800000"/>
            </a:ln>
          </p:spPr>
          <p:txBody>
            <a:bodyPr wrap="none" anchor="ctr"/>
            <a:lstStyle/>
            <a:p>
              <a:endParaRPr lang="zh-CN" altLang="en-US"/>
            </a:p>
          </p:txBody>
        </p:sp>
        <p:sp>
          <p:nvSpPr>
            <p:cNvPr id="8204" name="Rectangle 123"/>
            <p:cNvSpPr>
              <a:spLocks noChangeArrowheads="1"/>
            </p:cNvSpPr>
            <p:nvPr/>
          </p:nvSpPr>
          <p:spPr bwMode="auto">
            <a:xfrm>
              <a:off x="1532" y="3542"/>
              <a:ext cx="198" cy="308"/>
            </a:xfrm>
            <a:prstGeom prst="rect">
              <a:avLst/>
            </a:prstGeom>
            <a:solidFill>
              <a:srgbClr val="FFF1B5"/>
            </a:solidFill>
            <a:ln w="9525">
              <a:solidFill>
                <a:schemeClr val="tx1"/>
              </a:solidFill>
              <a:miter lim="800000"/>
            </a:ln>
          </p:spPr>
          <p:txBody>
            <a:bodyPr wrap="none" anchor="ctr"/>
            <a:lstStyle/>
            <a:p>
              <a:endParaRPr lang="zh-CN" altLang="en-US"/>
            </a:p>
          </p:txBody>
        </p:sp>
        <p:sp>
          <p:nvSpPr>
            <p:cNvPr id="8205" name="Line 124"/>
            <p:cNvSpPr>
              <a:spLocks noChangeShapeType="1"/>
            </p:cNvSpPr>
            <p:nvPr/>
          </p:nvSpPr>
          <p:spPr bwMode="auto">
            <a:xfrm flipH="1">
              <a:off x="1392" y="3850"/>
              <a:ext cx="206" cy="230"/>
            </a:xfrm>
            <a:prstGeom prst="line">
              <a:avLst/>
            </a:prstGeom>
            <a:noFill/>
            <a:ln w="38100">
              <a:solidFill>
                <a:schemeClr val="tx1"/>
              </a:solidFill>
              <a:miter lim="800000"/>
            </a:ln>
          </p:spPr>
          <p:txBody>
            <a:bodyPr wrap="none" anchor="ctr"/>
            <a:lstStyle/>
            <a:p>
              <a:endParaRPr lang="zh-CN" altLang="en-US"/>
            </a:p>
          </p:txBody>
        </p:sp>
        <p:sp>
          <p:nvSpPr>
            <p:cNvPr id="8206" name="Line 125"/>
            <p:cNvSpPr>
              <a:spLocks noChangeShapeType="1"/>
            </p:cNvSpPr>
            <p:nvPr/>
          </p:nvSpPr>
          <p:spPr bwMode="auto">
            <a:xfrm>
              <a:off x="1664" y="3850"/>
              <a:ext cx="132" cy="230"/>
            </a:xfrm>
            <a:prstGeom prst="line">
              <a:avLst/>
            </a:prstGeom>
            <a:noFill/>
            <a:ln w="38100">
              <a:solidFill>
                <a:schemeClr val="tx1"/>
              </a:solidFill>
              <a:miter lim="800000"/>
            </a:ln>
          </p:spPr>
          <p:txBody>
            <a:bodyPr wrap="none" anchor="ctr"/>
            <a:lstStyle/>
            <a:p>
              <a:endParaRPr lang="zh-CN" altLang="en-US"/>
            </a:p>
          </p:txBody>
        </p:sp>
        <p:sp>
          <p:nvSpPr>
            <p:cNvPr id="8207" name="Line 126"/>
            <p:cNvSpPr>
              <a:spLocks noChangeShapeType="1"/>
            </p:cNvSpPr>
            <p:nvPr/>
          </p:nvSpPr>
          <p:spPr bwMode="auto">
            <a:xfrm>
              <a:off x="1598" y="3619"/>
              <a:ext cx="198" cy="154"/>
            </a:xfrm>
            <a:prstGeom prst="line">
              <a:avLst/>
            </a:prstGeom>
            <a:noFill/>
            <a:ln w="28575">
              <a:solidFill>
                <a:schemeClr val="tx1"/>
              </a:solidFill>
              <a:miter lim="800000"/>
            </a:ln>
          </p:spPr>
          <p:txBody>
            <a:bodyPr wrap="none" anchor="ctr"/>
            <a:lstStyle/>
            <a:p>
              <a:endParaRPr lang="zh-CN" altLang="en-US"/>
            </a:p>
          </p:txBody>
        </p:sp>
        <p:sp>
          <p:nvSpPr>
            <p:cNvPr id="8208" name="AutoShape 130"/>
            <p:cNvSpPr>
              <a:spLocks noChangeArrowheads="1"/>
            </p:cNvSpPr>
            <p:nvPr/>
          </p:nvSpPr>
          <p:spPr bwMode="auto">
            <a:xfrm>
              <a:off x="1776" y="3648"/>
              <a:ext cx="288" cy="192"/>
            </a:xfrm>
            <a:prstGeom prst="flowChartInputOutput">
              <a:avLst/>
            </a:prstGeom>
            <a:solidFill>
              <a:schemeClr val="accent1"/>
            </a:solidFill>
            <a:ln w="9525">
              <a:solidFill>
                <a:schemeClr val="tx1"/>
              </a:solidFill>
              <a:miter lim="800000"/>
            </a:ln>
          </p:spPr>
          <p:txBody>
            <a:bodyPr wrap="none" anchor="ctr"/>
            <a:lstStyle/>
            <a:p>
              <a:endParaRPr lang="zh-CN" altLang="en-US"/>
            </a:p>
          </p:txBody>
        </p:sp>
        <p:sp>
          <p:nvSpPr>
            <p:cNvPr id="8209" name="AutoShape 131"/>
            <p:cNvSpPr>
              <a:spLocks noChangeArrowheads="1"/>
            </p:cNvSpPr>
            <p:nvPr/>
          </p:nvSpPr>
          <p:spPr bwMode="auto">
            <a:xfrm>
              <a:off x="1872" y="3552"/>
              <a:ext cx="192" cy="288"/>
            </a:xfrm>
            <a:prstGeom prst="flowChartInputOutput">
              <a:avLst/>
            </a:prstGeom>
            <a:solidFill>
              <a:schemeClr val="accent1"/>
            </a:solidFill>
            <a:ln w="9525">
              <a:solidFill>
                <a:schemeClr val="tx1"/>
              </a:solidFill>
              <a:miter lim="800000"/>
            </a:ln>
          </p:spPr>
          <p:txBody>
            <a:bodyPr wrap="none" anchor="ctr"/>
            <a:lstStyle/>
            <a:p>
              <a:endParaRPr lang="zh-CN" altLang="en-US"/>
            </a:p>
          </p:txBody>
        </p:sp>
      </p:grpSp>
      <p:sp>
        <p:nvSpPr>
          <p:cNvPr id="8201" name="Rectangle 142"/>
          <p:cNvSpPr>
            <a:spLocks noChangeArrowheads="1"/>
          </p:cNvSpPr>
          <p:nvPr/>
        </p:nvSpPr>
        <p:spPr bwMode="auto">
          <a:xfrm>
            <a:off x="4788694" y="1885634"/>
            <a:ext cx="3810000" cy="533400"/>
          </a:xfrm>
          <a:prstGeom prst="rect">
            <a:avLst/>
          </a:prstGeom>
          <a:noFill/>
          <a:ln w="9525">
            <a:noFill/>
            <a:miter lim="800000"/>
          </a:ln>
        </p:spPr>
        <p:txBody>
          <a:bodyPr/>
          <a:lstStyle/>
          <a:p>
            <a:pPr marL="742950" lvl="1" indent="-285750">
              <a:spcBef>
                <a:spcPct val="30000"/>
              </a:spcBef>
              <a:buClr>
                <a:schemeClr val="hlink"/>
              </a:buClr>
              <a:buFont typeface="Symbol" panose="05050102010706020507" pitchFamily="18" charset="2"/>
              <a:buChar char="§"/>
            </a:pPr>
            <a:r>
              <a:rPr kumimoji="0" lang="zh-CN" altLang="en-US" sz="2400" b="0" dirty="0">
                <a:ea typeface="宋体" panose="02010600030101010101" pitchFamily="2" charset="-122"/>
              </a:rPr>
              <a:t>文件管理</a:t>
            </a:r>
            <a:endParaRPr kumimoji="0" lang="zh-CN" altLang="en-US" sz="2400" b="0" dirty="0">
              <a:ea typeface="宋体" panose="02010600030101010101" pitchFamily="2" charset="-122"/>
            </a:endParaRPr>
          </a:p>
        </p:txBody>
      </p:sp>
      <p:sp>
        <p:nvSpPr>
          <p:cNvPr id="8202" name="Rectangle 143"/>
          <p:cNvSpPr>
            <a:spLocks noChangeArrowheads="1"/>
          </p:cNvSpPr>
          <p:nvPr/>
        </p:nvSpPr>
        <p:spPr bwMode="auto">
          <a:xfrm>
            <a:off x="5334000" y="3506152"/>
            <a:ext cx="3810000" cy="533400"/>
          </a:xfrm>
          <a:prstGeom prst="rect">
            <a:avLst/>
          </a:prstGeom>
          <a:noFill/>
          <a:ln w="9525">
            <a:noFill/>
            <a:miter lim="800000"/>
          </a:ln>
        </p:spPr>
        <p:txBody>
          <a:bodyPr/>
          <a:lstStyle/>
          <a:p>
            <a:pPr marL="742950" lvl="1" indent="-285750">
              <a:spcBef>
                <a:spcPct val="30000"/>
              </a:spcBef>
              <a:buClr>
                <a:schemeClr val="hlink"/>
              </a:buClr>
              <a:buFont typeface="Symbol" panose="05050102010706020507" pitchFamily="18" charset="2"/>
              <a:buChar char="§"/>
            </a:pPr>
            <a:r>
              <a:rPr kumimoji="0" lang="zh-CN" altLang="en-US" sz="2400" b="0" dirty="0">
                <a:ea typeface="宋体" panose="02010600030101010101" pitchFamily="2" charset="-122"/>
              </a:rPr>
              <a:t>数据库系统</a:t>
            </a:r>
            <a:endParaRPr kumimoji="0" lang="zh-CN" altLang="en-US" sz="2400" b="0" dirty="0">
              <a:ea typeface="宋体" panose="02010600030101010101" pitchFamily="2" charset="-122"/>
            </a:endParaRPr>
          </a:p>
        </p:txBody>
      </p:sp>
      <p:sp>
        <p:nvSpPr>
          <p:cNvPr id="51" name="标题 50"/>
          <p:cNvSpPr>
            <a:spLocks noGrp="1"/>
          </p:cNvSpPr>
          <p:nvPr>
            <p:ph type="title"/>
          </p:nvPr>
        </p:nvSpPr>
        <p:spPr/>
        <p:txBody>
          <a:bodyPr/>
          <a:lstStyle/>
          <a:p>
            <a:r>
              <a:rPr lang="en-US" altLang="zh-CN" i="0" dirty="0" smtClean="0">
                <a:solidFill>
                  <a:srgbClr val="FF33CC"/>
                </a:solidFill>
                <a:ea typeface="宋体" panose="02010600030101010101" pitchFamily="2" charset="-122"/>
              </a:rPr>
              <a:t>DBMS</a:t>
            </a:r>
            <a:r>
              <a:rPr lang="zh-CN" altLang="en-US" i="0" dirty="0" smtClean="0">
                <a:solidFill>
                  <a:srgbClr val="FF33CC"/>
                </a:solidFill>
                <a:ea typeface="宋体" panose="02010600030101010101" pitchFamily="2" charset="-122"/>
              </a:rPr>
              <a:t>目的</a:t>
            </a:r>
            <a:endParaRPr lang="zh-CN" altLang="en-US" i="0" dirty="0"/>
          </a:p>
        </p:txBody>
      </p:sp>
    </p:spTree>
  </p:cSld>
  <p:clrMapOvr>
    <a:masterClrMapping/>
  </p:clrMapOvr>
  <p:transition spd="med">
    <p:wheel spokes="8"/>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9" name="Rectangle 3"/>
          <p:cNvSpPr>
            <a:spLocks noGrp="1" noChangeArrowheads="1"/>
          </p:cNvSpPr>
          <p:nvPr>
            <p:ph type="body" sz="half" idx="1"/>
          </p:nvPr>
        </p:nvSpPr>
        <p:spPr>
          <a:xfrm>
            <a:off x="0" y="990600"/>
            <a:ext cx="3581400" cy="838200"/>
          </a:xfrm>
        </p:spPr>
        <p:txBody>
          <a:bodyPr/>
          <a:lstStyle/>
          <a:p>
            <a:pPr eaLnBrk="1" hangingPunct="1"/>
            <a:r>
              <a:rPr lang="zh-CN" altLang="en-US" sz="2400" b="1" dirty="0" smtClean="0">
                <a:solidFill>
                  <a:srgbClr val="990000"/>
                </a:solidFill>
                <a:latin typeface="楷体_GB2312" pitchFamily="49" charset="-122"/>
                <a:ea typeface="楷体_GB2312" pitchFamily="49" charset="-122"/>
              </a:rPr>
              <a:t>三级模式结构</a:t>
            </a:r>
            <a:endParaRPr lang="zh-CN" altLang="en-US" sz="2400" b="1" dirty="0" smtClean="0">
              <a:solidFill>
                <a:srgbClr val="990000"/>
              </a:solidFill>
              <a:latin typeface="楷体_GB2312" pitchFamily="49" charset="-122"/>
              <a:ea typeface="楷体_GB2312" pitchFamily="49" charset="-122"/>
            </a:endParaRPr>
          </a:p>
        </p:txBody>
      </p:sp>
      <p:sp>
        <p:nvSpPr>
          <p:cNvPr id="3" name="标题 2"/>
          <p:cNvSpPr>
            <a:spLocks noGrp="1"/>
          </p:cNvSpPr>
          <p:nvPr>
            <p:ph type="title"/>
          </p:nvPr>
        </p:nvSpPr>
        <p:spPr/>
        <p:txBody>
          <a:bodyPr/>
          <a:lstStyle/>
          <a:p>
            <a:endParaRPr lang="zh-CN" altLang="en-US"/>
          </a:p>
        </p:txBody>
      </p:sp>
      <p:pic>
        <p:nvPicPr>
          <p:cNvPr id="2" name="图片 1"/>
          <p:cNvPicPr>
            <a:picLocks noChangeAspect="1"/>
          </p:cNvPicPr>
          <p:nvPr/>
        </p:nvPicPr>
        <p:blipFill>
          <a:blip r:embed="rId1"/>
          <a:stretch>
            <a:fillRect/>
          </a:stretch>
        </p:blipFill>
        <p:spPr>
          <a:xfrm>
            <a:off x="323528" y="1484784"/>
            <a:ext cx="7106442" cy="4933398"/>
          </a:xfrm>
          <a:prstGeom prst="rect">
            <a:avLst/>
          </a:prstGeom>
        </p:spPr>
      </p:pic>
      <p:sp>
        <p:nvSpPr>
          <p:cNvPr id="24590" name="AutoShape 39"/>
          <p:cNvSpPr>
            <a:spLocks noChangeArrowheads="1"/>
          </p:cNvSpPr>
          <p:nvPr/>
        </p:nvSpPr>
        <p:spPr bwMode="auto">
          <a:xfrm>
            <a:off x="6084168" y="2924944"/>
            <a:ext cx="1524000" cy="533400"/>
          </a:xfrm>
          <a:prstGeom prst="wedgeRoundRectCallout">
            <a:avLst>
              <a:gd name="adj1" fmla="val -115266"/>
              <a:gd name="adj2" fmla="val -24310"/>
              <a:gd name="adj3" fmla="val 16667"/>
            </a:avLst>
          </a:prstGeom>
          <a:solidFill>
            <a:srgbClr val="FFE67D"/>
          </a:solidFill>
          <a:ln w="9525">
            <a:solidFill>
              <a:schemeClr val="tx1"/>
            </a:solidFill>
            <a:miter lim="800000"/>
          </a:ln>
        </p:spPr>
        <p:txBody>
          <a:bodyPr wrap="none" anchor="ctr"/>
          <a:lstStyle>
            <a:lvl1pPr eaLnBrk="0" hangingPunct="0">
              <a:defRPr kumimoji="1" sz="1000" b="1">
                <a:solidFill>
                  <a:schemeClr val="tx1"/>
                </a:solidFill>
                <a:latin typeface="Tahoma" panose="020B0604030504040204" pitchFamily="34" charset="0"/>
                <a:ea typeface="楷体_GB2312" pitchFamily="49" charset="-122"/>
              </a:defRPr>
            </a:lvl1pPr>
            <a:lvl2pPr marL="742950" indent="-285750" eaLnBrk="0" hangingPunct="0">
              <a:defRPr kumimoji="1" sz="1000" b="1">
                <a:solidFill>
                  <a:schemeClr val="tx1"/>
                </a:solidFill>
                <a:latin typeface="Tahoma" panose="020B0604030504040204" pitchFamily="34" charset="0"/>
                <a:ea typeface="楷体_GB2312" pitchFamily="49" charset="-122"/>
              </a:defRPr>
            </a:lvl2pPr>
            <a:lvl3pPr marL="1143000" indent="-228600" eaLnBrk="0" hangingPunct="0">
              <a:defRPr kumimoji="1" sz="1000" b="1">
                <a:solidFill>
                  <a:schemeClr val="tx1"/>
                </a:solidFill>
                <a:latin typeface="Tahoma" panose="020B0604030504040204" pitchFamily="34" charset="0"/>
                <a:ea typeface="楷体_GB2312" pitchFamily="49" charset="-122"/>
              </a:defRPr>
            </a:lvl3pPr>
            <a:lvl4pPr marL="1600200" indent="-228600" eaLnBrk="0" hangingPunct="0">
              <a:defRPr kumimoji="1" sz="1000" b="1">
                <a:solidFill>
                  <a:schemeClr val="tx1"/>
                </a:solidFill>
                <a:latin typeface="Tahoma" panose="020B0604030504040204" pitchFamily="34" charset="0"/>
                <a:ea typeface="楷体_GB2312" pitchFamily="49" charset="-122"/>
              </a:defRPr>
            </a:lvl4pPr>
            <a:lvl5pPr marL="2057400" indent="-228600" eaLnBrk="0" hangingPunct="0">
              <a:defRPr kumimoji="1" sz="1000" b="1">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9pPr>
          </a:lstStyle>
          <a:p>
            <a:pPr algn="ctr"/>
            <a:r>
              <a:rPr lang="zh-CN" altLang="en-US" sz="2400" dirty="0" smtClean="0">
                <a:solidFill>
                  <a:srgbClr val="0000CC"/>
                </a:solidFill>
              </a:rPr>
              <a:t>逻辑映射</a:t>
            </a:r>
            <a:endParaRPr lang="zh-CN" altLang="en-US" sz="2400" dirty="0">
              <a:solidFill>
                <a:srgbClr val="0000CC"/>
              </a:solidFill>
            </a:endParaRPr>
          </a:p>
        </p:txBody>
      </p:sp>
      <p:sp>
        <p:nvSpPr>
          <p:cNvPr id="24591" name="AutoShape 41"/>
          <p:cNvSpPr>
            <a:spLocks noChangeArrowheads="1"/>
          </p:cNvSpPr>
          <p:nvPr/>
        </p:nvSpPr>
        <p:spPr bwMode="auto">
          <a:xfrm>
            <a:off x="5464994" y="3684783"/>
            <a:ext cx="1818456" cy="533400"/>
          </a:xfrm>
          <a:prstGeom prst="wedgeRoundRectCallout">
            <a:avLst>
              <a:gd name="adj1" fmla="val -116205"/>
              <a:gd name="adj2" fmla="val 6454"/>
              <a:gd name="adj3" fmla="val 16667"/>
            </a:avLst>
          </a:prstGeom>
          <a:solidFill>
            <a:srgbClr val="FFE67D"/>
          </a:solidFill>
          <a:ln w="9525">
            <a:solidFill>
              <a:schemeClr val="tx1"/>
            </a:solidFill>
            <a:miter lim="800000"/>
          </a:ln>
        </p:spPr>
        <p:txBody>
          <a:bodyPr wrap="none" anchor="ctr"/>
          <a:lstStyle>
            <a:lvl1pPr eaLnBrk="0" hangingPunct="0">
              <a:defRPr kumimoji="1" sz="1000" b="1">
                <a:solidFill>
                  <a:schemeClr val="tx1"/>
                </a:solidFill>
                <a:latin typeface="Tahoma" panose="020B0604030504040204" pitchFamily="34" charset="0"/>
                <a:ea typeface="楷体_GB2312" pitchFamily="49" charset="-122"/>
              </a:defRPr>
            </a:lvl1pPr>
            <a:lvl2pPr marL="742950" indent="-285750" eaLnBrk="0" hangingPunct="0">
              <a:defRPr kumimoji="1" sz="1000" b="1">
                <a:solidFill>
                  <a:schemeClr val="tx1"/>
                </a:solidFill>
                <a:latin typeface="Tahoma" panose="020B0604030504040204" pitchFamily="34" charset="0"/>
                <a:ea typeface="楷体_GB2312" pitchFamily="49" charset="-122"/>
              </a:defRPr>
            </a:lvl2pPr>
            <a:lvl3pPr marL="1143000" indent="-228600" eaLnBrk="0" hangingPunct="0">
              <a:defRPr kumimoji="1" sz="1000" b="1">
                <a:solidFill>
                  <a:schemeClr val="tx1"/>
                </a:solidFill>
                <a:latin typeface="Tahoma" panose="020B0604030504040204" pitchFamily="34" charset="0"/>
                <a:ea typeface="楷体_GB2312" pitchFamily="49" charset="-122"/>
              </a:defRPr>
            </a:lvl3pPr>
            <a:lvl4pPr marL="1600200" indent="-228600" eaLnBrk="0" hangingPunct="0">
              <a:defRPr kumimoji="1" sz="1000" b="1">
                <a:solidFill>
                  <a:schemeClr val="tx1"/>
                </a:solidFill>
                <a:latin typeface="Tahoma" panose="020B0604030504040204" pitchFamily="34" charset="0"/>
                <a:ea typeface="楷体_GB2312" pitchFamily="49" charset="-122"/>
              </a:defRPr>
            </a:lvl4pPr>
            <a:lvl5pPr marL="2057400" indent="-228600" eaLnBrk="0" hangingPunct="0">
              <a:defRPr kumimoji="1" sz="1000" b="1">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9pPr>
          </a:lstStyle>
          <a:p>
            <a:pPr algn="ctr"/>
            <a:r>
              <a:rPr lang="zh-CN" altLang="en-US" sz="2400" dirty="0" smtClean="0">
                <a:solidFill>
                  <a:srgbClr val="0000CC"/>
                </a:solidFill>
              </a:rPr>
              <a:t>物理映射</a:t>
            </a:r>
            <a:endParaRPr lang="zh-CN" altLang="en-US" sz="2400" dirty="0">
              <a:solidFill>
                <a:srgbClr val="0000CC"/>
              </a:solidFill>
            </a:endParaRPr>
          </a:p>
        </p:txBody>
      </p:sp>
    </p:spTree>
  </p:cSld>
  <p:clrMapOvr>
    <a:masterClrMapping/>
  </p:clrMapOvr>
  <p:transition spd="med">
    <p:wheel spokes="8"/>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3"/>
          <p:cNvSpPr>
            <a:spLocks noGrp="1" noRot="1" noChangeArrowheads="1"/>
          </p:cNvSpPr>
          <p:nvPr>
            <p:ph type="body" idx="1"/>
          </p:nvPr>
        </p:nvSpPr>
        <p:spPr>
          <a:xfrm>
            <a:off x="471488" y="928688"/>
            <a:ext cx="8153400" cy="5438775"/>
          </a:xfrm>
        </p:spPr>
        <p:txBody>
          <a:bodyPr/>
          <a:lstStyle/>
          <a:p>
            <a:pPr eaLnBrk="1" hangingPunct="1"/>
            <a:r>
              <a:rPr lang="zh-CN" altLang="en-US" sz="3200" b="1" dirty="0" smtClean="0">
                <a:solidFill>
                  <a:schemeClr val="tx2"/>
                </a:solidFill>
                <a:ea typeface="宋体" panose="02010600030101010101" pitchFamily="2" charset="-122"/>
              </a:rPr>
              <a:t>（</a:t>
            </a:r>
            <a:r>
              <a:rPr lang="en-US" altLang="zh-CN" sz="3200" b="1" dirty="0" smtClean="0">
                <a:solidFill>
                  <a:schemeClr val="tx2"/>
                </a:solidFill>
                <a:ea typeface="宋体" panose="02010600030101010101" pitchFamily="2" charset="-122"/>
              </a:rPr>
              <a:t>1</a:t>
            </a:r>
            <a:r>
              <a:rPr lang="zh-CN" altLang="en-US" sz="3200" b="1" dirty="0" smtClean="0">
                <a:solidFill>
                  <a:schemeClr val="tx2"/>
                </a:solidFill>
                <a:ea typeface="宋体" panose="02010600030101010101" pitchFamily="2" charset="-122"/>
              </a:rPr>
              <a:t>）第一级映射，即外模式与模式之间的映射。</a:t>
            </a:r>
            <a:endParaRPr lang="zh-CN" altLang="en-US" sz="3200" b="1" dirty="0" smtClean="0">
              <a:solidFill>
                <a:schemeClr val="tx2"/>
              </a:solidFill>
              <a:ea typeface="宋体" panose="02010600030101010101" pitchFamily="2" charset="-122"/>
            </a:endParaRPr>
          </a:p>
          <a:p>
            <a:pPr eaLnBrk="1" hangingPunct="1">
              <a:lnSpc>
                <a:spcPct val="150000"/>
              </a:lnSpc>
            </a:pPr>
            <a:r>
              <a:rPr lang="zh-CN" altLang="en-US" sz="2400" b="1" dirty="0" smtClean="0">
                <a:ea typeface="宋体" panose="02010600030101010101" pitchFamily="2" charset="-122"/>
              </a:rPr>
              <a:t>对应于同一个模式可以有任意多个外模式。对于每一个外模式，数据库系统都有一个外模式／模式映射，它定义了该外模式与模式之间的对应关系。</a:t>
            </a:r>
            <a:endParaRPr lang="zh-CN" altLang="en-US" sz="2400" b="1" dirty="0" smtClean="0">
              <a:ea typeface="宋体" panose="02010600030101010101" pitchFamily="2" charset="-122"/>
            </a:endParaRPr>
          </a:p>
          <a:p>
            <a:pPr eaLnBrk="1" hangingPunct="1">
              <a:lnSpc>
                <a:spcPct val="150000"/>
              </a:lnSpc>
            </a:pPr>
            <a:r>
              <a:rPr lang="zh-CN" altLang="en-US" sz="2400" b="1" dirty="0" smtClean="0">
                <a:ea typeface="宋体" panose="02010600030101010101" pitchFamily="2" charset="-122"/>
              </a:rPr>
              <a:t>在模式改变时，由数据库管理员</a:t>
            </a:r>
            <a:r>
              <a:rPr lang="en-US" altLang="zh-CN" sz="2400" b="1" dirty="0" smtClean="0">
                <a:ea typeface="宋体" panose="02010600030101010101" pitchFamily="2" charset="-122"/>
              </a:rPr>
              <a:t>DBA</a:t>
            </a:r>
            <a:r>
              <a:rPr lang="zh-CN" altLang="en-US" sz="2400" b="1" dirty="0" smtClean="0">
                <a:ea typeface="宋体" panose="02010600030101010101" pitchFamily="2" charset="-122"/>
              </a:rPr>
              <a:t>对各个外模式／模式映射作相应的改变，可以使外模式保持不变。</a:t>
            </a:r>
            <a:endParaRPr lang="zh-CN" altLang="en-US" sz="2400" b="1" dirty="0" smtClean="0">
              <a:ea typeface="宋体" panose="02010600030101010101" pitchFamily="2" charset="-122"/>
            </a:endParaRPr>
          </a:p>
          <a:p>
            <a:pPr eaLnBrk="1" hangingPunct="1">
              <a:lnSpc>
                <a:spcPct val="150000"/>
              </a:lnSpc>
            </a:pPr>
            <a:r>
              <a:rPr lang="zh-CN" altLang="en-US" sz="2400" b="1" dirty="0" smtClean="0">
                <a:ea typeface="宋体" panose="02010600030101010101" pitchFamily="2" charset="-122"/>
              </a:rPr>
              <a:t>由于</a:t>
            </a:r>
            <a:r>
              <a:rPr lang="zh-CN" altLang="en-US" sz="2400" b="1" dirty="0" smtClean="0">
                <a:solidFill>
                  <a:schemeClr val="tx2"/>
                </a:solidFill>
                <a:ea typeface="宋体" panose="02010600030101010101" pitchFamily="2" charset="-122"/>
              </a:rPr>
              <a:t>应用程序是依据数据的外模式编写的</a:t>
            </a:r>
            <a:r>
              <a:rPr lang="zh-CN" altLang="en-US" sz="2400" b="1" dirty="0" smtClean="0">
                <a:ea typeface="宋体" panose="02010600030101010101" pitchFamily="2" charset="-122"/>
              </a:rPr>
              <a:t>，所以应用程序可以不必修改，从而保证了数据与程序之间的逻辑独立性。 </a:t>
            </a:r>
            <a:endParaRPr lang="zh-CN" altLang="en-US" sz="2400" b="1" dirty="0" smtClean="0">
              <a:ea typeface="宋体" panose="02010600030101010101" pitchFamily="2" charset="-122"/>
            </a:endParaRPr>
          </a:p>
        </p:txBody>
      </p:sp>
      <p:sp>
        <p:nvSpPr>
          <p:cNvPr id="3" name="Rectangle 2"/>
          <p:cNvSpPr>
            <a:spLocks noChangeArrowheads="1"/>
          </p:cNvSpPr>
          <p:nvPr/>
        </p:nvSpPr>
        <p:spPr bwMode="auto">
          <a:xfrm>
            <a:off x="976313" y="234950"/>
            <a:ext cx="7772400" cy="568325"/>
          </a:xfrm>
          <a:prstGeom prst="rect">
            <a:avLst/>
          </a:prstGeom>
          <a:noFill/>
          <a:ln w="9525">
            <a:noFill/>
            <a:miter lim="800000"/>
          </a:ln>
        </p:spPr>
        <p:txBody>
          <a:bodyPr anchor="ctr"/>
          <a:lstStyle/>
          <a:p>
            <a:pPr>
              <a:spcBef>
                <a:spcPct val="0"/>
              </a:spcBef>
              <a:defRPr/>
            </a:pPr>
            <a:r>
              <a:rPr lang="en-US" altLang="zh-CN" sz="3200" dirty="0">
                <a:solidFill>
                  <a:srgbClr val="FF33CC"/>
                </a:solidFill>
                <a:effectLst>
                  <a:outerShdw blurRad="38100" dist="38100" dir="2700000" algn="tl">
                    <a:srgbClr val="C0C0C0"/>
                  </a:outerShdw>
                </a:effectLst>
                <a:latin typeface="+mj-lt"/>
                <a:ea typeface="宋体" panose="02010600030101010101" pitchFamily="2" charset="-122"/>
                <a:cs typeface="+mj-cs"/>
              </a:rPr>
              <a:t>4</a:t>
            </a:r>
            <a:r>
              <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rPr>
              <a:t>、数据视图</a:t>
            </a:r>
            <a:endPar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endParaRPr>
          </a:p>
        </p:txBody>
      </p:sp>
    </p:spTree>
  </p:cSld>
  <p:clrMapOvr>
    <a:masterClrMapping/>
  </p:clrMapOvr>
  <p:transition spd="med">
    <p:wheel spokes="8"/>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3"/>
          <p:cNvSpPr>
            <a:spLocks noGrp="1" noRot="1" noChangeArrowheads="1"/>
          </p:cNvSpPr>
          <p:nvPr>
            <p:ph type="body" idx="1"/>
          </p:nvPr>
        </p:nvSpPr>
        <p:spPr>
          <a:xfrm>
            <a:off x="457200" y="941388"/>
            <a:ext cx="8153400" cy="5413375"/>
          </a:xfrm>
        </p:spPr>
        <p:txBody>
          <a:bodyPr/>
          <a:lstStyle/>
          <a:p>
            <a:pPr eaLnBrk="1" hangingPunct="1">
              <a:lnSpc>
                <a:spcPts val="4400"/>
              </a:lnSpc>
            </a:pPr>
            <a:r>
              <a:rPr lang="zh-CN" altLang="en-US" sz="3200" b="1" dirty="0" smtClean="0">
                <a:solidFill>
                  <a:schemeClr val="tx2"/>
                </a:solidFill>
                <a:ea typeface="宋体" panose="02010600030101010101" pitchFamily="2" charset="-122"/>
              </a:rPr>
              <a:t>（</a:t>
            </a:r>
            <a:r>
              <a:rPr lang="en-US" altLang="zh-CN" sz="3200" b="1" dirty="0" smtClean="0">
                <a:solidFill>
                  <a:schemeClr val="tx2"/>
                </a:solidFill>
                <a:ea typeface="宋体" panose="02010600030101010101" pitchFamily="2" charset="-122"/>
              </a:rPr>
              <a:t>2</a:t>
            </a:r>
            <a:r>
              <a:rPr lang="zh-CN" altLang="en-US" sz="3200" b="1" dirty="0" smtClean="0">
                <a:solidFill>
                  <a:schemeClr val="tx2"/>
                </a:solidFill>
                <a:ea typeface="宋体" panose="02010600030101010101" pitchFamily="2" charset="-122"/>
              </a:rPr>
              <a:t>）第二级映射，即模式与内模式之间的映射。</a:t>
            </a:r>
            <a:endParaRPr lang="zh-CN" altLang="en-US" sz="3200" b="1" dirty="0" smtClean="0">
              <a:solidFill>
                <a:schemeClr val="tx2"/>
              </a:solidFill>
              <a:ea typeface="宋体" panose="02010600030101010101" pitchFamily="2" charset="-122"/>
            </a:endParaRPr>
          </a:p>
          <a:p>
            <a:pPr eaLnBrk="1" hangingPunct="1">
              <a:lnSpc>
                <a:spcPts val="4400"/>
              </a:lnSpc>
            </a:pPr>
            <a:r>
              <a:rPr lang="zh-CN" altLang="en-US" sz="2400" b="1" dirty="0" smtClean="0">
                <a:ea typeface="宋体" panose="02010600030101010101" pitchFamily="2" charset="-122"/>
              </a:rPr>
              <a:t>数据库中只有一个模式，也只有一个内模式，所以模式／内模式映射是唯一的，它定义了数据库的全局逻辑结构与全局存储结构之间的对应关系。</a:t>
            </a:r>
            <a:endParaRPr lang="zh-CN" altLang="en-US" sz="2400" b="1" dirty="0" smtClean="0">
              <a:ea typeface="宋体" panose="02010600030101010101" pitchFamily="2" charset="-122"/>
            </a:endParaRPr>
          </a:p>
          <a:p>
            <a:pPr eaLnBrk="1" hangingPunct="1">
              <a:lnSpc>
                <a:spcPts val="4400"/>
              </a:lnSpc>
            </a:pPr>
            <a:r>
              <a:rPr lang="zh-CN" altLang="en-US" sz="2400" b="1" dirty="0" smtClean="0">
                <a:ea typeface="宋体" panose="02010600030101010101" pitchFamily="2" charset="-122"/>
              </a:rPr>
              <a:t>当数据库的存储结构改变时，由数据库管理员</a:t>
            </a:r>
            <a:r>
              <a:rPr lang="en-US" altLang="zh-CN" sz="2400" b="1" dirty="0" smtClean="0">
                <a:ea typeface="宋体" panose="02010600030101010101" pitchFamily="2" charset="-122"/>
              </a:rPr>
              <a:t>DBA</a:t>
            </a:r>
            <a:r>
              <a:rPr lang="zh-CN" altLang="en-US" sz="2400" b="1" dirty="0" smtClean="0">
                <a:ea typeface="宋体" panose="02010600030101010101" pitchFamily="2" charset="-122"/>
              </a:rPr>
              <a:t>对模式</a:t>
            </a:r>
            <a:r>
              <a:rPr lang="en-US" altLang="zh-CN" sz="2400" b="1" dirty="0" smtClean="0">
                <a:ea typeface="宋体" panose="02010600030101010101" pitchFamily="2" charset="-122"/>
              </a:rPr>
              <a:t>/</a:t>
            </a:r>
            <a:r>
              <a:rPr lang="zh-CN" altLang="en-US" sz="2400" b="1" dirty="0" smtClean="0">
                <a:ea typeface="宋体" panose="02010600030101010101" pitchFamily="2" charset="-122"/>
              </a:rPr>
              <a:t>内模式的映射也作相应改变，所以可以使模式保持不变，应用程序也不必修改，从而保证了数据与程序的物理独立性。 </a:t>
            </a:r>
            <a:endParaRPr lang="zh-CN" altLang="en-US" sz="2400" b="1" dirty="0" smtClean="0">
              <a:ea typeface="宋体" panose="02010600030101010101" pitchFamily="2" charset="-122"/>
            </a:endParaRPr>
          </a:p>
        </p:txBody>
      </p:sp>
      <p:sp>
        <p:nvSpPr>
          <p:cNvPr id="3" name="Rectangle 2"/>
          <p:cNvSpPr>
            <a:spLocks noChangeArrowheads="1"/>
          </p:cNvSpPr>
          <p:nvPr/>
        </p:nvSpPr>
        <p:spPr bwMode="auto">
          <a:xfrm>
            <a:off x="976313" y="234950"/>
            <a:ext cx="7772400" cy="568325"/>
          </a:xfrm>
          <a:prstGeom prst="rect">
            <a:avLst/>
          </a:prstGeom>
          <a:noFill/>
          <a:ln w="9525">
            <a:noFill/>
            <a:miter lim="800000"/>
          </a:ln>
        </p:spPr>
        <p:txBody>
          <a:bodyPr anchor="ctr"/>
          <a:lstStyle/>
          <a:p>
            <a:pPr>
              <a:spcBef>
                <a:spcPct val="0"/>
              </a:spcBef>
              <a:defRPr/>
            </a:pPr>
            <a:r>
              <a:rPr lang="en-US" altLang="zh-CN" sz="3200" dirty="0">
                <a:solidFill>
                  <a:srgbClr val="FF33CC"/>
                </a:solidFill>
                <a:effectLst>
                  <a:outerShdw blurRad="38100" dist="38100" dir="2700000" algn="tl">
                    <a:srgbClr val="C0C0C0"/>
                  </a:outerShdw>
                </a:effectLst>
                <a:latin typeface="+mj-lt"/>
                <a:ea typeface="宋体" panose="02010600030101010101" pitchFamily="2" charset="-122"/>
                <a:cs typeface="+mj-cs"/>
              </a:rPr>
              <a:t>4</a:t>
            </a:r>
            <a:r>
              <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rPr>
              <a:t>、数据视图</a:t>
            </a:r>
            <a:endPar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endParaRPr>
          </a:p>
        </p:txBody>
      </p:sp>
    </p:spTree>
  </p:cSld>
  <p:clrMapOvr>
    <a:masterClrMapping/>
  </p:clrMapOvr>
  <p:transition spd="med">
    <p:wheel spokes="8"/>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日期占位符 1"/>
          <p:cNvSpPr>
            <a:spLocks noGrp="1"/>
          </p:cNvSpPr>
          <p:nvPr>
            <p:ph type="dt" sz="quarter" idx="10"/>
          </p:nvPr>
        </p:nvSpPr>
        <p:spPr>
          <a:xfrm>
            <a:off x="0" y="6400800"/>
            <a:ext cx="2195736" cy="457200"/>
          </a:xfrm>
          <a:noFill/>
        </p:spPr>
        <p:txBody>
          <a:bodyPr/>
          <a:lstStyle/>
          <a:p>
            <a:fld id="{D8C5AA86-0DF4-4C8C-A656-7A67C1D53D77}" type="datetime9">
              <a:rPr lang="zh-CN" altLang="en-US" smtClean="0"/>
            </a:fld>
            <a:endParaRPr lang="en-US" altLang="zh-CN" dirty="0" smtClean="0"/>
          </a:p>
        </p:txBody>
      </p:sp>
      <p:sp>
        <p:nvSpPr>
          <p:cNvPr id="30724" name="Rectangle 3"/>
          <p:cNvSpPr>
            <a:spLocks noChangeArrowheads="1"/>
          </p:cNvSpPr>
          <p:nvPr/>
        </p:nvSpPr>
        <p:spPr bwMode="auto">
          <a:xfrm>
            <a:off x="685800" y="990600"/>
            <a:ext cx="7772400" cy="5105400"/>
          </a:xfrm>
          <a:prstGeom prst="rect">
            <a:avLst/>
          </a:prstGeom>
          <a:noFill/>
          <a:ln w="9525">
            <a:noFill/>
            <a:miter lim="800000"/>
          </a:ln>
        </p:spPr>
        <p:txBody>
          <a:bodyPr/>
          <a:lstStyle/>
          <a:p>
            <a:pPr eaLnBrk="1" hangingPunct="1">
              <a:spcBef>
                <a:spcPct val="20000"/>
              </a:spcBef>
              <a:buFont typeface="Wingdings" panose="05000000000000000000" pitchFamily="2" charset="2"/>
              <a:buChar char="Ø"/>
              <a:defRPr/>
            </a:pPr>
            <a:r>
              <a:rPr lang="zh-CN" altLang="en-US" sz="3200" dirty="0">
                <a:latin typeface="宋体" panose="02010600030101010101" pitchFamily="2" charset="-122"/>
                <a:ea typeface="宋体" panose="02010600030101010101" pitchFamily="2" charset="-122"/>
              </a:rPr>
              <a:t> </a:t>
            </a:r>
            <a:r>
              <a:rPr lang="zh-CN" altLang="en-US" sz="3200" b="1" dirty="0">
                <a:solidFill>
                  <a:schemeClr val="tx2"/>
                </a:solidFill>
                <a:latin typeface="+mn-lt"/>
                <a:ea typeface="宋体" panose="02010600030101010101" pitchFamily="2" charset="-122"/>
              </a:rPr>
              <a:t>数据独立性</a:t>
            </a:r>
            <a:endParaRPr lang="zh-CN" altLang="en-US" sz="3200" b="1" dirty="0">
              <a:solidFill>
                <a:schemeClr val="tx2"/>
              </a:solidFill>
              <a:latin typeface="+mn-lt"/>
              <a:ea typeface="宋体" panose="02010600030101010101" pitchFamily="2" charset="-122"/>
            </a:endParaRPr>
          </a:p>
          <a:p>
            <a:pPr marL="0" lvl="1" indent="533400" eaLnBrk="1" hangingPunct="1">
              <a:spcBef>
                <a:spcPct val="20000"/>
              </a:spcBef>
              <a:buFont typeface="Wingdings" panose="05000000000000000000" pitchFamily="2" charset="2"/>
              <a:buChar char="ü"/>
              <a:defRPr/>
            </a:pPr>
            <a:r>
              <a:rPr lang="zh-CN" altLang="en-US" sz="2800" dirty="0">
                <a:latin typeface="宋体" panose="02010600030101010101" pitchFamily="2" charset="-122"/>
                <a:ea typeface="宋体" panose="02010600030101010101" pitchFamily="2" charset="-122"/>
              </a:rPr>
              <a:t>在某个</a:t>
            </a:r>
            <a:r>
              <a:rPr lang="zh-CN" altLang="en-US" sz="2800" dirty="0" smtClean="0">
                <a:latin typeface="宋体" panose="02010600030101010101" pitchFamily="2" charset="-122"/>
                <a:ea typeface="宋体" panose="02010600030101010101" pitchFamily="2" charset="-122"/>
              </a:rPr>
              <a:t>层修改数据库模式而</a:t>
            </a:r>
            <a:r>
              <a:rPr lang="zh-CN" altLang="en-US" sz="2800" dirty="0">
                <a:latin typeface="宋体" panose="02010600030101010101" pitchFamily="2" charset="-122"/>
                <a:ea typeface="宋体" panose="02010600030101010101" pitchFamily="2" charset="-122"/>
              </a:rPr>
              <a:t>不影响位于其上层模式</a:t>
            </a:r>
            <a:r>
              <a:rPr lang="zh-CN" altLang="en-US" sz="2800" dirty="0" smtClean="0">
                <a:latin typeface="宋体" panose="02010600030101010101" pitchFamily="2" charset="-122"/>
                <a:ea typeface="宋体" panose="02010600030101010101" pitchFamily="2" charset="-122"/>
              </a:rPr>
              <a:t>的特性叫做</a:t>
            </a:r>
            <a:r>
              <a:rPr lang="zh-CN" altLang="en-US" sz="2800" dirty="0">
                <a:latin typeface="宋体" panose="02010600030101010101" pitchFamily="2" charset="-122"/>
                <a:ea typeface="宋体" panose="02010600030101010101" pitchFamily="2" charset="-122"/>
              </a:rPr>
              <a:t>数据独立性。有两个层次的数据独立性：</a:t>
            </a:r>
            <a:endParaRPr lang="zh-CN" altLang="en-US" sz="2800" dirty="0">
              <a:latin typeface="宋体" panose="02010600030101010101" pitchFamily="2" charset="-122"/>
              <a:ea typeface="宋体" panose="02010600030101010101" pitchFamily="2" charset="-122"/>
            </a:endParaRPr>
          </a:p>
          <a:p>
            <a:pPr marL="624205" lvl="2" indent="-84455" eaLnBrk="1" hangingPunct="1">
              <a:spcBef>
                <a:spcPct val="20000"/>
              </a:spcBef>
              <a:defRPr/>
            </a:pPr>
            <a:r>
              <a:rPr lang="zh-CN" altLang="en-US" sz="2400" dirty="0">
                <a:latin typeface="宋体" panose="02010600030101010101" pitchFamily="2" charset="-122"/>
                <a:ea typeface="宋体" panose="02010600030101010101" pitchFamily="2" charset="-122"/>
              </a:rPr>
              <a:t>物理数据独立性</a:t>
            </a:r>
            <a:r>
              <a:rPr lang="zh-CN" altLang="en-US" sz="2400" dirty="0" smtClean="0">
                <a:latin typeface="宋体" panose="02010600030101010101" pitchFamily="2" charset="-122"/>
                <a:ea typeface="宋体" panose="02010600030101010101" pitchFamily="2" charset="-122"/>
              </a:rPr>
              <a:t>：指</a:t>
            </a:r>
            <a:r>
              <a:rPr lang="zh-CN" altLang="en-US" sz="2400" dirty="0">
                <a:latin typeface="宋体" panose="02010600030101010101" pitchFamily="2" charset="-122"/>
                <a:ea typeface="宋体" panose="02010600030101010101" pitchFamily="2" charset="-122"/>
              </a:rPr>
              <a:t>修改</a:t>
            </a:r>
            <a:r>
              <a:rPr lang="zh-CN" altLang="en-US" sz="2400" dirty="0" smtClean="0">
                <a:latin typeface="宋体" panose="02010600030101010101" pitchFamily="2" charset="-122"/>
                <a:ea typeface="宋体" panose="02010600030101010101" pitchFamily="2" charset="-122"/>
              </a:rPr>
              <a:t>数据库物理模式</a:t>
            </a:r>
            <a:r>
              <a:rPr lang="zh-CN" altLang="en-US" sz="2400" dirty="0">
                <a:latin typeface="宋体" panose="02010600030101010101" pitchFamily="2" charset="-122"/>
                <a:ea typeface="宋体" panose="02010600030101010101" pitchFamily="2" charset="-122"/>
              </a:rPr>
              <a:t>而</a:t>
            </a:r>
            <a:r>
              <a:rPr lang="zh-CN" altLang="en-US" sz="2400" dirty="0" smtClean="0">
                <a:latin typeface="宋体" panose="02010600030101010101" pitchFamily="2" charset="-122"/>
                <a:ea typeface="宋体" panose="02010600030101010101" pitchFamily="2" charset="-122"/>
              </a:rPr>
              <a:t>不必修改应用程序；</a:t>
            </a:r>
            <a:endParaRPr lang="zh-CN" altLang="en-US" sz="2400" dirty="0">
              <a:latin typeface="宋体" panose="02010600030101010101" pitchFamily="2" charset="-122"/>
              <a:ea typeface="宋体" panose="02010600030101010101" pitchFamily="2" charset="-122"/>
            </a:endParaRPr>
          </a:p>
          <a:p>
            <a:pPr marL="624205" lvl="2" indent="-84455" eaLnBrk="1" hangingPunct="1">
              <a:spcBef>
                <a:spcPct val="20000"/>
              </a:spcBef>
              <a:defRPr/>
            </a:pPr>
            <a:r>
              <a:rPr lang="zh-CN" altLang="en-US" sz="2400" dirty="0">
                <a:latin typeface="宋体" panose="02010600030101010101" pitchFamily="2" charset="-122"/>
                <a:ea typeface="宋体" panose="02010600030101010101" pitchFamily="2" charset="-122"/>
              </a:rPr>
              <a:t>逻辑数据独立性</a:t>
            </a:r>
            <a:r>
              <a:rPr lang="zh-CN" altLang="en-US" sz="2400" dirty="0" smtClean="0">
                <a:latin typeface="宋体" panose="02010600030101010101" pitchFamily="2" charset="-122"/>
                <a:ea typeface="宋体" panose="02010600030101010101" pitchFamily="2" charset="-122"/>
              </a:rPr>
              <a:t>：指</a:t>
            </a:r>
            <a:r>
              <a:rPr lang="zh-CN" altLang="en-US" sz="2400" dirty="0">
                <a:latin typeface="宋体" panose="02010600030101010101" pitchFamily="2" charset="-122"/>
                <a:ea typeface="宋体" panose="02010600030101010101" pitchFamily="2" charset="-122"/>
              </a:rPr>
              <a:t>修改</a:t>
            </a:r>
            <a:r>
              <a:rPr lang="zh-CN" altLang="en-US" sz="2400" dirty="0" smtClean="0">
                <a:latin typeface="宋体" panose="02010600030101010101" pitchFamily="2" charset="-122"/>
                <a:ea typeface="宋体" panose="02010600030101010101" pitchFamily="2" charset="-122"/>
              </a:rPr>
              <a:t>数据库逻辑</a:t>
            </a:r>
            <a:r>
              <a:rPr lang="zh-CN" altLang="en-US" sz="2400" dirty="0">
                <a:latin typeface="宋体" panose="02010600030101010101" pitchFamily="2" charset="-122"/>
                <a:ea typeface="宋体" panose="02010600030101010101" pitchFamily="2" charset="-122"/>
              </a:rPr>
              <a:t>模式而</a:t>
            </a:r>
            <a:r>
              <a:rPr lang="zh-CN" altLang="en-US" sz="2400" dirty="0" smtClean="0">
                <a:latin typeface="宋体" panose="02010600030101010101" pitchFamily="2" charset="-122"/>
                <a:ea typeface="宋体" panose="02010600030101010101" pitchFamily="2" charset="-122"/>
              </a:rPr>
              <a:t>不必修改应用程序；</a:t>
            </a:r>
            <a:endParaRPr lang="zh-CN" altLang="en-US" sz="2400" dirty="0">
              <a:latin typeface="宋体" panose="02010600030101010101" pitchFamily="2" charset="-122"/>
              <a:ea typeface="宋体" panose="02010600030101010101" pitchFamily="2" charset="-122"/>
            </a:endParaRPr>
          </a:p>
          <a:p>
            <a:pPr marL="0" lvl="1" eaLnBrk="1" hangingPunct="1">
              <a:spcBef>
                <a:spcPct val="20000"/>
              </a:spcBef>
              <a:buFontTx/>
              <a:buNone/>
              <a:defRPr/>
            </a:pPr>
            <a:r>
              <a:rPr lang="zh-CN" altLang="en-US" sz="2800" dirty="0">
                <a:latin typeface="宋体" panose="02010600030101010101" pitchFamily="2" charset="-122"/>
                <a:ea typeface="宋体" panose="02010600030101010101" pitchFamily="2" charset="-122"/>
              </a:rPr>
              <a:t>为什么要修改</a:t>
            </a:r>
            <a:r>
              <a:rPr lang="zh-CN" altLang="en-US" sz="2800" dirty="0" smtClean="0">
                <a:latin typeface="宋体" panose="02010600030101010101" pitchFamily="2" charset="-122"/>
                <a:ea typeface="宋体" panose="02010600030101010101" pitchFamily="2" charset="-122"/>
              </a:rPr>
              <a:t>数据库模式</a:t>
            </a:r>
            <a:r>
              <a:rPr lang="zh-CN" altLang="en-US" sz="2800" dirty="0">
                <a:latin typeface="宋体" panose="02010600030101010101" pitchFamily="2" charset="-122"/>
                <a:ea typeface="宋体" panose="02010600030101010101" pitchFamily="2" charset="-122"/>
              </a:rPr>
              <a:t>呢？</a:t>
            </a:r>
            <a:endParaRPr lang="zh-CN" altLang="en-US" sz="2800" dirty="0">
              <a:latin typeface="宋体" panose="02010600030101010101" pitchFamily="2" charset="-122"/>
              <a:ea typeface="宋体" panose="02010600030101010101" pitchFamily="2" charset="-122"/>
            </a:endParaRPr>
          </a:p>
          <a:p>
            <a:pPr marL="624205" lvl="2" indent="-84455" eaLnBrk="1" hangingPunct="1">
              <a:spcBef>
                <a:spcPct val="20000"/>
              </a:spcBef>
              <a:defRPr/>
            </a:pPr>
            <a:r>
              <a:rPr lang="zh-CN" altLang="en-US" sz="2400" dirty="0">
                <a:latin typeface="宋体" panose="02010600030101010101" pitchFamily="2" charset="-122"/>
                <a:ea typeface="宋体" panose="02010600030101010101" pitchFamily="2" charset="-122"/>
              </a:rPr>
              <a:t>为了提高性能，偶尔在物理层做一些修改；</a:t>
            </a:r>
            <a:endParaRPr lang="zh-CN" altLang="en-US" sz="2400" dirty="0">
              <a:latin typeface="宋体" panose="02010600030101010101" pitchFamily="2" charset="-122"/>
              <a:ea typeface="宋体" panose="02010600030101010101" pitchFamily="2" charset="-122"/>
            </a:endParaRPr>
          </a:p>
          <a:p>
            <a:pPr marL="624205" lvl="2" indent="-84455" eaLnBrk="1" hangingPunct="1">
              <a:spcBef>
                <a:spcPct val="20000"/>
              </a:spcBef>
              <a:defRPr/>
            </a:pPr>
            <a:r>
              <a:rPr lang="zh-CN" altLang="en-US" sz="2400" dirty="0">
                <a:latin typeface="宋体" panose="02010600030101010101" pitchFamily="2" charset="-122"/>
                <a:ea typeface="宋体" panose="02010600030101010101" pitchFamily="2" charset="-122"/>
              </a:rPr>
              <a:t>只要数据库的逻辑结构发生了变化，逻辑层就必须要做一些修改，这种修改</a:t>
            </a:r>
            <a:r>
              <a:rPr lang="zh-CN" altLang="en-US" sz="2400" dirty="0" smtClean="0">
                <a:latin typeface="宋体" panose="02010600030101010101" pitchFamily="2" charset="-122"/>
                <a:ea typeface="宋体" panose="02010600030101010101" pitchFamily="2" charset="-122"/>
              </a:rPr>
              <a:t>是常有的</a:t>
            </a:r>
            <a:r>
              <a:rPr lang="zh-CN" altLang="en-US"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p:txBody>
      </p:sp>
      <p:sp>
        <p:nvSpPr>
          <p:cNvPr id="6" name="Rectangle 2"/>
          <p:cNvSpPr>
            <a:spLocks noChangeArrowheads="1"/>
          </p:cNvSpPr>
          <p:nvPr/>
        </p:nvSpPr>
        <p:spPr bwMode="auto">
          <a:xfrm>
            <a:off x="976313" y="234950"/>
            <a:ext cx="7772400" cy="568325"/>
          </a:xfrm>
          <a:prstGeom prst="rect">
            <a:avLst/>
          </a:prstGeom>
          <a:noFill/>
          <a:ln w="9525">
            <a:noFill/>
            <a:miter lim="800000"/>
          </a:ln>
        </p:spPr>
        <p:txBody>
          <a:bodyPr anchor="ctr"/>
          <a:lstStyle/>
          <a:p>
            <a:pPr>
              <a:spcBef>
                <a:spcPct val="0"/>
              </a:spcBef>
              <a:defRPr/>
            </a:pPr>
            <a:r>
              <a:rPr lang="en-US" altLang="zh-CN" sz="3200" dirty="0">
                <a:solidFill>
                  <a:srgbClr val="FF33CC"/>
                </a:solidFill>
                <a:effectLst>
                  <a:outerShdw blurRad="38100" dist="38100" dir="2700000" algn="tl">
                    <a:srgbClr val="C0C0C0"/>
                  </a:outerShdw>
                </a:effectLst>
                <a:latin typeface="+mj-lt"/>
                <a:ea typeface="宋体" panose="02010600030101010101" pitchFamily="2" charset="-122"/>
                <a:cs typeface="+mj-cs"/>
              </a:rPr>
              <a:t>4</a:t>
            </a:r>
            <a:r>
              <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rPr>
              <a:t>、数据视图</a:t>
            </a:r>
            <a:endPar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endParaRPr>
          </a:p>
        </p:txBody>
      </p:sp>
    </p:spTree>
  </p:cSld>
  <p:clrMapOvr>
    <a:masterClrMapping/>
  </p:clrMapOvr>
  <p:transition spd="med">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2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3"/>
          <p:cNvSpPr>
            <a:spLocks noGrp="1" noRot="1" noChangeArrowheads="1"/>
          </p:cNvSpPr>
          <p:nvPr>
            <p:ph type="body" idx="1"/>
          </p:nvPr>
        </p:nvSpPr>
        <p:spPr>
          <a:xfrm>
            <a:off x="357158" y="1142984"/>
            <a:ext cx="8153400" cy="5300662"/>
          </a:xfrm>
        </p:spPr>
        <p:txBody>
          <a:bodyPr/>
          <a:lstStyle/>
          <a:p>
            <a:r>
              <a:rPr lang="zh-CN" altLang="zh-CN" sz="2000" dirty="0" smtClean="0"/>
              <a:t>数据库系统</a:t>
            </a:r>
            <a:r>
              <a:rPr lang="zh-CN" altLang="zh-CN" sz="2000" dirty="0"/>
              <a:t>的三层模式与两级映射，具有如下的优点：</a:t>
            </a:r>
            <a:endParaRPr lang="zh-CN" altLang="zh-CN" sz="2000" dirty="0"/>
          </a:p>
          <a:p>
            <a:r>
              <a:rPr lang="zh-CN" altLang="zh-CN" sz="2000" dirty="0"/>
              <a:t>（</a:t>
            </a:r>
            <a:r>
              <a:rPr lang="en-US" altLang="zh-CN" sz="2000" dirty="0"/>
              <a:t>1</a:t>
            </a:r>
            <a:r>
              <a:rPr lang="zh-CN" altLang="zh-CN" sz="2000" dirty="0"/>
              <a:t>）有利于普及使用。用户接口简单，仅需按照外模式敲入命令或编写应用程序，不需了解数据库内部的存储结构。</a:t>
            </a:r>
            <a:endParaRPr lang="zh-CN" altLang="zh-CN" sz="2000" dirty="0"/>
          </a:p>
          <a:p>
            <a:r>
              <a:rPr lang="zh-CN" altLang="zh-CN" sz="2000" dirty="0"/>
              <a:t>（</a:t>
            </a:r>
            <a:r>
              <a:rPr lang="en-US" altLang="zh-CN" sz="2000" dirty="0"/>
              <a:t>2</a:t>
            </a:r>
            <a:r>
              <a:rPr lang="zh-CN" altLang="zh-CN" sz="2000" dirty="0"/>
              <a:t>）有利于数据共享。通过为不同用户定义同一全局模式上的多个外模式，多个用户可共享系统中数据，从而减少数据冗余，提高数据利用率。</a:t>
            </a:r>
            <a:endParaRPr lang="zh-CN" altLang="zh-CN" sz="2000" dirty="0"/>
          </a:p>
          <a:p>
            <a:r>
              <a:rPr lang="zh-CN" altLang="zh-CN" sz="2000" dirty="0"/>
              <a:t>（</a:t>
            </a:r>
            <a:r>
              <a:rPr lang="en-US" altLang="zh-CN" sz="2000" dirty="0"/>
              <a:t>3</a:t>
            </a:r>
            <a:r>
              <a:rPr lang="zh-CN" altLang="zh-CN" sz="2000" dirty="0"/>
              <a:t>）有利于数据安全。用户只能针对外模式依据权限进行操作，也就是说只能对限定的数据进行限定的操作。</a:t>
            </a:r>
            <a:endParaRPr lang="zh-CN" altLang="zh-CN" sz="2000" dirty="0"/>
          </a:p>
          <a:p>
            <a:r>
              <a:rPr lang="zh-CN" altLang="zh-CN" sz="2000" dirty="0"/>
              <a:t>（</a:t>
            </a:r>
            <a:r>
              <a:rPr lang="en-US" altLang="zh-CN" sz="2000" dirty="0"/>
              <a:t>4</a:t>
            </a:r>
            <a:r>
              <a:rPr lang="zh-CN" altLang="zh-CN" sz="2000" dirty="0"/>
              <a:t>）有利于数据库的优化调整和发展演化。数据的物理独立性使得优化内模式时模式不会受影响，从而外模式及应用程序不受影响；数据的逻辑独立性使得数据库系统发展演化时对模式的扩充不会影响外模式，从而原有应用程序不受影响。</a:t>
            </a:r>
            <a:endParaRPr lang="zh-CN" altLang="en-US" sz="2000" b="1" dirty="0" smtClean="0">
              <a:solidFill>
                <a:schemeClr val="tx2"/>
              </a:solidFill>
              <a:ea typeface="宋体" panose="02010600030101010101" pitchFamily="2" charset="-122"/>
            </a:endParaRPr>
          </a:p>
          <a:p>
            <a:pPr eaLnBrk="1" hangingPunct="1"/>
            <a:endParaRPr lang="zh-CN" altLang="en-US" sz="2000" b="1" dirty="0" smtClean="0">
              <a:ea typeface="宋体" panose="02010600030101010101" pitchFamily="2" charset="-122"/>
            </a:endParaRPr>
          </a:p>
        </p:txBody>
      </p:sp>
      <p:sp>
        <p:nvSpPr>
          <p:cNvPr id="3" name="Rectangle 2"/>
          <p:cNvSpPr>
            <a:spLocks noChangeArrowheads="1"/>
          </p:cNvSpPr>
          <p:nvPr/>
        </p:nvSpPr>
        <p:spPr bwMode="auto">
          <a:xfrm>
            <a:off x="976313" y="234950"/>
            <a:ext cx="7772400" cy="568325"/>
          </a:xfrm>
          <a:prstGeom prst="rect">
            <a:avLst/>
          </a:prstGeom>
          <a:noFill/>
          <a:ln w="9525">
            <a:noFill/>
            <a:miter lim="800000"/>
          </a:ln>
        </p:spPr>
        <p:txBody>
          <a:bodyPr anchor="ctr"/>
          <a:lstStyle/>
          <a:p>
            <a:pPr>
              <a:spcBef>
                <a:spcPct val="0"/>
              </a:spcBef>
              <a:defRPr/>
            </a:pPr>
            <a:r>
              <a:rPr lang="en-US" altLang="zh-CN" sz="3200" dirty="0">
                <a:solidFill>
                  <a:srgbClr val="FF33CC"/>
                </a:solidFill>
                <a:effectLst>
                  <a:outerShdw blurRad="38100" dist="38100" dir="2700000" algn="tl">
                    <a:srgbClr val="C0C0C0"/>
                  </a:outerShdw>
                </a:effectLst>
                <a:latin typeface="+mj-lt"/>
                <a:ea typeface="宋体" panose="02010600030101010101" pitchFamily="2" charset="-122"/>
                <a:cs typeface="+mj-cs"/>
              </a:rPr>
              <a:t>4</a:t>
            </a:r>
            <a:r>
              <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rPr>
              <a:t>、</a:t>
            </a:r>
            <a:r>
              <a:rPr lang="zh-CN" altLang="en-US" sz="3200" dirty="0" smtClean="0">
                <a:solidFill>
                  <a:srgbClr val="FF33CC"/>
                </a:solidFill>
                <a:effectLst>
                  <a:outerShdw blurRad="38100" dist="38100" dir="2700000" algn="tl">
                    <a:srgbClr val="C0C0C0"/>
                  </a:outerShdw>
                </a:effectLst>
                <a:latin typeface="+mj-lt"/>
                <a:ea typeface="宋体" panose="02010600030101010101" pitchFamily="2" charset="-122"/>
                <a:cs typeface="+mj-cs"/>
              </a:rPr>
              <a:t>数据抽象</a:t>
            </a:r>
            <a:endPar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endParaRPr>
          </a:p>
        </p:txBody>
      </p:sp>
    </p:spTree>
  </p:cSld>
  <p:clrMapOvr>
    <a:masterClrMapping/>
  </p:clrMapOvr>
  <p:transition spd="med">
    <p:wheel spokes="8"/>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 name="日期占位符 3"/>
          <p:cNvSpPr>
            <a:spLocks noGrp="1"/>
          </p:cNvSpPr>
          <p:nvPr>
            <p:ph type="dt" sz="half" idx="10"/>
          </p:nvPr>
        </p:nvSpPr>
        <p:spPr/>
        <p:txBody>
          <a:bodyPr/>
          <a:lstStyle/>
          <a:p>
            <a:fld id="{13E22969-2F7B-49A8-8F1A-932DE492D5A2}" type="datetime1">
              <a:rPr lang="zh-CN" altLang="en-US"/>
            </a:fld>
            <a:endParaRPr lang="en-US" altLang="zh-CN" dirty="0"/>
          </a:p>
        </p:txBody>
      </p:sp>
      <p:sp>
        <p:nvSpPr>
          <p:cNvPr id="36866" name="Rectangle 2"/>
          <p:cNvSpPr>
            <a:spLocks noGrp="1" noChangeArrowheads="1"/>
          </p:cNvSpPr>
          <p:nvPr>
            <p:ph type="title"/>
          </p:nvPr>
        </p:nvSpPr>
        <p:spPr/>
        <p:txBody>
          <a:bodyPr/>
          <a:lstStyle/>
          <a:p>
            <a:r>
              <a:rPr lang="en-US" altLang="zh-CN" dirty="0">
                <a:ea typeface="宋体" panose="02010600030101010101" pitchFamily="2" charset="-122"/>
              </a:rPr>
              <a:t> </a:t>
            </a:r>
            <a:r>
              <a:rPr lang="en-US" altLang="zh-CN" dirty="0">
                <a:solidFill>
                  <a:srgbClr val="FF33CC"/>
                </a:solidFill>
                <a:ea typeface="宋体" panose="02010600030101010101" pitchFamily="2" charset="-122"/>
              </a:rPr>
              <a:t>5</a:t>
            </a:r>
            <a:r>
              <a:rPr lang="zh-CN" altLang="en-US" dirty="0">
                <a:solidFill>
                  <a:srgbClr val="FF33CC"/>
                </a:solidFill>
                <a:ea typeface="宋体" panose="02010600030101010101" pitchFamily="2" charset="-122"/>
              </a:rPr>
              <a:t>、数据模型</a:t>
            </a:r>
            <a:endParaRPr lang="en-US" altLang="zh-CN" sz="2400" dirty="0">
              <a:solidFill>
                <a:srgbClr val="0000FF"/>
              </a:solidFill>
              <a:ea typeface="宋体" panose="02010600030101010101" pitchFamily="2" charset="-122"/>
            </a:endParaRPr>
          </a:p>
        </p:txBody>
      </p:sp>
      <p:sp>
        <p:nvSpPr>
          <p:cNvPr id="36867" name="Rectangle 3"/>
          <p:cNvSpPr>
            <a:spLocks noGrp="1" noChangeArrowheads="1"/>
          </p:cNvSpPr>
          <p:nvPr>
            <p:ph type="body" idx="1"/>
          </p:nvPr>
        </p:nvSpPr>
        <p:spPr>
          <a:xfrm>
            <a:off x="223266" y="923121"/>
            <a:ext cx="7905750" cy="5005388"/>
          </a:xfrm>
        </p:spPr>
        <p:txBody>
          <a:bodyPr/>
          <a:lstStyle/>
          <a:p>
            <a:r>
              <a:rPr lang="zh-CN" altLang="en-US" sz="2000" dirty="0" smtClean="0">
                <a:solidFill>
                  <a:schemeClr val="hlink"/>
                </a:solidFill>
                <a:latin typeface="楷体_GB2312" pitchFamily="49" charset="-122"/>
                <a:ea typeface="楷体_GB2312" pitchFamily="49" charset="-122"/>
              </a:rPr>
              <a:t>数据模型</a:t>
            </a:r>
            <a:r>
              <a:rPr lang="en-US" altLang="zh-CN" sz="2000" dirty="0">
                <a:solidFill>
                  <a:schemeClr val="hlink"/>
                </a:solidFill>
                <a:latin typeface="楷体_GB2312" pitchFamily="49" charset="-122"/>
                <a:ea typeface="楷体_GB2312" pitchFamily="49" charset="-122"/>
              </a:rPr>
              <a:t>:</a:t>
            </a:r>
            <a:r>
              <a:rPr lang="zh-CN" altLang="en-US" sz="2000" dirty="0">
                <a:latin typeface="楷体_GB2312" pitchFamily="49" charset="-122"/>
                <a:ea typeface="楷体_GB2312" pitchFamily="49" charset="-122"/>
              </a:rPr>
              <a:t>是表示数据及其联系的模型。是对现实世界数据关系、特征的抽象。</a:t>
            </a:r>
            <a:endParaRPr lang="zh-CN" altLang="en-US" sz="2000" dirty="0">
              <a:latin typeface="楷体_GB2312" pitchFamily="49" charset="-122"/>
              <a:ea typeface="楷体_GB2312" pitchFamily="49" charset="-122"/>
            </a:endParaRPr>
          </a:p>
          <a:p>
            <a:endParaRPr lang="zh-CN" altLang="en-US" sz="2100" dirty="0">
              <a:solidFill>
                <a:srgbClr val="FF3300"/>
              </a:solidFill>
              <a:ea typeface="宋体" panose="02010600030101010101" pitchFamily="2" charset="-122"/>
            </a:endParaRPr>
          </a:p>
          <a:p>
            <a:r>
              <a:rPr lang="zh-CN" altLang="en-US" sz="2100" dirty="0">
                <a:solidFill>
                  <a:srgbClr val="FF3300"/>
                </a:solidFill>
                <a:ea typeface="宋体" panose="02010600030101010101" pitchFamily="2" charset="-122"/>
              </a:rPr>
              <a:t>  </a:t>
            </a:r>
            <a:endParaRPr lang="zh-CN" altLang="en-US" sz="2100" dirty="0">
              <a:solidFill>
                <a:srgbClr val="FF3300"/>
              </a:solidFill>
              <a:ea typeface="宋体" panose="02010600030101010101" pitchFamily="2" charset="-122"/>
            </a:endParaRPr>
          </a:p>
        </p:txBody>
      </p:sp>
      <p:sp>
        <p:nvSpPr>
          <p:cNvPr id="36875" name="Rectangle 11"/>
          <p:cNvSpPr>
            <a:spLocks noChangeArrowheads="1"/>
          </p:cNvSpPr>
          <p:nvPr/>
        </p:nvSpPr>
        <p:spPr bwMode="auto">
          <a:xfrm>
            <a:off x="3663379" y="1616075"/>
            <a:ext cx="579437" cy="411163"/>
          </a:xfrm>
          <a:prstGeom prst="rect">
            <a:avLst/>
          </a:prstGeom>
          <a:noFill/>
          <a:ln w="12700"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dirty="0" smtClean="0">
                <a:ea typeface="宋体" panose="02010600030101010101" pitchFamily="2" charset="-122"/>
              </a:rPr>
              <a:t>大学</a:t>
            </a:r>
            <a:endParaRPr lang="zh-CN" altLang="en-US" dirty="0">
              <a:ea typeface="宋体" panose="02010600030101010101" pitchFamily="2" charset="-122"/>
            </a:endParaRPr>
          </a:p>
        </p:txBody>
      </p:sp>
      <p:sp>
        <p:nvSpPr>
          <p:cNvPr id="36876" name="Line 12"/>
          <p:cNvSpPr>
            <a:spLocks noChangeShapeType="1"/>
          </p:cNvSpPr>
          <p:nvPr/>
        </p:nvSpPr>
        <p:spPr bwMode="auto">
          <a:xfrm>
            <a:off x="3982466" y="2149475"/>
            <a:ext cx="0" cy="5476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6877" name="Rectangle 13"/>
          <p:cNvSpPr>
            <a:spLocks noChangeArrowheads="1"/>
          </p:cNvSpPr>
          <p:nvPr/>
        </p:nvSpPr>
        <p:spPr bwMode="auto">
          <a:xfrm>
            <a:off x="3633216" y="2773363"/>
            <a:ext cx="669925" cy="381000"/>
          </a:xfrm>
          <a:prstGeom prst="rect">
            <a:avLst/>
          </a:prstGeom>
          <a:noFill/>
          <a:ln w="12700"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a:ea typeface="宋体" panose="02010600030101010101" pitchFamily="2" charset="-122"/>
              </a:rPr>
              <a:t>院</a:t>
            </a:r>
            <a:endParaRPr lang="zh-CN" altLang="en-US">
              <a:ea typeface="宋体" panose="02010600030101010101" pitchFamily="2" charset="-122"/>
            </a:endParaRPr>
          </a:p>
        </p:txBody>
      </p:sp>
      <p:sp>
        <p:nvSpPr>
          <p:cNvPr id="36878" name="Line 14"/>
          <p:cNvSpPr>
            <a:spLocks noChangeShapeType="1"/>
          </p:cNvSpPr>
          <p:nvPr/>
        </p:nvSpPr>
        <p:spPr bwMode="auto">
          <a:xfrm flipH="1">
            <a:off x="3312541" y="2103438"/>
            <a:ext cx="549275" cy="54768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6879" name="Line 15"/>
          <p:cNvSpPr>
            <a:spLocks noChangeShapeType="1"/>
          </p:cNvSpPr>
          <p:nvPr/>
        </p:nvSpPr>
        <p:spPr bwMode="auto">
          <a:xfrm>
            <a:off x="3998341" y="2193925"/>
            <a:ext cx="884238" cy="4572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6880" name="Rectangle 16"/>
          <p:cNvSpPr>
            <a:spLocks noChangeArrowheads="1"/>
          </p:cNvSpPr>
          <p:nvPr/>
        </p:nvSpPr>
        <p:spPr bwMode="auto">
          <a:xfrm>
            <a:off x="4607941" y="2789238"/>
            <a:ext cx="1050925" cy="381000"/>
          </a:xfrm>
          <a:prstGeom prst="rect">
            <a:avLst/>
          </a:prstGeom>
          <a:noFill/>
          <a:ln w="12700"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a:ea typeface="宋体" panose="02010600030101010101" pitchFamily="2" charset="-122"/>
              </a:rPr>
              <a:t>部</a:t>
            </a:r>
            <a:endParaRPr lang="zh-CN" altLang="en-US">
              <a:ea typeface="宋体" panose="02010600030101010101" pitchFamily="2" charset="-122"/>
            </a:endParaRPr>
          </a:p>
        </p:txBody>
      </p:sp>
      <p:sp>
        <p:nvSpPr>
          <p:cNvPr id="36881" name="Rectangle 17"/>
          <p:cNvSpPr>
            <a:spLocks noChangeArrowheads="1"/>
          </p:cNvSpPr>
          <p:nvPr/>
        </p:nvSpPr>
        <p:spPr bwMode="auto">
          <a:xfrm>
            <a:off x="2763266" y="2651125"/>
            <a:ext cx="503238" cy="579438"/>
          </a:xfrm>
          <a:prstGeom prst="rect">
            <a:avLst/>
          </a:prstGeom>
          <a:noFill/>
          <a:ln w="12700"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a:ea typeface="宋体" panose="02010600030101010101" pitchFamily="2" charset="-122"/>
              </a:rPr>
              <a:t>处</a:t>
            </a:r>
            <a:endParaRPr lang="zh-CN" altLang="en-US">
              <a:ea typeface="宋体" panose="02010600030101010101" pitchFamily="2" charset="-122"/>
            </a:endParaRPr>
          </a:p>
        </p:txBody>
      </p:sp>
      <p:sp>
        <p:nvSpPr>
          <p:cNvPr id="36882" name="Line 18"/>
          <p:cNvSpPr>
            <a:spLocks noChangeShapeType="1"/>
          </p:cNvSpPr>
          <p:nvPr/>
        </p:nvSpPr>
        <p:spPr bwMode="auto">
          <a:xfrm>
            <a:off x="3968179" y="3154363"/>
            <a:ext cx="14287" cy="56356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6883" name="Line 19"/>
          <p:cNvSpPr>
            <a:spLocks noChangeShapeType="1"/>
          </p:cNvSpPr>
          <p:nvPr/>
        </p:nvSpPr>
        <p:spPr bwMode="auto">
          <a:xfrm flipH="1">
            <a:off x="3434779" y="3749675"/>
            <a:ext cx="533400" cy="59372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6884" name="Line 20"/>
          <p:cNvSpPr>
            <a:spLocks noChangeShapeType="1"/>
          </p:cNvSpPr>
          <p:nvPr/>
        </p:nvSpPr>
        <p:spPr bwMode="auto">
          <a:xfrm>
            <a:off x="3998341" y="3733800"/>
            <a:ext cx="715963" cy="6556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6885" name="Rectangle 21"/>
          <p:cNvSpPr>
            <a:spLocks noChangeArrowheads="1"/>
          </p:cNvSpPr>
          <p:nvPr/>
        </p:nvSpPr>
        <p:spPr bwMode="auto">
          <a:xfrm>
            <a:off x="2947416" y="4343400"/>
            <a:ext cx="654050" cy="503238"/>
          </a:xfrm>
          <a:prstGeom prst="rect">
            <a:avLst/>
          </a:prstGeom>
          <a:noFill/>
          <a:ln w="12700"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a:ea typeface="宋体" panose="02010600030101010101" pitchFamily="2" charset="-122"/>
              </a:rPr>
              <a:t>系</a:t>
            </a:r>
            <a:endParaRPr lang="zh-CN" altLang="en-US">
              <a:ea typeface="宋体" panose="02010600030101010101" pitchFamily="2" charset="-122"/>
            </a:endParaRPr>
          </a:p>
        </p:txBody>
      </p:sp>
      <p:sp>
        <p:nvSpPr>
          <p:cNvPr id="36886" name="Line 22"/>
          <p:cNvSpPr>
            <a:spLocks noChangeShapeType="1"/>
          </p:cNvSpPr>
          <p:nvPr/>
        </p:nvSpPr>
        <p:spPr bwMode="auto">
          <a:xfrm flipH="1" flipV="1">
            <a:off x="4501579" y="4525963"/>
            <a:ext cx="76200" cy="1587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6887" name="Rectangle 23"/>
          <p:cNvSpPr>
            <a:spLocks noChangeArrowheads="1"/>
          </p:cNvSpPr>
          <p:nvPr/>
        </p:nvSpPr>
        <p:spPr bwMode="auto">
          <a:xfrm>
            <a:off x="4501579" y="4375150"/>
            <a:ext cx="914400" cy="593725"/>
          </a:xfrm>
          <a:prstGeom prst="rect">
            <a:avLst/>
          </a:prstGeom>
          <a:noFill/>
          <a:ln w="12700"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a:ea typeface="宋体" panose="02010600030101010101" pitchFamily="2" charset="-122"/>
              </a:rPr>
              <a:t>所</a:t>
            </a:r>
            <a:endParaRPr lang="zh-CN" altLang="en-US">
              <a:ea typeface="宋体" panose="02010600030101010101" pitchFamily="2" charset="-122"/>
            </a:endParaRPr>
          </a:p>
        </p:txBody>
      </p:sp>
      <p:sp>
        <p:nvSpPr>
          <p:cNvPr id="36889" name="Rectangle 25"/>
          <p:cNvSpPr>
            <a:spLocks noChangeArrowheads="1"/>
          </p:cNvSpPr>
          <p:nvPr/>
        </p:nvSpPr>
        <p:spPr bwMode="auto">
          <a:xfrm>
            <a:off x="6954266" y="1600200"/>
            <a:ext cx="609600" cy="395288"/>
          </a:xfrm>
          <a:prstGeom prst="rect">
            <a:avLst/>
          </a:prstGeom>
          <a:noFill/>
          <a:ln w="12700"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a:ea typeface="宋体" panose="02010600030101010101" pitchFamily="2" charset="-122"/>
              </a:rPr>
              <a:t>北师</a:t>
            </a:r>
            <a:endParaRPr lang="zh-CN" altLang="en-US">
              <a:ea typeface="宋体" panose="02010600030101010101" pitchFamily="2" charset="-122"/>
            </a:endParaRPr>
          </a:p>
        </p:txBody>
      </p:sp>
      <p:sp>
        <p:nvSpPr>
          <p:cNvPr id="36890" name="Rectangle 26"/>
          <p:cNvSpPr>
            <a:spLocks noChangeArrowheads="1"/>
          </p:cNvSpPr>
          <p:nvPr/>
        </p:nvSpPr>
        <p:spPr bwMode="auto">
          <a:xfrm>
            <a:off x="6177979" y="2667000"/>
            <a:ext cx="350837" cy="441325"/>
          </a:xfrm>
          <a:prstGeom prst="rect">
            <a:avLst/>
          </a:prstGeom>
          <a:noFill/>
          <a:ln w="12700"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6891" name="Rectangle 27"/>
          <p:cNvSpPr>
            <a:spLocks noChangeArrowheads="1"/>
          </p:cNvSpPr>
          <p:nvPr/>
        </p:nvSpPr>
        <p:spPr bwMode="auto">
          <a:xfrm>
            <a:off x="6390704" y="2651125"/>
            <a:ext cx="411162" cy="579438"/>
          </a:xfrm>
          <a:prstGeom prst="rect">
            <a:avLst/>
          </a:prstGeom>
          <a:noFill/>
          <a:ln w="12700"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6892" name="Rectangle 28"/>
          <p:cNvSpPr>
            <a:spLocks noChangeArrowheads="1"/>
          </p:cNvSpPr>
          <p:nvPr/>
        </p:nvSpPr>
        <p:spPr bwMode="auto">
          <a:xfrm>
            <a:off x="6497066" y="2879725"/>
            <a:ext cx="427038" cy="503238"/>
          </a:xfrm>
          <a:prstGeom prst="rect">
            <a:avLst/>
          </a:prstGeom>
          <a:noFill/>
          <a:ln w="12700"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6893" name="Line 29"/>
          <p:cNvSpPr>
            <a:spLocks noChangeShapeType="1"/>
          </p:cNvSpPr>
          <p:nvPr/>
        </p:nvSpPr>
        <p:spPr bwMode="auto">
          <a:xfrm flipH="1">
            <a:off x="6817741" y="2073275"/>
            <a:ext cx="350838" cy="36512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6894" name="Rectangle 30"/>
          <p:cNvSpPr>
            <a:spLocks noChangeArrowheads="1"/>
          </p:cNvSpPr>
          <p:nvPr/>
        </p:nvSpPr>
        <p:spPr bwMode="auto">
          <a:xfrm>
            <a:off x="7122541" y="2620963"/>
            <a:ext cx="350838" cy="334962"/>
          </a:xfrm>
          <a:prstGeom prst="rect">
            <a:avLst/>
          </a:prstGeom>
          <a:noFill/>
          <a:ln w="12700"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6895" name="Rectangle 31"/>
          <p:cNvSpPr>
            <a:spLocks noChangeArrowheads="1"/>
          </p:cNvSpPr>
          <p:nvPr/>
        </p:nvSpPr>
        <p:spPr bwMode="auto">
          <a:xfrm>
            <a:off x="7338441" y="2836863"/>
            <a:ext cx="350838" cy="334962"/>
          </a:xfrm>
          <a:prstGeom prst="rect">
            <a:avLst/>
          </a:prstGeom>
          <a:noFill/>
          <a:ln w="12700"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6896" name="Rectangle 32"/>
          <p:cNvSpPr>
            <a:spLocks noChangeArrowheads="1"/>
          </p:cNvSpPr>
          <p:nvPr/>
        </p:nvSpPr>
        <p:spPr bwMode="auto">
          <a:xfrm>
            <a:off x="7554341" y="3052763"/>
            <a:ext cx="350838" cy="334962"/>
          </a:xfrm>
          <a:prstGeom prst="rect">
            <a:avLst/>
          </a:prstGeom>
          <a:noFill/>
          <a:ln w="12700"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dirty="0" smtClean="0">
                <a:ea typeface="宋体" panose="02010600030101010101" pitchFamily="2" charset="-122"/>
              </a:rPr>
              <a:t>I</a:t>
            </a:r>
            <a:endParaRPr lang="en-US" altLang="zh-CN" dirty="0">
              <a:ea typeface="宋体" panose="02010600030101010101" pitchFamily="2" charset="-122"/>
            </a:endParaRPr>
          </a:p>
        </p:txBody>
      </p:sp>
      <p:sp>
        <p:nvSpPr>
          <p:cNvPr id="36897" name="Rectangle 33"/>
          <p:cNvSpPr>
            <a:spLocks noChangeArrowheads="1"/>
          </p:cNvSpPr>
          <p:nvPr/>
        </p:nvSpPr>
        <p:spPr bwMode="auto">
          <a:xfrm>
            <a:off x="8159179" y="2438400"/>
            <a:ext cx="517525" cy="396875"/>
          </a:xfrm>
          <a:prstGeom prst="rect">
            <a:avLst/>
          </a:prstGeom>
          <a:noFill/>
          <a:ln w="12700"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6898" name="Rectangle 34"/>
          <p:cNvSpPr>
            <a:spLocks noChangeArrowheads="1"/>
          </p:cNvSpPr>
          <p:nvPr/>
        </p:nvSpPr>
        <p:spPr bwMode="auto">
          <a:xfrm>
            <a:off x="8375079" y="2654300"/>
            <a:ext cx="517525" cy="396875"/>
          </a:xfrm>
          <a:prstGeom prst="rect">
            <a:avLst/>
          </a:prstGeom>
          <a:noFill/>
          <a:ln w="12700"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6899" name="Rectangle 35"/>
          <p:cNvSpPr>
            <a:spLocks noChangeArrowheads="1"/>
          </p:cNvSpPr>
          <p:nvPr/>
        </p:nvSpPr>
        <p:spPr bwMode="auto">
          <a:xfrm>
            <a:off x="8590979" y="2870200"/>
            <a:ext cx="517525" cy="396875"/>
          </a:xfrm>
          <a:prstGeom prst="rect">
            <a:avLst/>
          </a:prstGeom>
          <a:noFill/>
          <a:ln w="12700"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6900" name="Line 36"/>
          <p:cNvSpPr>
            <a:spLocks noChangeShapeType="1"/>
          </p:cNvSpPr>
          <p:nvPr/>
        </p:nvSpPr>
        <p:spPr bwMode="auto">
          <a:xfrm>
            <a:off x="7259066" y="2011363"/>
            <a:ext cx="0" cy="5032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6901" name="Line 37"/>
          <p:cNvSpPr>
            <a:spLocks noChangeShapeType="1"/>
          </p:cNvSpPr>
          <p:nvPr/>
        </p:nvSpPr>
        <p:spPr bwMode="auto">
          <a:xfrm>
            <a:off x="7503541" y="2087563"/>
            <a:ext cx="579438" cy="396875"/>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6902" name="Line 38"/>
          <p:cNvSpPr>
            <a:spLocks noChangeShapeType="1"/>
          </p:cNvSpPr>
          <p:nvPr/>
        </p:nvSpPr>
        <p:spPr bwMode="auto">
          <a:xfrm flipH="1">
            <a:off x="7305104" y="3535363"/>
            <a:ext cx="334962" cy="71596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6903" name="Line 39"/>
          <p:cNvSpPr>
            <a:spLocks noChangeShapeType="1"/>
          </p:cNvSpPr>
          <p:nvPr/>
        </p:nvSpPr>
        <p:spPr bwMode="auto">
          <a:xfrm>
            <a:off x="7686104" y="3611563"/>
            <a:ext cx="457200" cy="62547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6904" name="Rectangle 40"/>
          <p:cNvSpPr>
            <a:spLocks noChangeArrowheads="1"/>
          </p:cNvSpPr>
          <p:nvPr/>
        </p:nvSpPr>
        <p:spPr bwMode="auto">
          <a:xfrm>
            <a:off x="6924104" y="4313238"/>
            <a:ext cx="442912" cy="381000"/>
          </a:xfrm>
          <a:prstGeom prst="rect">
            <a:avLst/>
          </a:prstGeom>
          <a:noFill/>
          <a:ln w="12700"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6905" name="Rectangle 41"/>
          <p:cNvSpPr>
            <a:spLocks noChangeArrowheads="1"/>
          </p:cNvSpPr>
          <p:nvPr/>
        </p:nvSpPr>
        <p:spPr bwMode="auto">
          <a:xfrm>
            <a:off x="7140004" y="4529138"/>
            <a:ext cx="442912" cy="381000"/>
          </a:xfrm>
          <a:prstGeom prst="rect">
            <a:avLst/>
          </a:prstGeom>
          <a:noFill/>
          <a:ln w="12700"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6906" name="Rectangle 42"/>
          <p:cNvSpPr>
            <a:spLocks noChangeArrowheads="1"/>
          </p:cNvSpPr>
          <p:nvPr/>
        </p:nvSpPr>
        <p:spPr bwMode="auto">
          <a:xfrm>
            <a:off x="7203504" y="4745038"/>
            <a:ext cx="595312" cy="579437"/>
          </a:xfrm>
          <a:prstGeom prst="rect">
            <a:avLst/>
          </a:prstGeom>
          <a:noFill/>
          <a:ln w="12700"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buFontTx/>
              <a:buNone/>
            </a:pPr>
            <a:r>
              <a:rPr lang="en-US" altLang="zh-CN">
                <a:ea typeface="宋体" panose="02010600030101010101" pitchFamily="2" charset="-122"/>
              </a:rPr>
              <a:t>cs</a:t>
            </a:r>
            <a:endParaRPr lang="en-US" altLang="zh-CN">
              <a:ea typeface="宋体" panose="02010600030101010101" pitchFamily="2" charset="-122"/>
            </a:endParaRPr>
          </a:p>
        </p:txBody>
      </p:sp>
      <p:sp>
        <p:nvSpPr>
          <p:cNvPr id="36907" name="Rectangle 43"/>
          <p:cNvSpPr>
            <a:spLocks noChangeArrowheads="1"/>
          </p:cNvSpPr>
          <p:nvPr/>
        </p:nvSpPr>
        <p:spPr bwMode="auto">
          <a:xfrm>
            <a:off x="8129016" y="4175125"/>
            <a:ext cx="501650" cy="304800"/>
          </a:xfrm>
          <a:prstGeom prst="rect">
            <a:avLst/>
          </a:prstGeom>
          <a:noFill/>
          <a:ln w="12700"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6908" name="Rectangle 44"/>
          <p:cNvSpPr>
            <a:spLocks noChangeArrowheads="1"/>
          </p:cNvSpPr>
          <p:nvPr/>
        </p:nvSpPr>
        <p:spPr bwMode="auto">
          <a:xfrm>
            <a:off x="8344916" y="4391025"/>
            <a:ext cx="501650" cy="304800"/>
          </a:xfrm>
          <a:prstGeom prst="rect">
            <a:avLst/>
          </a:prstGeom>
          <a:noFill/>
          <a:ln w="12700"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6909" name="Rectangle 45"/>
          <p:cNvSpPr>
            <a:spLocks noChangeArrowheads="1"/>
          </p:cNvSpPr>
          <p:nvPr/>
        </p:nvSpPr>
        <p:spPr bwMode="auto">
          <a:xfrm>
            <a:off x="8532440" y="4606925"/>
            <a:ext cx="501650" cy="457200"/>
          </a:xfrm>
          <a:prstGeom prst="rect">
            <a:avLst/>
          </a:prstGeom>
          <a:noFill/>
          <a:ln w="12700"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dirty="0">
                <a:ea typeface="宋体" panose="02010600030101010101" pitchFamily="2" charset="-122"/>
              </a:rPr>
              <a:t>DB</a:t>
            </a:r>
            <a:r>
              <a:rPr lang="zh-CN" altLang="en-US" dirty="0">
                <a:ea typeface="宋体" panose="02010600030101010101" pitchFamily="2" charset="-122"/>
              </a:rPr>
              <a:t>所</a:t>
            </a:r>
            <a:endParaRPr lang="zh-CN" altLang="en-US" dirty="0">
              <a:ea typeface="宋体" panose="02010600030101010101" pitchFamily="2" charset="-122"/>
            </a:endParaRPr>
          </a:p>
        </p:txBody>
      </p:sp>
      <p:grpSp>
        <p:nvGrpSpPr>
          <p:cNvPr id="49" name="Group 5"/>
          <p:cNvGrpSpPr/>
          <p:nvPr/>
        </p:nvGrpSpPr>
        <p:grpSpPr bwMode="auto">
          <a:xfrm>
            <a:off x="27528" y="2970813"/>
            <a:ext cx="2216150" cy="1587500"/>
            <a:chOff x="3840" y="425"/>
            <a:chExt cx="1728" cy="912"/>
          </a:xfrm>
        </p:grpSpPr>
        <p:sp>
          <p:nvSpPr>
            <p:cNvPr id="50" name="Oval 6"/>
            <p:cNvSpPr>
              <a:spLocks noChangeArrowheads="1"/>
            </p:cNvSpPr>
            <p:nvPr/>
          </p:nvSpPr>
          <p:spPr bwMode="auto">
            <a:xfrm>
              <a:off x="4368" y="425"/>
              <a:ext cx="144" cy="144"/>
            </a:xfrm>
            <a:prstGeom prst="ellipse">
              <a:avLst/>
            </a:prstGeom>
            <a:solidFill>
              <a:srgbClr val="00FFFF"/>
            </a:solidFill>
            <a:ln w="9525">
              <a:solidFill>
                <a:schemeClr val="tx1"/>
              </a:solidFill>
              <a:miter lim="800000"/>
            </a:ln>
          </p:spPr>
          <p:txBody>
            <a:bodyPr wrap="none" anchor="ctr"/>
            <a:lstStyle>
              <a:lvl1pPr eaLnBrk="0" hangingPunct="0">
                <a:defRPr kumimoji="1" sz="1000" b="1">
                  <a:solidFill>
                    <a:schemeClr val="tx1"/>
                  </a:solidFill>
                  <a:latin typeface="Tahoma" panose="020B0604030504040204" pitchFamily="34" charset="0"/>
                  <a:ea typeface="楷体_GB2312" pitchFamily="49" charset="-122"/>
                </a:defRPr>
              </a:lvl1pPr>
              <a:lvl2pPr marL="742950" indent="-285750" eaLnBrk="0" hangingPunct="0">
                <a:defRPr kumimoji="1" sz="1000" b="1">
                  <a:solidFill>
                    <a:schemeClr val="tx1"/>
                  </a:solidFill>
                  <a:latin typeface="Tahoma" panose="020B0604030504040204" pitchFamily="34" charset="0"/>
                  <a:ea typeface="楷体_GB2312" pitchFamily="49" charset="-122"/>
                </a:defRPr>
              </a:lvl2pPr>
              <a:lvl3pPr marL="1143000" indent="-228600" eaLnBrk="0" hangingPunct="0">
                <a:defRPr kumimoji="1" sz="1000" b="1">
                  <a:solidFill>
                    <a:schemeClr val="tx1"/>
                  </a:solidFill>
                  <a:latin typeface="Tahoma" panose="020B0604030504040204" pitchFamily="34" charset="0"/>
                  <a:ea typeface="楷体_GB2312" pitchFamily="49" charset="-122"/>
                </a:defRPr>
              </a:lvl3pPr>
              <a:lvl4pPr marL="1600200" indent="-228600" eaLnBrk="0" hangingPunct="0">
                <a:defRPr kumimoji="1" sz="1000" b="1">
                  <a:solidFill>
                    <a:schemeClr val="tx1"/>
                  </a:solidFill>
                  <a:latin typeface="Tahoma" panose="020B0604030504040204" pitchFamily="34" charset="0"/>
                  <a:ea typeface="楷体_GB2312" pitchFamily="49" charset="-122"/>
                </a:defRPr>
              </a:lvl4pPr>
              <a:lvl5pPr marL="2057400" indent="-228600" eaLnBrk="0" hangingPunct="0">
                <a:defRPr kumimoji="1" sz="1000" b="1">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9pPr>
            </a:lstStyle>
            <a:p>
              <a:pPr eaLnBrk="1" hangingPunct="1"/>
              <a:endParaRPr lang="zh-CN" altLang="en-US"/>
            </a:p>
          </p:txBody>
        </p:sp>
        <p:sp>
          <p:nvSpPr>
            <p:cNvPr id="51" name="Line 7"/>
            <p:cNvSpPr>
              <a:spLocks noChangeShapeType="1"/>
            </p:cNvSpPr>
            <p:nvPr/>
          </p:nvSpPr>
          <p:spPr bwMode="auto">
            <a:xfrm flipH="1">
              <a:off x="3936" y="521"/>
              <a:ext cx="432" cy="24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Line 8"/>
            <p:cNvSpPr>
              <a:spLocks noChangeShapeType="1"/>
            </p:cNvSpPr>
            <p:nvPr/>
          </p:nvSpPr>
          <p:spPr bwMode="auto">
            <a:xfrm>
              <a:off x="4512" y="521"/>
              <a:ext cx="432" cy="24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 name="Line 9"/>
            <p:cNvSpPr>
              <a:spLocks noChangeShapeType="1"/>
            </p:cNvSpPr>
            <p:nvPr/>
          </p:nvSpPr>
          <p:spPr bwMode="auto">
            <a:xfrm>
              <a:off x="4416" y="521"/>
              <a:ext cx="0" cy="336"/>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 name="Line 10"/>
            <p:cNvSpPr>
              <a:spLocks noChangeShapeType="1"/>
            </p:cNvSpPr>
            <p:nvPr/>
          </p:nvSpPr>
          <p:spPr bwMode="auto">
            <a:xfrm>
              <a:off x="4464" y="905"/>
              <a:ext cx="192" cy="28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 name="Line 11"/>
            <p:cNvSpPr>
              <a:spLocks noChangeShapeType="1"/>
            </p:cNvSpPr>
            <p:nvPr/>
          </p:nvSpPr>
          <p:spPr bwMode="auto">
            <a:xfrm>
              <a:off x="5040" y="809"/>
              <a:ext cx="432" cy="24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Line 12"/>
            <p:cNvSpPr>
              <a:spLocks noChangeShapeType="1"/>
            </p:cNvSpPr>
            <p:nvPr/>
          </p:nvSpPr>
          <p:spPr bwMode="auto">
            <a:xfrm flipH="1">
              <a:off x="4080" y="905"/>
              <a:ext cx="336" cy="28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 name="Oval 13"/>
            <p:cNvSpPr>
              <a:spLocks noChangeArrowheads="1"/>
            </p:cNvSpPr>
            <p:nvPr/>
          </p:nvSpPr>
          <p:spPr bwMode="auto">
            <a:xfrm>
              <a:off x="3840" y="713"/>
              <a:ext cx="144" cy="144"/>
            </a:xfrm>
            <a:prstGeom prst="ellipse">
              <a:avLst/>
            </a:prstGeom>
            <a:solidFill>
              <a:srgbClr val="00FFFF"/>
            </a:solidFill>
            <a:ln w="9525">
              <a:solidFill>
                <a:schemeClr val="tx1"/>
              </a:solidFill>
              <a:miter lim="800000"/>
            </a:ln>
          </p:spPr>
          <p:txBody>
            <a:bodyPr wrap="none" anchor="ctr"/>
            <a:lstStyle>
              <a:lvl1pPr eaLnBrk="0" hangingPunct="0">
                <a:defRPr kumimoji="1" sz="1000" b="1">
                  <a:solidFill>
                    <a:schemeClr val="tx1"/>
                  </a:solidFill>
                  <a:latin typeface="Tahoma" panose="020B0604030504040204" pitchFamily="34" charset="0"/>
                  <a:ea typeface="楷体_GB2312" pitchFamily="49" charset="-122"/>
                </a:defRPr>
              </a:lvl1pPr>
              <a:lvl2pPr marL="742950" indent="-285750" eaLnBrk="0" hangingPunct="0">
                <a:defRPr kumimoji="1" sz="1000" b="1">
                  <a:solidFill>
                    <a:schemeClr val="tx1"/>
                  </a:solidFill>
                  <a:latin typeface="Tahoma" panose="020B0604030504040204" pitchFamily="34" charset="0"/>
                  <a:ea typeface="楷体_GB2312" pitchFamily="49" charset="-122"/>
                </a:defRPr>
              </a:lvl2pPr>
              <a:lvl3pPr marL="1143000" indent="-228600" eaLnBrk="0" hangingPunct="0">
                <a:defRPr kumimoji="1" sz="1000" b="1">
                  <a:solidFill>
                    <a:schemeClr val="tx1"/>
                  </a:solidFill>
                  <a:latin typeface="Tahoma" panose="020B0604030504040204" pitchFamily="34" charset="0"/>
                  <a:ea typeface="楷体_GB2312" pitchFamily="49" charset="-122"/>
                </a:defRPr>
              </a:lvl3pPr>
              <a:lvl4pPr marL="1600200" indent="-228600" eaLnBrk="0" hangingPunct="0">
                <a:defRPr kumimoji="1" sz="1000" b="1">
                  <a:solidFill>
                    <a:schemeClr val="tx1"/>
                  </a:solidFill>
                  <a:latin typeface="Tahoma" panose="020B0604030504040204" pitchFamily="34" charset="0"/>
                  <a:ea typeface="楷体_GB2312" pitchFamily="49" charset="-122"/>
                </a:defRPr>
              </a:lvl4pPr>
              <a:lvl5pPr marL="2057400" indent="-228600" eaLnBrk="0" hangingPunct="0">
                <a:defRPr kumimoji="1" sz="1000" b="1">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9pPr>
            </a:lstStyle>
            <a:p>
              <a:pPr eaLnBrk="1" hangingPunct="1"/>
              <a:endParaRPr lang="zh-CN" altLang="en-US"/>
            </a:p>
          </p:txBody>
        </p:sp>
        <p:sp>
          <p:nvSpPr>
            <p:cNvPr id="58" name="Oval 14"/>
            <p:cNvSpPr>
              <a:spLocks noChangeArrowheads="1"/>
            </p:cNvSpPr>
            <p:nvPr/>
          </p:nvSpPr>
          <p:spPr bwMode="auto">
            <a:xfrm>
              <a:off x="4368" y="809"/>
              <a:ext cx="144" cy="144"/>
            </a:xfrm>
            <a:prstGeom prst="ellipse">
              <a:avLst/>
            </a:prstGeom>
            <a:solidFill>
              <a:srgbClr val="00FFFF"/>
            </a:solidFill>
            <a:ln w="9525">
              <a:solidFill>
                <a:schemeClr val="tx1"/>
              </a:solidFill>
              <a:miter lim="800000"/>
            </a:ln>
          </p:spPr>
          <p:txBody>
            <a:bodyPr wrap="none" anchor="ctr"/>
            <a:lstStyle>
              <a:lvl1pPr eaLnBrk="0" hangingPunct="0">
                <a:defRPr kumimoji="1" sz="1000" b="1">
                  <a:solidFill>
                    <a:schemeClr val="tx1"/>
                  </a:solidFill>
                  <a:latin typeface="Tahoma" panose="020B0604030504040204" pitchFamily="34" charset="0"/>
                  <a:ea typeface="楷体_GB2312" pitchFamily="49" charset="-122"/>
                </a:defRPr>
              </a:lvl1pPr>
              <a:lvl2pPr marL="742950" indent="-285750" eaLnBrk="0" hangingPunct="0">
                <a:defRPr kumimoji="1" sz="1000" b="1">
                  <a:solidFill>
                    <a:schemeClr val="tx1"/>
                  </a:solidFill>
                  <a:latin typeface="Tahoma" panose="020B0604030504040204" pitchFamily="34" charset="0"/>
                  <a:ea typeface="楷体_GB2312" pitchFamily="49" charset="-122"/>
                </a:defRPr>
              </a:lvl2pPr>
              <a:lvl3pPr marL="1143000" indent="-228600" eaLnBrk="0" hangingPunct="0">
                <a:defRPr kumimoji="1" sz="1000" b="1">
                  <a:solidFill>
                    <a:schemeClr val="tx1"/>
                  </a:solidFill>
                  <a:latin typeface="Tahoma" panose="020B0604030504040204" pitchFamily="34" charset="0"/>
                  <a:ea typeface="楷体_GB2312" pitchFamily="49" charset="-122"/>
                </a:defRPr>
              </a:lvl3pPr>
              <a:lvl4pPr marL="1600200" indent="-228600" eaLnBrk="0" hangingPunct="0">
                <a:defRPr kumimoji="1" sz="1000" b="1">
                  <a:solidFill>
                    <a:schemeClr val="tx1"/>
                  </a:solidFill>
                  <a:latin typeface="Tahoma" panose="020B0604030504040204" pitchFamily="34" charset="0"/>
                  <a:ea typeface="楷体_GB2312" pitchFamily="49" charset="-122"/>
                </a:defRPr>
              </a:lvl4pPr>
              <a:lvl5pPr marL="2057400" indent="-228600" eaLnBrk="0" hangingPunct="0">
                <a:defRPr kumimoji="1" sz="1000" b="1">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9pPr>
            </a:lstStyle>
            <a:p>
              <a:pPr eaLnBrk="1" hangingPunct="1"/>
              <a:endParaRPr lang="zh-CN" altLang="en-US"/>
            </a:p>
          </p:txBody>
        </p:sp>
        <p:sp>
          <p:nvSpPr>
            <p:cNvPr id="59" name="Oval 15"/>
            <p:cNvSpPr>
              <a:spLocks noChangeArrowheads="1"/>
            </p:cNvSpPr>
            <p:nvPr/>
          </p:nvSpPr>
          <p:spPr bwMode="auto">
            <a:xfrm>
              <a:off x="4944" y="713"/>
              <a:ext cx="144" cy="144"/>
            </a:xfrm>
            <a:prstGeom prst="ellipse">
              <a:avLst/>
            </a:prstGeom>
            <a:solidFill>
              <a:srgbClr val="00FFFF"/>
            </a:solidFill>
            <a:ln w="9525">
              <a:solidFill>
                <a:schemeClr val="tx1"/>
              </a:solidFill>
              <a:miter lim="800000"/>
            </a:ln>
          </p:spPr>
          <p:txBody>
            <a:bodyPr wrap="none" anchor="ctr"/>
            <a:lstStyle>
              <a:lvl1pPr eaLnBrk="0" hangingPunct="0">
                <a:defRPr kumimoji="1" sz="1000" b="1">
                  <a:solidFill>
                    <a:schemeClr val="tx1"/>
                  </a:solidFill>
                  <a:latin typeface="Tahoma" panose="020B0604030504040204" pitchFamily="34" charset="0"/>
                  <a:ea typeface="楷体_GB2312" pitchFamily="49" charset="-122"/>
                </a:defRPr>
              </a:lvl1pPr>
              <a:lvl2pPr marL="742950" indent="-285750" eaLnBrk="0" hangingPunct="0">
                <a:defRPr kumimoji="1" sz="1000" b="1">
                  <a:solidFill>
                    <a:schemeClr val="tx1"/>
                  </a:solidFill>
                  <a:latin typeface="Tahoma" panose="020B0604030504040204" pitchFamily="34" charset="0"/>
                  <a:ea typeface="楷体_GB2312" pitchFamily="49" charset="-122"/>
                </a:defRPr>
              </a:lvl2pPr>
              <a:lvl3pPr marL="1143000" indent="-228600" eaLnBrk="0" hangingPunct="0">
                <a:defRPr kumimoji="1" sz="1000" b="1">
                  <a:solidFill>
                    <a:schemeClr val="tx1"/>
                  </a:solidFill>
                  <a:latin typeface="Tahoma" panose="020B0604030504040204" pitchFamily="34" charset="0"/>
                  <a:ea typeface="楷体_GB2312" pitchFamily="49" charset="-122"/>
                </a:defRPr>
              </a:lvl3pPr>
              <a:lvl4pPr marL="1600200" indent="-228600" eaLnBrk="0" hangingPunct="0">
                <a:defRPr kumimoji="1" sz="1000" b="1">
                  <a:solidFill>
                    <a:schemeClr val="tx1"/>
                  </a:solidFill>
                  <a:latin typeface="Tahoma" panose="020B0604030504040204" pitchFamily="34" charset="0"/>
                  <a:ea typeface="楷体_GB2312" pitchFamily="49" charset="-122"/>
                </a:defRPr>
              </a:lvl4pPr>
              <a:lvl5pPr marL="2057400" indent="-228600" eaLnBrk="0" hangingPunct="0">
                <a:defRPr kumimoji="1" sz="1000" b="1">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9pPr>
            </a:lstStyle>
            <a:p>
              <a:pPr eaLnBrk="1" hangingPunct="1"/>
              <a:endParaRPr lang="zh-CN" altLang="en-US"/>
            </a:p>
          </p:txBody>
        </p:sp>
        <p:sp>
          <p:nvSpPr>
            <p:cNvPr id="60" name="Oval 16"/>
            <p:cNvSpPr>
              <a:spLocks noChangeArrowheads="1"/>
            </p:cNvSpPr>
            <p:nvPr/>
          </p:nvSpPr>
          <p:spPr bwMode="auto">
            <a:xfrm>
              <a:off x="3984" y="1097"/>
              <a:ext cx="144" cy="144"/>
            </a:xfrm>
            <a:prstGeom prst="ellipse">
              <a:avLst/>
            </a:prstGeom>
            <a:solidFill>
              <a:srgbClr val="00FFFF"/>
            </a:solidFill>
            <a:ln w="9525">
              <a:solidFill>
                <a:schemeClr val="tx1"/>
              </a:solidFill>
              <a:miter lim="800000"/>
            </a:ln>
          </p:spPr>
          <p:txBody>
            <a:bodyPr wrap="none" anchor="ctr"/>
            <a:lstStyle>
              <a:lvl1pPr eaLnBrk="0" hangingPunct="0">
                <a:defRPr kumimoji="1" sz="1000" b="1">
                  <a:solidFill>
                    <a:schemeClr val="tx1"/>
                  </a:solidFill>
                  <a:latin typeface="Tahoma" panose="020B0604030504040204" pitchFamily="34" charset="0"/>
                  <a:ea typeface="楷体_GB2312" pitchFamily="49" charset="-122"/>
                </a:defRPr>
              </a:lvl1pPr>
              <a:lvl2pPr marL="742950" indent="-285750" eaLnBrk="0" hangingPunct="0">
                <a:defRPr kumimoji="1" sz="1000" b="1">
                  <a:solidFill>
                    <a:schemeClr val="tx1"/>
                  </a:solidFill>
                  <a:latin typeface="Tahoma" panose="020B0604030504040204" pitchFamily="34" charset="0"/>
                  <a:ea typeface="楷体_GB2312" pitchFamily="49" charset="-122"/>
                </a:defRPr>
              </a:lvl2pPr>
              <a:lvl3pPr marL="1143000" indent="-228600" eaLnBrk="0" hangingPunct="0">
                <a:defRPr kumimoji="1" sz="1000" b="1">
                  <a:solidFill>
                    <a:schemeClr val="tx1"/>
                  </a:solidFill>
                  <a:latin typeface="Tahoma" panose="020B0604030504040204" pitchFamily="34" charset="0"/>
                  <a:ea typeface="楷体_GB2312" pitchFamily="49" charset="-122"/>
                </a:defRPr>
              </a:lvl3pPr>
              <a:lvl4pPr marL="1600200" indent="-228600" eaLnBrk="0" hangingPunct="0">
                <a:defRPr kumimoji="1" sz="1000" b="1">
                  <a:solidFill>
                    <a:schemeClr val="tx1"/>
                  </a:solidFill>
                  <a:latin typeface="Tahoma" panose="020B0604030504040204" pitchFamily="34" charset="0"/>
                  <a:ea typeface="楷体_GB2312" pitchFamily="49" charset="-122"/>
                </a:defRPr>
              </a:lvl4pPr>
              <a:lvl5pPr marL="2057400" indent="-228600" eaLnBrk="0" hangingPunct="0">
                <a:defRPr kumimoji="1" sz="1000" b="1">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9pPr>
            </a:lstStyle>
            <a:p>
              <a:pPr eaLnBrk="1" hangingPunct="1"/>
              <a:endParaRPr lang="zh-CN" altLang="en-US"/>
            </a:p>
          </p:txBody>
        </p:sp>
        <p:sp>
          <p:nvSpPr>
            <p:cNvPr id="61" name="Oval 17"/>
            <p:cNvSpPr>
              <a:spLocks noChangeArrowheads="1"/>
            </p:cNvSpPr>
            <p:nvPr/>
          </p:nvSpPr>
          <p:spPr bwMode="auto">
            <a:xfrm>
              <a:off x="4608" y="1193"/>
              <a:ext cx="144" cy="144"/>
            </a:xfrm>
            <a:prstGeom prst="ellipse">
              <a:avLst/>
            </a:prstGeom>
            <a:solidFill>
              <a:srgbClr val="00FFFF"/>
            </a:solidFill>
            <a:ln w="9525">
              <a:solidFill>
                <a:schemeClr val="tx1"/>
              </a:solidFill>
              <a:miter lim="800000"/>
            </a:ln>
          </p:spPr>
          <p:txBody>
            <a:bodyPr wrap="none" anchor="ctr"/>
            <a:lstStyle>
              <a:lvl1pPr eaLnBrk="0" hangingPunct="0">
                <a:defRPr kumimoji="1" sz="1000" b="1">
                  <a:solidFill>
                    <a:schemeClr val="tx1"/>
                  </a:solidFill>
                  <a:latin typeface="Tahoma" panose="020B0604030504040204" pitchFamily="34" charset="0"/>
                  <a:ea typeface="楷体_GB2312" pitchFamily="49" charset="-122"/>
                </a:defRPr>
              </a:lvl1pPr>
              <a:lvl2pPr marL="742950" indent="-285750" eaLnBrk="0" hangingPunct="0">
                <a:defRPr kumimoji="1" sz="1000" b="1">
                  <a:solidFill>
                    <a:schemeClr val="tx1"/>
                  </a:solidFill>
                  <a:latin typeface="Tahoma" panose="020B0604030504040204" pitchFamily="34" charset="0"/>
                  <a:ea typeface="楷体_GB2312" pitchFamily="49" charset="-122"/>
                </a:defRPr>
              </a:lvl2pPr>
              <a:lvl3pPr marL="1143000" indent="-228600" eaLnBrk="0" hangingPunct="0">
                <a:defRPr kumimoji="1" sz="1000" b="1">
                  <a:solidFill>
                    <a:schemeClr val="tx1"/>
                  </a:solidFill>
                  <a:latin typeface="Tahoma" panose="020B0604030504040204" pitchFamily="34" charset="0"/>
                  <a:ea typeface="楷体_GB2312" pitchFamily="49" charset="-122"/>
                </a:defRPr>
              </a:lvl3pPr>
              <a:lvl4pPr marL="1600200" indent="-228600" eaLnBrk="0" hangingPunct="0">
                <a:defRPr kumimoji="1" sz="1000" b="1">
                  <a:solidFill>
                    <a:schemeClr val="tx1"/>
                  </a:solidFill>
                  <a:latin typeface="Tahoma" panose="020B0604030504040204" pitchFamily="34" charset="0"/>
                  <a:ea typeface="楷体_GB2312" pitchFamily="49" charset="-122"/>
                </a:defRPr>
              </a:lvl4pPr>
              <a:lvl5pPr marL="2057400" indent="-228600" eaLnBrk="0" hangingPunct="0">
                <a:defRPr kumimoji="1" sz="1000" b="1">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9pPr>
            </a:lstStyle>
            <a:p>
              <a:pPr eaLnBrk="1" hangingPunct="1"/>
              <a:endParaRPr lang="zh-CN" altLang="en-US"/>
            </a:p>
          </p:txBody>
        </p:sp>
        <p:sp>
          <p:nvSpPr>
            <p:cNvPr id="62" name="Oval 18"/>
            <p:cNvSpPr>
              <a:spLocks noChangeArrowheads="1"/>
            </p:cNvSpPr>
            <p:nvPr/>
          </p:nvSpPr>
          <p:spPr bwMode="auto">
            <a:xfrm>
              <a:off x="5424" y="1001"/>
              <a:ext cx="144" cy="144"/>
            </a:xfrm>
            <a:prstGeom prst="ellipse">
              <a:avLst/>
            </a:prstGeom>
            <a:solidFill>
              <a:srgbClr val="00FFFF"/>
            </a:solidFill>
            <a:ln w="9525">
              <a:solidFill>
                <a:schemeClr val="tx1"/>
              </a:solidFill>
              <a:miter lim="800000"/>
            </a:ln>
          </p:spPr>
          <p:txBody>
            <a:bodyPr wrap="none" anchor="ctr"/>
            <a:lstStyle>
              <a:lvl1pPr eaLnBrk="0" hangingPunct="0">
                <a:defRPr kumimoji="1" sz="1000" b="1">
                  <a:solidFill>
                    <a:schemeClr val="tx1"/>
                  </a:solidFill>
                  <a:latin typeface="Tahoma" panose="020B0604030504040204" pitchFamily="34" charset="0"/>
                  <a:ea typeface="楷体_GB2312" pitchFamily="49" charset="-122"/>
                </a:defRPr>
              </a:lvl1pPr>
              <a:lvl2pPr marL="742950" indent="-285750" eaLnBrk="0" hangingPunct="0">
                <a:defRPr kumimoji="1" sz="1000" b="1">
                  <a:solidFill>
                    <a:schemeClr val="tx1"/>
                  </a:solidFill>
                  <a:latin typeface="Tahoma" panose="020B0604030504040204" pitchFamily="34" charset="0"/>
                  <a:ea typeface="楷体_GB2312" pitchFamily="49" charset="-122"/>
                </a:defRPr>
              </a:lvl2pPr>
              <a:lvl3pPr marL="1143000" indent="-228600" eaLnBrk="0" hangingPunct="0">
                <a:defRPr kumimoji="1" sz="1000" b="1">
                  <a:solidFill>
                    <a:schemeClr val="tx1"/>
                  </a:solidFill>
                  <a:latin typeface="Tahoma" panose="020B0604030504040204" pitchFamily="34" charset="0"/>
                  <a:ea typeface="楷体_GB2312" pitchFamily="49" charset="-122"/>
                </a:defRPr>
              </a:lvl3pPr>
              <a:lvl4pPr marL="1600200" indent="-228600" eaLnBrk="0" hangingPunct="0">
                <a:defRPr kumimoji="1" sz="1000" b="1">
                  <a:solidFill>
                    <a:schemeClr val="tx1"/>
                  </a:solidFill>
                  <a:latin typeface="Tahoma" panose="020B0604030504040204" pitchFamily="34" charset="0"/>
                  <a:ea typeface="楷体_GB2312" pitchFamily="49" charset="-122"/>
                </a:defRPr>
              </a:lvl4pPr>
              <a:lvl5pPr marL="2057400" indent="-228600" eaLnBrk="0" hangingPunct="0">
                <a:defRPr kumimoji="1" sz="1000" b="1">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9pPr>
            </a:lstStyle>
            <a:p>
              <a:pPr eaLnBrk="1" hangingPunct="1"/>
              <a:endParaRPr lang="zh-CN" altLang="en-US"/>
            </a:p>
          </p:txBody>
        </p:sp>
        <p:sp>
          <p:nvSpPr>
            <p:cNvPr id="63" name="Line 19"/>
            <p:cNvSpPr>
              <a:spLocks noChangeShapeType="1"/>
            </p:cNvSpPr>
            <p:nvPr/>
          </p:nvSpPr>
          <p:spPr bwMode="auto">
            <a:xfrm flipH="1">
              <a:off x="4896" y="857"/>
              <a:ext cx="96" cy="336"/>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 name="Oval 20"/>
            <p:cNvSpPr>
              <a:spLocks noChangeArrowheads="1"/>
            </p:cNvSpPr>
            <p:nvPr/>
          </p:nvSpPr>
          <p:spPr bwMode="auto">
            <a:xfrm>
              <a:off x="4848" y="1193"/>
              <a:ext cx="144" cy="144"/>
            </a:xfrm>
            <a:prstGeom prst="ellipse">
              <a:avLst/>
            </a:prstGeom>
            <a:solidFill>
              <a:srgbClr val="00FFFF"/>
            </a:solidFill>
            <a:ln w="9525">
              <a:solidFill>
                <a:schemeClr val="tx1"/>
              </a:solidFill>
              <a:miter lim="800000"/>
            </a:ln>
          </p:spPr>
          <p:txBody>
            <a:bodyPr wrap="none" anchor="ctr"/>
            <a:lstStyle>
              <a:lvl1pPr eaLnBrk="0" hangingPunct="0">
                <a:defRPr kumimoji="1" sz="1000" b="1">
                  <a:solidFill>
                    <a:schemeClr val="tx1"/>
                  </a:solidFill>
                  <a:latin typeface="Tahoma" panose="020B0604030504040204" pitchFamily="34" charset="0"/>
                  <a:ea typeface="楷体_GB2312" pitchFamily="49" charset="-122"/>
                </a:defRPr>
              </a:lvl1pPr>
              <a:lvl2pPr marL="742950" indent="-285750" eaLnBrk="0" hangingPunct="0">
                <a:defRPr kumimoji="1" sz="1000" b="1">
                  <a:solidFill>
                    <a:schemeClr val="tx1"/>
                  </a:solidFill>
                  <a:latin typeface="Tahoma" panose="020B0604030504040204" pitchFamily="34" charset="0"/>
                  <a:ea typeface="楷体_GB2312" pitchFamily="49" charset="-122"/>
                </a:defRPr>
              </a:lvl2pPr>
              <a:lvl3pPr marL="1143000" indent="-228600" eaLnBrk="0" hangingPunct="0">
                <a:defRPr kumimoji="1" sz="1000" b="1">
                  <a:solidFill>
                    <a:schemeClr val="tx1"/>
                  </a:solidFill>
                  <a:latin typeface="Tahoma" panose="020B0604030504040204" pitchFamily="34" charset="0"/>
                  <a:ea typeface="楷体_GB2312" pitchFamily="49" charset="-122"/>
                </a:defRPr>
              </a:lvl3pPr>
              <a:lvl4pPr marL="1600200" indent="-228600" eaLnBrk="0" hangingPunct="0">
                <a:defRPr kumimoji="1" sz="1000" b="1">
                  <a:solidFill>
                    <a:schemeClr val="tx1"/>
                  </a:solidFill>
                  <a:latin typeface="Tahoma" panose="020B0604030504040204" pitchFamily="34" charset="0"/>
                  <a:ea typeface="楷体_GB2312" pitchFamily="49" charset="-122"/>
                </a:defRPr>
              </a:lvl4pPr>
              <a:lvl5pPr marL="2057400" indent="-228600" eaLnBrk="0" hangingPunct="0">
                <a:defRPr kumimoji="1" sz="1000" b="1">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9pPr>
            </a:lstStyle>
            <a:p>
              <a:pPr eaLnBrk="1" hangingPunct="1"/>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 name="日期占位符 3"/>
          <p:cNvSpPr>
            <a:spLocks noGrp="1"/>
          </p:cNvSpPr>
          <p:nvPr>
            <p:ph type="dt" sz="half" idx="10"/>
          </p:nvPr>
        </p:nvSpPr>
        <p:spPr/>
        <p:txBody>
          <a:bodyPr/>
          <a:lstStyle/>
          <a:p>
            <a:fld id="{5E06D880-798B-44D1-B9D3-A37C2361FD77}" type="datetime1">
              <a:rPr lang="zh-CN" altLang="en-US"/>
            </a:fld>
            <a:endParaRPr lang="en-US" altLang="zh-CN"/>
          </a:p>
        </p:txBody>
      </p:sp>
      <p:sp>
        <p:nvSpPr>
          <p:cNvPr id="196610" name="Rectangle 2"/>
          <p:cNvSpPr>
            <a:spLocks noGrp="1" noChangeArrowheads="1"/>
          </p:cNvSpPr>
          <p:nvPr>
            <p:ph type="title"/>
          </p:nvPr>
        </p:nvSpPr>
        <p:spPr/>
        <p:txBody>
          <a:bodyPr/>
          <a:lstStyle/>
          <a:p>
            <a:r>
              <a:rPr lang="en-US" altLang="zh-CN" dirty="0">
                <a:ea typeface="宋体" panose="02010600030101010101" pitchFamily="2" charset="-122"/>
              </a:rPr>
              <a:t> </a:t>
            </a:r>
            <a:r>
              <a:rPr lang="zh-CN" altLang="en-US" dirty="0">
                <a:ea typeface="宋体" panose="02010600030101010101" pitchFamily="2" charset="-122"/>
              </a:rPr>
              <a:t>网状</a:t>
            </a:r>
            <a:r>
              <a:rPr lang="zh-CN" altLang="en-US" dirty="0" smtClean="0">
                <a:ea typeface="宋体" panose="02010600030101010101" pitchFamily="2" charset="-122"/>
              </a:rPr>
              <a:t>模型</a:t>
            </a:r>
            <a:endParaRPr lang="zh-CN" altLang="en-US" dirty="0">
              <a:ea typeface="宋体" panose="02010600030101010101" pitchFamily="2" charset="-122"/>
            </a:endParaRPr>
          </a:p>
        </p:txBody>
      </p:sp>
      <p:sp>
        <p:nvSpPr>
          <p:cNvPr id="196611" name="Rectangle 3"/>
          <p:cNvSpPr>
            <a:spLocks noGrp="1" noChangeArrowheads="1"/>
          </p:cNvSpPr>
          <p:nvPr>
            <p:ph type="body" idx="1"/>
          </p:nvPr>
        </p:nvSpPr>
        <p:spPr>
          <a:xfrm>
            <a:off x="442913" y="1031875"/>
            <a:ext cx="7905750" cy="5091113"/>
          </a:xfrm>
        </p:spPr>
        <p:txBody>
          <a:bodyPr/>
          <a:lstStyle/>
          <a:p>
            <a:r>
              <a:rPr lang="zh-CN" altLang="en-US" dirty="0">
                <a:solidFill>
                  <a:srgbClr val="FF3300"/>
                </a:solidFill>
                <a:ea typeface="宋体" panose="02010600030101010101" pitchFamily="2" charset="-122"/>
              </a:rPr>
              <a:t>上页为层次模型（</a:t>
            </a:r>
            <a:r>
              <a:rPr lang="zh-CN" altLang="en-US" sz="2100" dirty="0">
                <a:solidFill>
                  <a:srgbClr val="000000"/>
                </a:solidFill>
                <a:ea typeface="宋体" panose="02010600030101010101" pitchFamily="2" charset="-122"/>
              </a:rPr>
              <a:t>全局</a:t>
            </a:r>
            <a:r>
              <a:rPr lang="zh-CN" altLang="en-US" dirty="0">
                <a:solidFill>
                  <a:srgbClr val="FF3300"/>
                </a:solidFill>
                <a:ea typeface="宋体" panose="02010600030101010101" pitchFamily="2" charset="-122"/>
              </a:rPr>
              <a:t>，树，一</a:t>
            </a:r>
            <a:r>
              <a:rPr lang="zh-CN" altLang="en-US" dirty="0" smtClean="0">
                <a:solidFill>
                  <a:srgbClr val="FF3300"/>
                </a:solidFill>
                <a:ea typeface="宋体" panose="02010600030101010101" pitchFamily="2" charset="-122"/>
              </a:rPr>
              <a:t>个结点</a:t>
            </a:r>
            <a:endParaRPr lang="zh-CN" altLang="en-US" dirty="0">
              <a:solidFill>
                <a:srgbClr val="FF3300"/>
              </a:solidFill>
              <a:ea typeface="宋体" panose="02010600030101010101" pitchFamily="2" charset="-122"/>
            </a:endParaRPr>
          </a:p>
          <a:p>
            <a:pPr marL="0" indent="0">
              <a:buNone/>
            </a:pPr>
            <a:r>
              <a:rPr lang="zh-CN" altLang="en-US" dirty="0" smtClean="0">
                <a:solidFill>
                  <a:srgbClr val="FF3300"/>
                </a:solidFill>
                <a:ea typeface="宋体" panose="02010600030101010101" pitchFamily="2" charset="-122"/>
              </a:rPr>
              <a:t>至多</a:t>
            </a:r>
            <a:r>
              <a:rPr lang="zh-CN" altLang="en-US" dirty="0">
                <a:solidFill>
                  <a:srgbClr val="FF3300"/>
                </a:solidFill>
                <a:ea typeface="宋体" panose="02010600030101010101" pitchFamily="2" charset="-122"/>
              </a:rPr>
              <a:t>一个父结点</a:t>
            </a:r>
            <a:endParaRPr lang="zh-CN" altLang="en-US" dirty="0">
              <a:solidFill>
                <a:srgbClr val="FF3300"/>
              </a:solidFill>
              <a:ea typeface="宋体" panose="02010600030101010101" pitchFamily="2" charset="-122"/>
            </a:endParaRPr>
          </a:p>
          <a:p>
            <a:r>
              <a:rPr lang="zh-CN" altLang="en-US" dirty="0">
                <a:solidFill>
                  <a:srgbClr val="FF3300"/>
                </a:solidFill>
                <a:ea typeface="宋体" panose="02010600030101010101" pitchFamily="2" charset="-122"/>
              </a:rPr>
              <a:t>添红线，为网状</a:t>
            </a:r>
            <a:endParaRPr lang="zh-CN" altLang="en-US" dirty="0">
              <a:solidFill>
                <a:srgbClr val="FF3300"/>
              </a:solidFill>
              <a:ea typeface="宋体" panose="02010600030101010101" pitchFamily="2" charset="-122"/>
            </a:endParaRPr>
          </a:p>
        </p:txBody>
      </p:sp>
      <p:sp>
        <p:nvSpPr>
          <p:cNvPr id="196618" name="Rectangle 10"/>
          <p:cNvSpPr>
            <a:spLocks noChangeArrowheads="1"/>
          </p:cNvSpPr>
          <p:nvPr/>
        </p:nvSpPr>
        <p:spPr bwMode="auto">
          <a:xfrm>
            <a:off x="3703638" y="1616075"/>
            <a:ext cx="579437" cy="411163"/>
          </a:xfrm>
          <a:prstGeom prst="rect">
            <a:avLst/>
          </a:prstGeom>
          <a:noFill/>
          <a:ln w="12700"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dirty="0" smtClean="0">
                <a:ea typeface="宋体" panose="02010600030101010101" pitchFamily="2" charset="-122"/>
              </a:rPr>
              <a:t>大学</a:t>
            </a:r>
            <a:endParaRPr lang="zh-CN" altLang="en-US" dirty="0">
              <a:ea typeface="宋体" panose="02010600030101010101" pitchFamily="2" charset="-122"/>
            </a:endParaRPr>
          </a:p>
        </p:txBody>
      </p:sp>
      <p:sp>
        <p:nvSpPr>
          <p:cNvPr id="196619" name="Line 11"/>
          <p:cNvSpPr>
            <a:spLocks noChangeShapeType="1"/>
          </p:cNvSpPr>
          <p:nvPr/>
        </p:nvSpPr>
        <p:spPr bwMode="auto">
          <a:xfrm>
            <a:off x="4022725" y="2149475"/>
            <a:ext cx="0" cy="54768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6620" name="Rectangle 12"/>
          <p:cNvSpPr>
            <a:spLocks noChangeArrowheads="1"/>
          </p:cNvSpPr>
          <p:nvPr/>
        </p:nvSpPr>
        <p:spPr bwMode="auto">
          <a:xfrm>
            <a:off x="3673475" y="2773363"/>
            <a:ext cx="669925" cy="381000"/>
          </a:xfrm>
          <a:prstGeom prst="rect">
            <a:avLst/>
          </a:prstGeom>
          <a:noFill/>
          <a:ln w="12700"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a:ea typeface="宋体" panose="02010600030101010101" pitchFamily="2" charset="-122"/>
              </a:rPr>
              <a:t>院</a:t>
            </a:r>
            <a:endParaRPr lang="zh-CN" altLang="en-US">
              <a:ea typeface="宋体" panose="02010600030101010101" pitchFamily="2" charset="-122"/>
            </a:endParaRPr>
          </a:p>
        </p:txBody>
      </p:sp>
      <p:sp>
        <p:nvSpPr>
          <p:cNvPr id="196621" name="Line 13"/>
          <p:cNvSpPr>
            <a:spLocks noChangeShapeType="1"/>
          </p:cNvSpPr>
          <p:nvPr/>
        </p:nvSpPr>
        <p:spPr bwMode="auto">
          <a:xfrm flipH="1">
            <a:off x="3352800" y="2103438"/>
            <a:ext cx="549275" cy="54768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6622" name="Line 14"/>
          <p:cNvSpPr>
            <a:spLocks noChangeShapeType="1"/>
          </p:cNvSpPr>
          <p:nvPr/>
        </p:nvSpPr>
        <p:spPr bwMode="auto">
          <a:xfrm>
            <a:off x="4038600" y="2193925"/>
            <a:ext cx="884238" cy="4572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6623" name="Rectangle 15"/>
          <p:cNvSpPr>
            <a:spLocks noChangeArrowheads="1"/>
          </p:cNvSpPr>
          <p:nvPr/>
        </p:nvSpPr>
        <p:spPr bwMode="auto">
          <a:xfrm>
            <a:off x="4648200" y="2789238"/>
            <a:ext cx="1050925" cy="381000"/>
          </a:xfrm>
          <a:prstGeom prst="rect">
            <a:avLst/>
          </a:prstGeom>
          <a:noFill/>
          <a:ln w="12700"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a:ea typeface="宋体" panose="02010600030101010101" pitchFamily="2" charset="-122"/>
              </a:rPr>
              <a:t>部</a:t>
            </a:r>
            <a:endParaRPr lang="zh-CN" altLang="en-US">
              <a:ea typeface="宋体" panose="02010600030101010101" pitchFamily="2" charset="-122"/>
            </a:endParaRPr>
          </a:p>
        </p:txBody>
      </p:sp>
      <p:sp>
        <p:nvSpPr>
          <p:cNvPr id="196624" name="Rectangle 16"/>
          <p:cNvSpPr>
            <a:spLocks noChangeArrowheads="1"/>
          </p:cNvSpPr>
          <p:nvPr/>
        </p:nvSpPr>
        <p:spPr bwMode="auto">
          <a:xfrm>
            <a:off x="2803525" y="2651125"/>
            <a:ext cx="503238" cy="579438"/>
          </a:xfrm>
          <a:prstGeom prst="rect">
            <a:avLst/>
          </a:prstGeom>
          <a:noFill/>
          <a:ln w="12700"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a:ea typeface="宋体" panose="02010600030101010101" pitchFamily="2" charset="-122"/>
              </a:rPr>
              <a:t>处</a:t>
            </a:r>
            <a:endParaRPr lang="zh-CN" altLang="en-US">
              <a:ea typeface="宋体" panose="02010600030101010101" pitchFamily="2" charset="-122"/>
            </a:endParaRPr>
          </a:p>
        </p:txBody>
      </p:sp>
      <p:sp>
        <p:nvSpPr>
          <p:cNvPr id="196625" name="Line 17"/>
          <p:cNvSpPr>
            <a:spLocks noChangeShapeType="1"/>
          </p:cNvSpPr>
          <p:nvPr/>
        </p:nvSpPr>
        <p:spPr bwMode="auto">
          <a:xfrm>
            <a:off x="4008438" y="3154363"/>
            <a:ext cx="14287" cy="56356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6626" name="Line 18"/>
          <p:cNvSpPr>
            <a:spLocks noChangeShapeType="1"/>
          </p:cNvSpPr>
          <p:nvPr/>
        </p:nvSpPr>
        <p:spPr bwMode="auto">
          <a:xfrm flipH="1">
            <a:off x="3475038" y="3749675"/>
            <a:ext cx="533400" cy="59372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6627" name="Line 19"/>
          <p:cNvSpPr>
            <a:spLocks noChangeShapeType="1"/>
          </p:cNvSpPr>
          <p:nvPr/>
        </p:nvSpPr>
        <p:spPr bwMode="auto">
          <a:xfrm>
            <a:off x="4038600" y="3733800"/>
            <a:ext cx="715963" cy="6556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6628" name="Rectangle 20"/>
          <p:cNvSpPr>
            <a:spLocks noChangeArrowheads="1"/>
          </p:cNvSpPr>
          <p:nvPr/>
        </p:nvSpPr>
        <p:spPr bwMode="auto">
          <a:xfrm>
            <a:off x="2987675" y="4343400"/>
            <a:ext cx="654050" cy="503238"/>
          </a:xfrm>
          <a:prstGeom prst="rect">
            <a:avLst/>
          </a:prstGeom>
          <a:noFill/>
          <a:ln w="12700"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a:ea typeface="宋体" panose="02010600030101010101" pitchFamily="2" charset="-122"/>
              </a:rPr>
              <a:t>系</a:t>
            </a:r>
            <a:endParaRPr lang="zh-CN" altLang="en-US">
              <a:ea typeface="宋体" panose="02010600030101010101" pitchFamily="2" charset="-122"/>
            </a:endParaRPr>
          </a:p>
        </p:txBody>
      </p:sp>
      <p:sp>
        <p:nvSpPr>
          <p:cNvPr id="196629" name="Line 21"/>
          <p:cNvSpPr>
            <a:spLocks noChangeShapeType="1"/>
          </p:cNvSpPr>
          <p:nvPr/>
        </p:nvSpPr>
        <p:spPr bwMode="auto">
          <a:xfrm flipH="1" flipV="1">
            <a:off x="4541838" y="4525963"/>
            <a:ext cx="76200" cy="1587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6630" name="Rectangle 22"/>
          <p:cNvSpPr>
            <a:spLocks noChangeArrowheads="1"/>
          </p:cNvSpPr>
          <p:nvPr/>
        </p:nvSpPr>
        <p:spPr bwMode="auto">
          <a:xfrm>
            <a:off x="4541838" y="4375150"/>
            <a:ext cx="914400" cy="593725"/>
          </a:xfrm>
          <a:prstGeom prst="rect">
            <a:avLst/>
          </a:prstGeom>
          <a:noFill/>
          <a:ln w="12700"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a:ea typeface="宋体" panose="02010600030101010101" pitchFamily="2" charset="-122"/>
              </a:rPr>
              <a:t>所</a:t>
            </a:r>
            <a:endParaRPr lang="zh-CN" altLang="en-US">
              <a:ea typeface="宋体" panose="02010600030101010101" pitchFamily="2" charset="-122"/>
            </a:endParaRPr>
          </a:p>
        </p:txBody>
      </p:sp>
      <p:sp>
        <p:nvSpPr>
          <p:cNvPr id="196632" name="Rectangle 24"/>
          <p:cNvSpPr>
            <a:spLocks noChangeArrowheads="1"/>
          </p:cNvSpPr>
          <p:nvPr/>
        </p:nvSpPr>
        <p:spPr bwMode="auto">
          <a:xfrm>
            <a:off x="6994525" y="1600200"/>
            <a:ext cx="609600" cy="395288"/>
          </a:xfrm>
          <a:prstGeom prst="rect">
            <a:avLst/>
          </a:prstGeom>
          <a:noFill/>
          <a:ln w="12700"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zh-CN" altLang="en-US">
                <a:ea typeface="宋体" panose="02010600030101010101" pitchFamily="2" charset="-122"/>
              </a:rPr>
              <a:t>北师</a:t>
            </a:r>
            <a:endParaRPr lang="zh-CN" altLang="en-US">
              <a:ea typeface="宋体" panose="02010600030101010101" pitchFamily="2" charset="-122"/>
            </a:endParaRPr>
          </a:p>
        </p:txBody>
      </p:sp>
      <p:sp>
        <p:nvSpPr>
          <p:cNvPr id="196633" name="Rectangle 25"/>
          <p:cNvSpPr>
            <a:spLocks noChangeArrowheads="1"/>
          </p:cNvSpPr>
          <p:nvPr/>
        </p:nvSpPr>
        <p:spPr bwMode="auto">
          <a:xfrm>
            <a:off x="6218238" y="2667000"/>
            <a:ext cx="350837" cy="441325"/>
          </a:xfrm>
          <a:prstGeom prst="rect">
            <a:avLst/>
          </a:prstGeom>
          <a:noFill/>
          <a:ln w="12700"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6634" name="Rectangle 26"/>
          <p:cNvSpPr>
            <a:spLocks noChangeArrowheads="1"/>
          </p:cNvSpPr>
          <p:nvPr/>
        </p:nvSpPr>
        <p:spPr bwMode="auto">
          <a:xfrm>
            <a:off x="6430963" y="2651125"/>
            <a:ext cx="411162" cy="579438"/>
          </a:xfrm>
          <a:prstGeom prst="rect">
            <a:avLst/>
          </a:prstGeom>
          <a:noFill/>
          <a:ln w="12700"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6635" name="Rectangle 27"/>
          <p:cNvSpPr>
            <a:spLocks noChangeArrowheads="1"/>
          </p:cNvSpPr>
          <p:nvPr/>
        </p:nvSpPr>
        <p:spPr bwMode="auto">
          <a:xfrm>
            <a:off x="6537325" y="2879725"/>
            <a:ext cx="427038" cy="503238"/>
          </a:xfrm>
          <a:prstGeom prst="rect">
            <a:avLst/>
          </a:prstGeom>
          <a:noFill/>
          <a:ln w="12700"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6636" name="Line 28"/>
          <p:cNvSpPr>
            <a:spLocks noChangeShapeType="1"/>
          </p:cNvSpPr>
          <p:nvPr/>
        </p:nvSpPr>
        <p:spPr bwMode="auto">
          <a:xfrm flipH="1">
            <a:off x="6858000" y="2073275"/>
            <a:ext cx="350838" cy="36512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6637" name="Rectangle 29"/>
          <p:cNvSpPr>
            <a:spLocks noChangeArrowheads="1"/>
          </p:cNvSpPr>
          <p:nvPr/>
        </p:nvSpPr>
        <p:spPr bwMode="auto">
          <a:xfrm>
            <a:off x="7162800" y="2620963"/>
            <a:ext cx="350838" cy="334962"/>
          </a:xfrm>
          <a:prstGeom prst="rect">
            <a:avLst/>
          </a:prstGeom>
          <a:noFill/>
          <a:ln w="12700"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6638" name="Rectangle 30"/>
          <p:cNvSpPr>
            <a:spLocks noChangeArrowheads="1"/>
          </p:cNvSpPr>
          <p:nvPr/>
        </p:nvSpPr>
        <p:spPr bwMode="auto">
          <a:xfrm>
            <a:off x="7378700" y="2836863"/>
            <a:ext cx="350838" cy="334962"/>
          </a:xfrm>
          <a:prstGeom prst="rect">
            <a:avLst/>
          </a:prstGeom>
          <a:noFill/>
          <a:ln w="12700"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6639" name="Rectangle 31"/>
          <p:cNvSpPr>
            <a:spLocks noChangeArrowheads="1"/>
          </p:cNvSpPr>
          <p:nvPr/>
        </p:nvSpPr>
        <p:spPr bwMode="auto">
          <a:xfrm>
            <a:off x="7594600" y="3052763"/>
            <a:ext cx="350838" cy="334962"/>
          </a:xfrm>
          <a:prstGeom prst="rect">
            <a:avLst/>
          </a:prstGeom>
          <a:noFill/>
          <a:ln w="12700"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a:ea typeface="宋体" panose="02010600030101010101" pitchFamily="2" charset="-122"/>
              </a:rPr>
              <a:t>IS</a:t>
            </a:r>
            <a:endParaRPr lang="en-US" altLang="zh-CN">
              <a:ea typeface="宋体" panose="02010600030101010101" pitchFamily="2" charset="-122"/>
            </a:endParaRPr>
          </a:p>
        </p:txBody>
      </p:sp>
      <p:sp>
        <p:nvSpPr>
          <p:cNvPr id="196640" name="Rectangle 32"/>
          <p:cNvSpPr>
            <a:spLocks noChangeArrowheads="1"/>
          </p:cNvSpPr>
          <p:nvPr/>
        </p:nvSpPr>
        <p:spPr bwMode="auto">
          <a:xfrm>
            <a:off x="8199438" y="2438400"/>
            <a:ext cx="517525" cy="396875"/>
          </a:xfrm>
          <a:prstGeom prst="rect">
            <a:avLst/>
          </a:prstGeom>
          <a:noFill/>
          <a:ln w="12700"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6641" name="Rectangle 33"/>
          <p:cNvSpPr>
            <a:spLocks noChangeArrowheads="1"/>
          </p:cNvSpPr>
          <p:nvPr/>
        </p:nvSpPr>
        <p:spPr bwMode="auto">
          <a:xfrm>
            <a:off x="8415338" y="2654300"/>
            <a:ext cx="517525" cy="396875"/>
          </a:xfrm>
          <a:prstGeom prst="rect">
            <a:avLst/>
          </a:prstGeom>
          <a:noFill/>
          <a:ln w="12700"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6642" name="Rectangle 34"/>
          <p:cNvSpPr>
            <a:spLocks noChangeArrowheads="1"/>
          </p:cNvSpPr>
          <p:nvPr/>
        </p:nvSpPr>
        <p:spPr bwMode="auto">
          <a:xfrm>
            <a:off x="8631238" y="2870200"/>
            <a:ext cx="517525" cy="396875"/>
          </a:xfrm>
          <a:prstGeom prst="rect">
            <a:avLst/>
          </a:prstGeom>
          <a:noFill/>
          <a:ln w="12700"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6643" name="Line 35"/>
          <p:cNvSpPr>
            <a:spLocks noChangeShapeType="1"/>
          </p:cNvSpPr>
          <p:nvPr/>
        </p:nvSpPr>
        <p:spPr bwMode="auto">
          <a:xfrm>
            <a:off x="7299325" y="2011363"/>
            <a:ext cx="0" cy="5032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6644" name="Line 36"/>
          <p:cNvSpPr>
            <a:spLocks noChangeShapeType="1"/>
          </p:cNvSpPr>
          <p:nvPr/>
        </p:nvSpPr>
        <p:spPr bwMode="auto">
          <a:xfrm>
            <a:off x="7543800" y="2087563"/>
            <a:ext cx="579438" cy="396875"/>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6645" name="Line 37"/>
          <p:cNvSpPr>
            <a:spLocks noChangeShapeType="1"/>
          </p:cNvSpPr>
          <p:nvPr/>
        </p:nvSpPr>
        <p:spPr bwMode="auto">
          <a:xfrm flipH="1">
            <a:off x="7345363" y="3535363"/>
            <a:ext cx="334962" cy="71596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6646" name="Line 38"/>
          <p:cNvSpPr>
            <a:spLocks noChangeShapeType="1"/>
          </p:cNvSpPr>
          <p:nvPr/>
        </p:nvSpPr>
        <p:spPr bwMode="auto">
          <a:xfrm>
            <a:off x="7726363" y="3611563"/>
            <a:ext cx="457200" cy="62547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6647" name="Rectangle 39"/>
          <p:cNvSpPr>
            <a:spLocks noChangeArrowheads="1"/>
          </p:cNvSpPr>
          <p:nvPr/>
        </p:nvSpPr>
        <p:spPr bwMode="auto">
          <a:xfrm>
            <a:off x="6964363" y="4313238"/>
            <a:ext cx="442912" cy="381000"/>
          </a:xfrm>
          <a:prstGeom prst="rect">
            <a:avLst/>
          </a:prstGeom>
          <a:noFill/>
          <a:ln w="12700"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6648" name="Rectangle 40"/>
          <p:cNvSpPr>
            <a:spLocks noChangeArrowheads="1"/>
          </p:cNvSpPr>
          <p:nvPr/>
        </p:nvSpPr>
        <p:spPr bwMode="auto">
          <a:xfrm>
            <a:off x="7180263" y="4529138"/>
            <a:ext cx="442912" cy="381000"/>
          </a:xfrm>
          <a:prstGeom prst="rect">
            <a:avLst/>
          </a:prstGeom>
          <a:noFill/>
          <a:ln w="12700"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6649" name="Rectangle 41"/>
          <p:cNvSpPr>
            <a:spLocks noChangeArrowheads="1"/>
          </p:cNvSpPr>
          <p:nvPr/>
        </p:nvSpPr>
        <p:spPr bwMode="auto">
          <a:xfrm>
            <a:off x="7243763" y="4745038"/>
            <a:ext cx="595312" cy="579437"/>
          </a:xfrm>
          <a:prstGeom prst="rect">
            <a:avLst/>
          </a:prstGeom>
          <a:noFill/>
          <a:ln w="12700"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buFontTx/>
              <a:buNone/>
            </a:pPr>
            <a:r>
              <a:rPr lang="zh-CN" altLang="en-US">
                <a:ea typeface="宋体" panose="02010600030101010101" pitchFamily="2" charset="-122"/>
              </a:rPr>
              <a:t>计算机系</a:t>
            </a:r>
            <a:endParaRPr lang="zh-CN" altLang="en-US">
              <a:ea typeface="宋体" panose="02010600030101010101" pitchFamily="2" charset="-122"/>
            </a:endParaRPr>
          </a:p>
        </p:txBody>
      </p:sp>
      <p:sp>
        <p:nvSpPr>
          <p:cNvPr id="196650" name="Rectangle 42"/>
          <p:cNvSpPr>
            <a:spLocks noChangeArrowheads="1"/>
          </p:cNvSpPr>
          <p:nvPr/>
        </p:nvSpPr>
        <p:spPr bwMode="auto">
          <a:xfrm>
            <a:off x="8169275" y="4175125"/>
            <a:ext cx="501650" cy="304800"/>
          </a:xfrm>
          <a:prstGeom prst="rect">
            <a:avLst/>
          </a:prstGeom>
          <a:noFill/>
          <a:ln w="12700"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6651" name="Rectangle 43"/>
          <p:cNvSpPr>
            <a:spLocks noChangeArrowheads="1"/>
          </p:cNvSpPr>
          <p:nvPr/>
        </p:nvSpPr>
        <p:spPr bwMode="auto">
          <a:xfrm>
            <a:off x="8385175" y="4391025"/>
            <a:ext cx="501650" cy="304800"/>
          </a:xfrm>
          <a:prstGeom prst="rect">
            <a:avLst/>
          </a:prstGeom>
          <a:noFill/>
          <a:ln w="12700"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96652" name="Rectangle 44"/>
          <p:cNvSpPr>
            <a:spLocks noChangeArrowheads="1"/>
          </p:cNvSpPr>
          <p:nvPr/>
        </p:nvSpPr>
        <p:spPr bwMode="auto">
          <a:xfrm>
            <a:off x="8601075" y="4606925"/>
            <a:ext cx="501650" cy="457200"/>
          </a:xfrm>
          <a:prstGeom prst="rect">
            <a:avLst/>
          </a:prstGeom>
          <a:noFill/>
          <a:ln w="12700"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ctr"/>
            <a:r>
              <a:rPr lang="en-US" altLang="zh-CN" dirty="0">
                <a:ea typeface="宋体" panose="02010600030101010101" pitchFamily="2" charset="-122"/>
              </a:rPr>
              <a:t>DB</a:t>
            </a:r>
            <a:r>
              <a:rPr lang="zh-CN" altLang="en-US" dirty="0">
                <a:ea typeface="宋体" panose="02010600030101010101" pitchFamily="2" charset="-122"/>
              </a:rPr>
              <a:t>所</a:t>
            </a:r>
            <a:endParaRPr lang="zh-CN" altLang="en-US" dirty="0">
              <a:ea typeface="宋体" panose="02010600030101010101" pitchFamily="2" charset="-122"/>
            </a:endParaRPr>
          </a:p>
        </p:txBody>
      </p:sp>
      <p:sp>
        <p:nvSpPr>
          <p:cNvPr id="196656" name="Line 48"/>
          <p:cNvSpPr>
            <a:spLocks noChangeShapeType="1"/>
          </p:cNvSpPr>
          <p:nvPr/>
        </p:nvSpPr>
        <p:spPr bwMode="auto">
          <a:xfrm>
            <a:off x="3094038" y="3276600"/>
            <a:ext cx="274637" cy="990600"/>
          </a:xfrm>
          <a:prstGeom prst="line">
            <a:avLst/>
          </a:prstGeom>
          <a:noFill/>
          <a:ln w="127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6657" name="Line 49"/>
          <p:cNvSpPr>
            <a:spLocks noChangeShapeType="1"/>
          </p:cNvSpPr>
          <p:nvPr/>
        </p:nvSpPr>
        <p:spPr bwMode="auto">
          <a:xfrm>
            <a:off x="3154363" y="3306763"/>
            <a:ext cx="1509712" cy="1052512"/>
          </a:xfrm>
          <a:prstGeom prst="line">
            <a:avLst/>
          </a:prstGeom>
          <a:noFill/>
          <a:ln w="127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6660" name="Freeform 52"/>
          <p:cNvSpPr/>
          <p:nvPr/>
        </p:nvSpPr>
        <p:spPr bwMode="auto">
          <a:xfrm>
            <a:off x="6378575" y="3459163"/>
            <a:ext cx="463550" cy="930275"/>
          </a:xfrm>
          <a:custGeom>
            <a:avLst/>
            <a:gdLst>
              <a:gd name="T0" fmla="*/ 148 w 292"/>
              <a:gd name="T1" fmla="*/ 0 h 586"/>
              <a:gd name="T2" fmla="*/ 24 w 292"/>
              <a:gd name="T3" fmla="*/ 403 h 586"/>
              <a:gd name="T4" fmla="*/ 292 w 292"/>
              <a:gd name="T5" fmla="*/ 586 h 586"/>
            </a:gdLst>
            <a:ahLst/>
            <a:cxnLst>
              <a:cxn ang="0">
                <a:pos x="T0" y="T1"/>
              </a:cxn>
              <a:cxn ang="0">
                <a:pos x="T2" y="T3"/>
              </a:cxn>
              <a:cxn ang="0">
                <a:pos x="T4" y="T5"/>
              </a:cxn>
            </a:cxnLst>
            <a:rect l="0" t="0" r="r" b="b"/>
            <a:pathLst>
              <a:path w="292" h="586">
                <a:moveTo>
                  <a:pt x="148" y="0"/>
                </a:moveTo>
                <a:cubicBezTo>
                  <a:pt x="74" y="152"/>
                  <a:pt x="0" y="305"/>
                  <a:pt x="24" y="403"/>
                </a:cubicBezTo>
                <a:cubicBezTo>
                  <a:pt x="48" y="501"/>
                  <a:pt x="247" y="555"/>
                  <a:pt x="292" y="586"/>
                </a:cubicBezTo>
              </a:path>
            </a:pathLst>
          </a:custGeom>
          <a:noFill/>
          <a:ln w="12700" cap="flat" cmpd="sng">
            <a:solidFill>
              <a:schemeClr val="tx1"/>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6661" name="Freeform 53"/>
          <p:cNvSpPr/>
          <p:nvPr/>
        </p:nvSpPr>
        <p:spPr bwMode="auto">
          <a:xfrm>
            <a:off x="5967413" y="3368675"/>
            <a:ext cx="1135062" cy="1416050"/>
          </a:xfrm>
          <a:custGeom>
            <a:avLst/>
            <a:gdLst>
              <a:gd name="T0" fmla="*/ 340 w 715"/>
              <a:gd name="T1" fmla="*/ 0 h 892"/>
              <a:gd name="T2" fmla="*/ 62 w 715"/>
              <a:gd name="T3" fmla="*/ 460 h 892"/>
              <a:gd name="T4" fmla="*/ 715 w 715"/>
              <a:gd name="T5" fmla="*/ 892 h 892"/>
            </a:gdLst>
            <a:ahLst/>
            <a:cxnLst>
              <a:cxn ang="0">
                <a:pos x="T0" y="T1"/>
              </a:cxn>
              <a:cxn ang="0">
                <a:pos x="T2" y="T3"/>
              </a:cxn>
              <a:cxn ang="0">
                <a:pos x="T4" y="T5"/>
              </a:cxn>
            </a:cxnLst>
            <a:rect l="0" t="0" r="r" b="b"/>
            <a:pathLst>
              <a:path w="715" h="892">
                <a:moveTo>
                  <a:pt x="340" y="0"/>
                </a:moveTo>
                <a:cubicBezTo>
                  <a:pt x="170" y="156"/>
                  <a:pt x="0" y="312"/>
                  <a:pt x="62" y="460"/>
                </a:cubicBezTo>
                <a:cubicBezTo>
                  <a:pt x="124" y="608"/>
                  <a:pt x="606" y="820"/>
                  <a:pt x="715" y="892"/>
                </a:cubicBezTo>
              </a:path>
            </a:pathLst>
          </a:custGeom>
          <a:noFill/>
          <a:ln w="12700" cap="flat" cmpd="sng">
            <a:solidFill>
              <a:schemeClr val="tx1"/>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6662" name="Freeform 54"/>
          <p:cNvSpPr/>
          <p:nvPr/>
        </p:nvSpPr>
        <p:spPr bwMode="auto">
          <a:xfrm>
            <a:off x="5362575" y="3063875"/>
            <a:ext cx="1663700" cy="1981200"/>
          </a:xfrm>
          <a:custGeom>
            <a:avLst/>
            <a:gdLst>
              <a:gd name="T0" fmla="*/ 520 w 1048"/>
              <a:gd name="T1" fmla="*/ 0 h 1248"/>
              <a:gd name="T2" fmla="*/ 88 w 1048"/>
              <a:gd name="T3" fmla="*/ 614 h 1248"/>
              <a:gd name="T4" fmla="*/ 1048 w 1048"/>
              <a:gd name="T5" fmla="*/ 1248 h 1248"/>
            </a:gdLst>
            <a:ahLst/>
            <a:cxnLst>
              <a:cxn ang="0">
                <a:pos x="T0" y="T1"/>
              </a:cxn>
              <a:cxn ang="0">
                <a:pos x="T2" y="T3"/>
              </a:cxn>
              <a:cxn ang="0">
                <a:pos x="T4" y="T5"/>
              </a:cxn>
            </a:cxnLst>
            <a:rect l="0" t="0" r="r" b="b"/>
            <a:pathLst>
              <a:path w="1048" h="1248">
                <a:moveTo>
                  <a:pt x="520" y="0"/>
                </a:moveTo>
                <a:cubicBezTo>
                  <a:pt x="260" y="203"/>
                  <a:pt x="0" y="406"/>
                  <a:pt x="88" y="614"/>
                </a:cubicBezTo>
                <a:cubicBezTo>
                  <a:pt x="176" y="822"/>
                  <a:pt x="891" y="1142"/>
                  <a:pt x="1048" y="1248"/>
                </a:cubicBezTo>
              </a:path>
            </a:pathLst>
          </a:custGeom>
          <a:noFill/>
          <a:ln w="12700" cap="flat" cmpd="sng">
            <a:solidFill>
              <a:schemeClr val="tx1"/>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6663" name="Freeform 55"/>
          <p:cNvSpPr/>
          <p:nvPr/>
        </p:nvSpPr>
        <p:spPr bwMode="auto">
          <a:xfrm>
            <a:off x="6573838" y="3140075"/>
            <a:ext cx="1601787" cy="1214438"/>
          </a:xfrm>
          <a:custGeom>
            <a:avLst/>
            <a:gdLst>
              <a:gd name="T0" fmla="*/ 141 w 1009"/>
              <a:gd name="T1" fmla="*/ 0 h 765"/>
              <a:gd name="T2" fmla="*/ 121 w 1009"/>
              <a:gd name="T3" fmla="*/ 585 h 765"/>
              <a:gd name="T4" fmla="*/ 870 w 1009"/>
              <a:gd name="T5" fmla="*/ 739 h 765"/>
              <a:gd name="T6" fmla="*/ 957 w 1009"/>
              <a:gd name="T7" fmla="*/ 739 h 765"/>
            </a:gdLst>
            <a:ahLst/>
            <a:cxnLst>
              <a:cxn ang="0">
                <a:pos x="T0" y="T1"/>
              </a:cxn>
              <a:cxn ang="0">
                <a:pos x="T2" y="T3"/>
              </a:cxn>
              <a:cxn ang="0">
                <a:pos x="T4" y="T5"/>
              </a:cxn>
              <a:cxn ang="0">
                <a:pos x="T6" y="T7"/>
              </a:cxn>
            </a:cxnLst>
            <a:rect l="0" t="0" r="r" b="b"/>
            <a:pathLst>
              <a:path w="1009" h="765">
                <a:moveTo>
                  <a:pt x="141" y="0"/>
                </a:moveTo>
                <a:cubicBezTo>
                  <a:pt x="70" y="231"/>
                  <a:pt x="0" y="462"/>
                  <a:pt x="121" y="585"/>
                </a:cubicBezTo>
                <a:cubicBezTo>
                  <a:pt x="242" y="708"/>
                  <a:pt x="731" y="713"/>
                  <a:pt x="870" y="739"/>
                </a:cubicBezTo>
                <a:cubicBezTo>
                  <a:pt x="1009" y="765"/>
                  <a:pt x="983" y="752"/>
                  <a:pt x="957" y="739"/>
                </a:cubicBezTo>
              </a:path>
            </a:pathLst>
          </a:custGeom>
          <a:noFill/>
          <a:ln w="12700" cap="flat" cmpd="sng">
            <a:solidFill>
              <a:srgbClr val="0000FF"/>
            </a:solidFill>
            <a:prstDash val="lg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73" name="Group 21"/>
          <p:cNvGrpSpPr/>
          <p:nvPr/>
        </p:nvGrpSpPr>
        <p:grpSpPr bwMode="auto">
          <a:xfrm>
            <a:off x="249872" y="3060382"/>
            <a:ext cx="1985963" cy="1500188"/>
            <a:chOff x="3744" y="1529"/>
            <a:chExt cx="1728" cy="768"/>
          </a:xfrm>
        </p:grpSpPr>
        <p:sp>
          <p:nvSpPr>
            <p:cNvPr id="74" name="Oval 22"/>
            <p:cNvSpPr>
              <a:spLocks noChangeArrowheads="1"/>
            </p:cNvSpPr>
            <p:nvPr/>
          </p:nvSpPr>
          <p:spPr bwMode="auto">
            <a:xfrm>
              <a:off x="4272" y="1577"/>
              <a:ext cx="144" cy="144"/>
            </a:xfrm>
            <a:prstGeom prst="ellipse">
              <a:avLst/>
            </a:prstGeom>
            <a:solidFill>
              <a:srgbClr val="00FFFF"/>
            </a:solidFill>
            <a:ln w="9525">
              <a:solidFill>
                <a:schemeClr val="tx1"/>
              </a:solidFill>
              <a:miter lim="800000"/>
            </a:ln>
          </p:spPr>
          <p:txBody>
            <a:bodyPr wrap="none" anchor="ctr"/>
            <a:lstStyle>
              <a:lvl1pPr eaLnBrk="0" hangingPunct="0">
                <a:defRPr kumimoji="1" sz="1000" b="1">
                  <a:solidFill>
                    <a:schemeClr val="tx1"/>
                  </a:solidFill>
                  <a:latin typeface="Tahoma" panose="020B0604030504040204" pitchFamily="34" charset="0"/>
                  <a:ea typeface="楷体_GB2312" pitchFamily="49" charset="-122"/>
                </a:defRPr>
              </a:lvl1pPr>
              <a:lvl2pPr marL="742950" indent="-285750" eaLnBrk="0" hangingPunct="0">
                <a:defRPr kumimoji="1" sz="1000" b="1">
                  <a:solidFill>
                    <a:schemeClr val="tx1"/>
                  </a:solidFill>
                  <a:latin typeface="Tahoma" panose="020B0604030504040204" pitchFamily="34" charset="0"/>
                  <a:ea typeface="楷体_GB2312" pitchFamily="49" charset="-122"/>
                </a:defRPr>
              </a:lvl2pPr>
              <a:lvl3pPr marL="1143000" indent="-228600" eaLnBrk="0" hangingPunct="0">
                <a:defRPr kumimoji="1" sz="1000" b="1">
                  <a:solidFill>
                    <a:schemeClr val="tx1"/>
                  </a:solidFill>
                  <a:latin typeface="Tahoma" panose="020B0604030504040204" pitchFamily="34" charset="0"/>
                  <a:ea typeface="楷体_GB2312" pitchFamily="49" charset="-122"/>
                </a:defRPr>
              </a:lvl3pPr>
              <a:lvl4pPr marL="1600200" indent="-228600" eaLnBrk="0" hangingPunct="0">
                <a:defRPr kumimoji="1" sz="1000" b="1">
                  <a:solidFill>
                    <a:schemeClr val="tx1"/>
                  </a:solidFill>
                  <a:latin typeface="Tahoma" panose="020B0604030504040204" pitchFamily="34" charset="0"/>
                  <a:ea typeface="楷体_GB2312" pitchFamily="49" charset="-122"/>
                </a:defRPr>
              </a:lvl4pPr>
              <a:lvl5pPr marL="2057400" indent="-228600" eaLnBrk="0" hangingPunct="0">
                <a:defRPr kumimoji="1" sz="1000" b="1">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9pPr>
            </a:lstStyle>
            <a:p>
              <a:pPr eaLnBrk="1" hangingPunct="1"/>
              <a:endParaRPr lang="zh-CN" altLang="en-US"/>
            </a:p>
          </p:txBody>
        </p:sp>
        <p:sp>
          <p:nvSpPr>
            <p:cNvPr id="75" name="Line 23"/>
            <p:cNvSpPr>
              <a:spLocks noChangeShapeType="1"/>
            </p:cNvSpPr>
            <p:nvPr/>
          </p:nvSpPr>
          <p:spPr bwMode="auto">
            <a:xfrm flipH="1">
              <a:off x="3840" y="1673"/>
              <a:ext cx="432" cy="24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 name="Line 24"/>
            <p:cNvSpPr>
              <a:spLocks noChangeShapeType="1"/>
            </p:cNvSpPr>
            <p:nvPr/>
          </p:nvSpPr>
          <p:spPr bwMode="auto">
            <a:xfrm>
              <a:off x="4416" y="1673"/>
              <a:ext cx="432" cy="24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 name="Line 25"/>
            <p:cNvSpPr>
              <a:spLocks noChangeShapeType="1"/>
            </p:cNvSpPr>
            <p:nvPr/>
          </p:nvSpPr>
          <p:spPr bwMode="auto">
            <a:xfrm>
              <a:off x="4320" y="1673"/>
              <a:ext cx="0" cy="336"/>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 name="Line 26"/>
            <p:cNvSpPr>
              <a:spLocks noChangeShapeType="1"/>
            </p:cNvSpPr>
            <p:nvPr/>
          </p:nvSpPr>
          <p:spPr bwMode="auto">
            <a:xfrm>
              <a:off x="4944" y="1961"/>
              <a:ext cx="432" cy="24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 name="Line 27"/>
            <p:cNvSpPr>
              <a:spLocks noChangeShapeType="1"/>
            </p:cNvSpPr>
            <p:nvPr/>
          </p:nvSpPr>
          <p:spPr bwMode="auto">
            <a:xfrm flipH="1" flipV="1">
              <a:off x="3840" y="1913"/>
              <a:ext cx="480" cy="144"/>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Oval 28"/>
            <p:cNvSpPr>
              <a:spLocks noChangeArrowheads="1"/>
            </p:cNvSpPr>
            <p:nvPr/>
          </p:nvSpPr>
          <p:spPr bwMode="auto">
            <a:xfrm>
              <a:off x="3744" y="1865"/>
              <a:ext cx="144" cy="144"/>
            </a:xfrm>
            <a:prstGeom prst="ellipse">
              <a:avLst/>
            </a:prstGeom>
            <a:solidFill>
              <a:srgbClr val="00FFFF"/>
            </a:solidFill>
            <a:ln w="9525">
              <a:solidFill>
                <a:schemeClr val="tx1"/>
              </a:solidFill>
              <a:miter lim="800000"/>
            </a:ln>
          </p:spPr>
          <p:txBody>
            <a:bodyPr wrap="none" anchor="ctr"/>
            <a:lstStyle>
              <a:lvl1pPr eaLnBrk="0" hangingPunct="0">
                <a:defRPr kumimoji="1" sz="1000" b="1">
                  <a:solidFill>
                    <a:schemeClr val="tx1"/>
                  </a:solidFill>
                  <a:latin typeface="Tahoma" panose="020B0604030504040204" pitchFamily="34" charset="0"/>
                  <a:ea typeface="楷体_GB2312" pitchFamily="49" charset="-122"/>
                </a:defRPr>
              </a:lvl1pPr>
              <a:lvl2pPr marL="742950" indent="-285750" eaLnBrk="0" hangingPunct="0">
                <a:defRPr kumimoji="1" sz="1000" b="1">
                  <a:solidFill>
                    <a:schemeClr val="tx1"/>
                  </a:solidFill>
                  <a:latin typeface="Tahoma" panose="020B0604030504040204" pitchFamily="34" charset="0"/>
                  <a:ea typeface="楷体_GB2312" pitchFamily="49" charset="-122"/>
                </a:defRPr>
              </a:lvl2pPr>
              <a:lvl3pPr marL="1143000" indent="-228600" eaLnBrk="0" hangingPunct="0">
                <a:defRPr kumimoji="1" sz="1000" b="1">
                  <a:solidFill>
                    <a:schemeClr val="tx1"/>
                  </a:solidFill>
                  <a:latin typeface="Tahoma" panose="020B0604030504040204" pitchFamily="34" charset="0"/>
                  <a:ea typeface="楷体_GB2312" pitchFamily="49" charset="-122"/>
                </a:defRPr>
              </a:lvl3pPr>
              <a:lvl4pPr marL="1600200" indent="-228600" eaLnBrk="0" hangingPunct="0">
                <a:defRPr kumimoji="1" sz="1000" b="1">
                  <a:solidFill>
                    <a:schemeClr val="tx1"/>
                  </a:solidFill>
                  <a:latin typeface="Tahoma" panose="020B0604030504040204" pitchFamily="34" charset="0"/>
                  <a:ea typeface="楷体_GB2312" pitchFamily="49" charset="-122"/>
                </a:defRPr>
              </a:lvl4pPr>
              <a:lvl5pPr marL="2057400" indent="-228600" eaLnBrk="0" hangingPunct="0">
                <a:defRPr kumimoji="1" sz="1000" b="1">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9pPr>
            </a:lstStyle>
            <a:p>
              <a:pPr eaLnBrk="1" hangingPunct="1"/>
              <a:endParaRPr lang="zh-CN" altLang="en-US"/>
            </a:p>
          </p:txBody>
        </p:sp>
        <p:sp>
          <p:nvSpPr>
            <p:cNvPr id="81" name="Oval 29"/>
            <p:cNvSpPr>
              <a:spLocks noChangeArrowheads="1"/>
            </p:cNvSpPr>
            <p:nvPr/>
          </p:nvSpPr>
          <p:spPr bwMode="auto">
            <a:xfrm>
              <a:off x="4272" y="1961"/>
              <a:ext cx="144" cy="144"/>
            </a:xfrm>
            <a:prstGeom prst="ellipse">
              <a:avLst/>
            </a:prstGeom>
            <a:solidFill>
              <a:srgbClr val="00FFFF"/>
            </a:solidFill>
            <a:ln w="9525">
              <a:solidFill>
                <a:schemeClr val="tx1"/>
              </a:solidFill>
              <a:miter lim="800000"/>
            </a:ln>
          </p:spPr>
          <p:txBody>
            <a:bodyPr wrap="none" anchor="ctr"/>
            <a:lstStyle>
              <a:lvl1pPr eaLnBrk="0" hangingPunct="0">
                <a:defRPr kumimoji="1" sz="1000" b="1">
                  <a:solidFill>
                    <a:schemeClr val="tx1"/>
                  </a:solidFill>
                  <a:latin typeface="Tahoma" panose="020B0604030504040204" pitchFamily="34" charset="0"/>
                  <a:ea typeface="楷体_GB2312" pitchFamily="49" charset="-122"/>
                </a:defRPr>
              </a:lvl1pPr>
              <a:lvl2pPr marL="742950" indent="-285750" eaLnBrk="0" hangingPunct="0">
                <a:defRPr kumimoji="1" sz="1000" b="1">
                  <a:solidFill>
                    <a:schemeClr val="tx1"/>
                  </a:solidFill>
                  <a:latin typeface="Tahoma" panose="020B0604030504040204" pitchFamily="34" charset="0"/>
                  <a:ea typeface="楷体_GB2312" pitchFamily="49" charset="-122"/>
                </a:defRPr>
              </a:lvl2pPr>
              <a:lvl3pPr marL="1143000" indent="-228600" eaLnBrk="0" hangingPunct="0">
                <a:defRPr kumimoji="1" sz="1000" b="1">
                  <a:solidFill>
                    <a:schemeClr val="tx1"/>
                  </a:solidFill>
                  <a:latin typeface="Tahoma" panose="020B0604030504040204" pitchFamily="34" charset="0"/>
                  <a:ea typeface="楷体_GB2312" pitchFamily="49" charset="-122"/>
                </a:defRPr>
              </a:lvl3pPr>
              <a:lvl4pPr marL="1600200" indent="-228600" eaLnBrk="0" hangingPunct="0">
                <a:defRPr kumimoji="1" sz="1000" b="1">
                  <a:solidFill>
                    <a:schemeClr val="tx1"/>
                  </a:solidFill>
                  <a:latin typeface="Tahoma" panose="020B0604030504040204" pitchFamily="34" charset="0"/>
                  <a:ea typeface="楷体_GB2312" pitchFamily="49" charset="-122"/>
                </a:defRPr>
              </a:lvl4pPr>
              <a:lvl5pPr marL="2057400" indent="-228600" eaLnBrk="0" hangingPunct="0">
                <a:defRPr kumimoji="1" sz="1000" b="1">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9pPr>
            </a:lstStyle>
            <a:p>
              <a:pPr eaLnBrk="1" hangingPunct="1"/>
              <a:endParaRPr lang="zh-CN" altLang="en-US"/>
            </a:p>
          </p:txBody>
        </p:sp>
        <p:sp>
          <p:nvSpPr>
            <p:cNvPr id="82" name="Oval 30"/>
            <p:cNvSpPr>
              <a:spLocks noChangeArrowheads="1"/>
            </p:cNvSpPr>
            <p:nvPr/>
          </p:nvSpPr>
          <p:spPr bwMode="auto">
            <a:xfrm>
              <a:off x="4848" y="1865"/>
              <a:ext cx="144" cy="144"/>
            </a:xfrm>
            <a:prstGeom prst="ellipse">
              <a:avLst/>
            </a:prstGeom>
            <a:solidFill>
              <a:srgbClr val="00FFFF"/>
            </a:solidFill>
            <a:ln w="9525">
              <a:solidFill>
                <a:schemeClr val="tx1"/>
              </a:solidFill>
              <a:miter lim="800000"/>
            </a:ln>
          </p:spPr>
          <p:txBody>
            <a:bodyPr wrap="none" anchor="ctr"/>
            <a:lstStyle>
              <a:lvl1pPr eaLnBrk="0" hangingPunct="0">
                <a:defRPr kumimoji="1" sz="1000" b="1">
                  <a:solidFill>
                    <a:schemeClr val="tx1"/>
                  </a:solidFill>
                  <a:latin typeface="Tahoma" panose="020B0604030504040204" pitchFamily="34" charset="0"/>
                  <a:ea typeface="楷体_GB2312" pitchFamily="49" charset="-122"/>
                </a:defRPr>
              </a:lvl1pPr>
              <a:lvl2pPr marL="742950" indent="-285750" eaLnBrk="0" hangingPunct="0">
                <a:defRPr kumimoji="1" sz="1000" b="1">
                  <a:solidFill>
                    <a:schemeClr val="tx1"/>
                  </a:solidFill>
                  <a:latin typeface="Tahoma" panose="020B0604030504040204" pitchFamily="34" charset="0"/>
                  <a:ea typeface="楷体_GB2312" pitchFamily="49" charset="-122"/>
                </a:defRPr>
              </a:lvl2pPr>
              <a:lvl3pPr marL="1143000" indent="-228600" eaLnBrk="0" hangingPunct="0">
                <a:defRPr kumimoji="1" sz="1000" b="1">
                  <a:solidFill>
                    <a:schemeClr val="tx1"/>
                  </a:solidFill>
                  <a:latin typeface="Tahoma" panose="020B0604030504040204" pitchFamily="34" charset="0"/>
                  <a:ea typeface="楷体_GB2312" pitchFamily="49" charset="-122"/>
                </a:defRPr>
              </a:lvl3pPr>
              <a:lvl4pPr marL="1600200" indent="-228600" eaLnBrk="0" hangingPunct="0">
                <a:defRPr kumimoji="1" sz="1000" b="1">
                  <a:solidFill>
                    <a:schemeClr val="tx1"/>
                  </a:solidFill>
                  <a:latin typeface="Tahoma" panose="020B0604030504040204" pitchFamily="34" charset="0"/>
                  <a:ea typeface="楷体_GB2312" pitchFamily="49" charset="-122"/>
                </a:defRPr>
              </a:lvl4pPr>
              <a:lvl5pPr marL="2057400" indent="-228600" eaLnBrk="0" hangingPunct="0">
                <a:defRPr kumimoji="1" sz="1000" b="1">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9pPr>
            </a:lstStyle>
            <a:p>
              <a:pPr eaLnBrk="1" hangingPunct="1"/>
              <a:endParaRPr lang="zh-CN" altLang="en-US"/>
            </a:p>
          </p:txBody>
        </p:sp>
        <p:sp>
          <p:nvSpPr>
            <p:cNvPr id="83" name="Oval 31"/>
            <p:cNvSpPr>
              <a:spLocks noChangeArrowheads="1"/>
            </p:cNvSpPr>
            <p:nvPr/>
          </p:nvSpPr>
          <p:spPr bwMode="auto">
            <a:xfrm>
              <a:off x="5328" y="2153"/>
              <a:ext cx="144" cy="144"/>
            </a:xfrm>
            <a:prstGeom prst="ellipse">
              <a:avLst/>
            </a:prstGeom>
            <a:solidFill>
              <a:srgbClr val="00FFFF"/>
            </a:solidFill>
            <a:ln w="9525">
              <a:solidFill>
                <a:schemeClr val="tx1"/>
              </a:solidFill>
              <a:miter lim="800000"/>
            </a:ln>
          </p:spPr>
          <p:txBody>
            <a:bodyPr wrap="none" anchor="ctr"/>
            <a:lstStyle>
              <a:lvl1pPr eaLnBrk="0" hangingPunct="0">
                <a:defRPr kumimoji="1" sz="1000" b="1">
                  <a:solidFill>
                    <a:schemeClr val="tx1"/>
                  </a:solidFill>
                  <a:latin typeface="Tahoma" panose="020B0604030504040204" pitchFamily="34" charset="0"/>
                  <a:ea typeface="楷体_GB2312" pitchFamily="49" charset="-122"/>
                </a:defRPr>
              </a:lvl1pPr>
              <a:lvl2pPr marL="742950" indent="-285750" eaLnBrk="0" hangingPunct="0">
                <a:defRPr kumimoji="1" sz="1000" b="1">
                  <a:solidFill>
                    <a:schemeClr val="tx1"/>
                  </a:solidFill>
                  <a:latin typeface="Tahoma" panose="020B0604030504040204" pitchFamily="34" charset="0"/>
                  <a:ea typeface="楷体_GB2312" pitchFamily="49" charset="-122"/>
                </a:defRPr>
              </a:lvl2pPr>
              <a:lvl3pPr marL="1143000" indent="-228600" eaLnBrk="0" hangingPunct="0">
                <a:defRPr kumimoji="1" sz="1000" b="1">
                  <a:solidFill>
                    <a:schemeClr val="tx1"/>
                  </a:solidFill>
                  <a:latin typeface="Tahoma" panose="020B0604030504040204" pitchFamily="34" charset="0"/>
                  <a:ea typeface="楷体_GB2312" pitchFamily="49" charset="-122"/>
                </a:defRPr>
              </a:lvl3pPr>
              <a:lvl4pPr marL="1600200" indent="-228600" eaLnBrk="0" hangingPunct="0">
                <a:defRPr kumimoji="1" sz="1000" b="1">
                  <a:solidFill>
                    <a:schemeClr val="tx1"/>
                  </a:solidFill>
                  <a:latin typeface="Tahoma" panose="020B0604030504040204" pitchFamily="34" charset="0"/>
                  <a:ea typeface="楷体_GB2312" pitchFamily="49" charset="-122"/>
                </a:defRPr>
              </a:lvl4pPr>
              <a:lvl5pPr marL="2057400" indent="-228600" eaLnBrk="0" hangingPunct="0">
                <a:defRPr kumimoji="1" sz="1000" b="1">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9pPr>
            </a:lstStyle>
            <a:p>
              <a:pPr eaLnBrk="1" hangingPunct="1"/>
              <a:endParaRPr lang="zh-CN" altLang="en-US"/>
            </a:p>
          </p:txBody>
        </p:sp>
        <p:sp>
          <p:nvSpPr>
            <p:cNvPr id="84" name="Line 32"/>
            <p:cNvSpPr>
              <a:spLocks noChangeShapeType="1"/>
            </p:cNvSpPr>
            <p:nvPr/>
          </p:nvSpPr>
          <p:spPr bwMode="auto">
            <a:xfrm flipH="1" flipV="1">
              <a:off x="4368" y="2057"/>
              <a:ext cx="960" cy="144"/>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 name="Oval 33"/>
            <p:cNvSpPr>
              <a:spLocks noChangeArrowheads="1"/>
            </p:cNvSpPr>
            <p:nvPr/>
          </p:nvSpPr>
          <p:spPr bwMode="auto">
            <a:xfrm>
              <a:off x="5232" y="1529"/>
              <a:ext cx="144" cy="144"/>
            </a:xfrm>
            <a:prstGeom prst="ellipse">
              <a:avLst/>
            </a:prstGeom>
            <a:solidFill>
              <a:srgbClr val="00FFFF"/>
            </a:solidFill>
            <a:ln w="9525">
              <a:solidFill>
                <a:schemeClr val="tx1"/>
              </a:solidFill>
              <a:miter lim="800000"/>
            </a:ln>
          </p:spPr>
          <p:txBody>
            <a:bodyPr wrap="none" anchor="ctr"/>
            <a:lstStyle>
              <a:lvl1pPr eaLnBrk="0" hangingPunct="0">
                <a:defRPr kumimoji="1" sz="1000" b="1">
                  <a:solidFill>
                    <a:schemeClr val="tx1"/>
                  </a:solidFill>
                  <a:latin typeface="Tahoma" panose="020B0604030504040204" pitchFamily="34" charset="0"/>
                  <a:ea typeface="楷体_GB2312" pitchFamily="49" charset="-122"/>
                </a:defRPr>
              </a:lvl1pPr>
              <a:lvl2pPr marL="742950" indent="-285750" eaLnBrk="0" hangingPunct="0">
                <a:defRPr kumimoji="1" sz="1000" b="1">
                  <a:solidFill>
                    <a:schemeClr val="tx1"/>
                  </a:solidFill>
                  <a:latin typeface="Tahoma" panose="020B0604030504040204" pitchFamily="34" charset="0"/>
                  <a:ea typeface="楷体_GB2312" pitchFamily="49" charset="-122"/>
                </a:defRPr>
              </a:lvl2pPr>
              <a:lvl3pPr marL="1143000" indent="-228600" eaLnBrk="0" hangingPunct="0">
                <a:defRPr kumimoji="1" sz="1000" b="1">
                  <a:solidFill>
                    <a:schemeClr val="tx1"/>
                  </a:solidFill>
                  <a:latin typeface="Tahoma" panose="020B0604030504040204" pitchFamily="34" charset="0"/>
                  <a:ea typeface="楷体_GB2312" pitchFamily="49" charset="-122"/>
                </a:defRPr>
              </a:lvl3pPr>
              <a:lvl4pPr marL="1600200" indent="-228600" eaLnBrk="0" hangingPunct="0">
                <a:defRPr kumimoji="1" sz="1000" b="1">
                  <a:solidFill>
                    <a:schemeClr val="tx1"/>
                  </a:solidFill>
                  <a:latin typeface="Tahoma" panose="020B0604030504040204" pitchFamily="34" charset="0"/>
                  <a:ea typeface="楷体_GB2312" pitchFamily="49" charset="-122"/>
                </a:defRPr>
              </a:lvl4pPr>
              <a:lvl5pPr marL="2057400" indent="-228600" eaLnBrk="0" hangingPunct="0">
                <a:defRPr kumimoji="1" sz="1000" b="1">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9pPr>
            </a:lstStyle>
            <a:p>
              <a:pPr eaLnBrk="1" hangingPunct="1"/>
              <a:endParaRPr lang="zh-CN" altLang="en-US"/>
            </a:p>
          </p:txBody>
        </p:sp>
        <p:sp>
          <p:nvSpPr>
            <p:cNvPr id="86" name="Line 34"/>
            <p:cNvSpPr>
              <a:spLocks noChangeShapeType="1"/>
            </p:cNvSpPr>
            <p:nvPr/>
          </p:nvSpPr>
          <p:spPr bwMode="auto">
            <a:xfrm>
              <a:off x="4416" y="1625"/>
              <a:ext cx="864" cy="0"/>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7" name="Line 35"/>
            <p:cNvSpPr>
              <a:spLocks noChangeShapeType="1"/>
            </p:cNvSpPr>
            <p:nvPr/>
          </p:nvSpPr>
          <p:spPr bwMode="auto">
            <a:xfrm flipH="1">
              <a:off x="4944" y="1625"/>
              <a:ext cx="336" cy="288"/>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 name="Line 36"/>
            <p:cNvSpPr>
              <a:spLocks noChangeShapeType="1"/>
            </p:cNvSpPr>
            <p:nvPr/>
          </p:nvSpPr>
          <p:spPr bwMode="auto">
            <a:xfrm flipH="1">
              <a:off x="4368" y="1913"/>
              <a:ext cx="528" cy="192"/>
            </a:xfrm>
            <a:prstGeom prst="line">
              <a:avLst/>
            </a:prstGeom>
            <a:noFill/>
            <a:ln w="28575">
              <a:solidFill>
                <a:schemeClr val="tx1"/>
              </a:solidFill>
              <a:miter lim="800000"/>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zh-CN" dirty="0" smtClean="0"/>
              <a:t>5</a:t>
            </a:r>
            <a:r>
              <a:rPr lang="zh-CN" altLang="en-US" dirty="0" smtClean="0"/>
              <a:t>、数据模型</a:t>
            </a:r>
            <a:r>
              <a:rPr lang="en-US" altLang="zh-CN" dirty="0"/>
              <a:t>(data model)</a:t>
            </a:r>
            <a:endParaRPr lang="zh-CN" altLang="en-US" dirty="0"/>
          </a:p>
        </p:txBody>
      </p:sp>
      <p:sp>
        <p:nvSpPr>
          <p:cNvPr id="70659" name="Rectangle 3"/>
          <p:cNvSpPr>
            <a:spLocks noGrp="1" noChangeArrowheads="1"/>
          </p:cNvSpPr>
          <p:nvPr>
            <p:ph type="body" idx="1"/>
          </p:nvPr>
        </p:nvSpPr>
        <p:spPr>
          <a:xfrm>
            <a:off x="581174" y="1101057"/>
            <a:ext cx="4822825" cy="599751"/>
          </a:xfrm>
        </p:spPr>
        <p:txBody>
          <a:bodyPr/>
          <a:lstStyle/>
          <a:p>
            <a:r>
              <a:rPr lang="en-US" altLang="zh-CN" sz="2600" dirty="0"/>
              <a:t>Relational model</a:t>
            </a:r>
            <a:r>
              <a:rPr lang="zh-CN" altLang="en-US" sz="2600" dirty="0" smtClean="0"/>
              <a:t>模型</a:t>
            </a:r>
            <a:endParaRPr lang="en-US" altLang="zh-CN" sz="2600" dirty="0"/>
          </a:p>
        </p:txBody>
      </p:sp>
      <p:graphicFrame>
        <p:nvGraphicFramePr>
          <p:cNvPr id="2" name="表格 1"/>
          <p:cNvGraphicFramePr>
            <a:graphicFrameLocks noGrp="1"/>
          </p:cNvGraphicFramePr>
          <p:nvPr/>
        </p:nvGraphicFramePr>
        <p:xfrm>
          <a:off x="581174" y="2276872"/>
          <a:ext cx="3408039" cy="1097280"/>
        </p:xfrm>
        <a:graphic>
          <a:graphicData uri="http://schemas.openxmlformats.org/drawingml/2006/table">
            <a:tbl>
              <a:tblPr firstRow="1" bandRow="1">
                <a:tableStyleId>{5C22544A-7EE6-4342-B048-85BDC9FD1C3A}</a:tableStyleId>
              </a:tblPr>
              <a:tblGrid>
                <a:gridCol w="1136013"/>
                <a:gridCol w="1136013"/>
                <a:gridCol w="1136013"/>
              </a:tblGrid>
              <a:tr h="317576">
                <a:tc>
                  <a:txBody>
                    <a:bodyPr/>
                    <a:lstStyle/>
                    <a:p>
                      <a:endParaRPr lang="zh-CN" altLang="en-US" dirty="0"/>
                    </a:p>
                  </a:txBody>
                  <a:tcPr/>
                </a:tc>
                <a:tc>
                  <a:txBody>
                    <a:bodyPr/>
                    <a:lstStyle/>
                    <a:p>
                      <a:endParaRPr lang="zh-CN" altLang="en-US"/>
                    </a:p>
                  </a:txBody>
                  <a:tcPr/>
                </a:tc>
                <a:tc>
                  <a:txBody>
                    <a:bodyPr/>
                    <a:lstStyle/>
                    <a:p>
                      <a:endParaRPr lang="zh-CN" altLang="en-US"/>
                    </a:p>
                  </a:txBody>
                  <a:tcPr/>
                </a:tc>
              </a:tr>
              <a:tr h="317576">
                <a:tc>
                  <a:txBody>
                    <a:bodyPr/>
                    <a:lstStyle/>
                    <a:p>
                      <a:endParaRPr lang="zh-CN" altLang="en-US"/>
                    </a:p>
                  </a:txBody>
                  <a:tcPr/>
                </a:tc>
                <a:tc>
                  <a:txBody>
                    <a:bodyPr/>
                    <a:lstStyle/>
                    <a:p>
                      <a:endParaRPr lang="zh-CN" altLang="en-US"/>
                    </a:p>
                  </a:txBody>
                  <a:tcPr/>
                </a:tc>
                <a:tc>
                  <a:txBody>
                    <a:bodyPr/>
                    <a:lstStyle/>
                    <a:p>
                      <a:endParaRPr lang="zh-CN" altLang="en-US"/>
                    </a:p>
                  </a:txBody>
                  <a:tcPr/>
                </a:tc>
              </a:tr>
              <a:tr h="317576">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graphicFrame>
        <p:nvGraphicFramePr>
          <p:cNvPr id="3" name="表格 2"/>
          <p:cNvGraphicFramePr>
            <a:graphicFrameLocks noGrp="1"/>
          </p:cNvGraphicFramePr>
          <p:nvPr/>
        </p:nvGraphicFramePr>
        <p:xfrm>
          <a:off x="4355976" y="2276872"/>
          <a:ext cx="4632173" cy="1097280"/>
        </p:xfrm>
        <a:graphic>
          <a:graphicData uri="http://schemas.openxmlformats.org/drawingml/2006/table">
            <a:tbl>
              <a:tblPr firstRow="1" bandRow="1">
                <a:tableStyleId>{5C22544A-7EE6-4342-B048-85BDC9FD1C3A}</a:tableStyleId>
              </a:tblPr>
              <a:tblGrid>
                <a:gridCol w="661739"/>
                <a:gridCol w="661739"/>
                <a:gridCol w="661739"/>
                <a:gridCol w="661739"/>
                <a:gridCol w="661739"/>
                <a:gridCol w="661739"/>
                <a:gridCol w="661739"/>
              </a:tblGrid>
              <a:tr h="194123">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19412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194123">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graphicFrame>
        <p:nvGraphicFramePr>
          <p:cNvPr id="4" name="表格 3"/>
          <p:cNvGraphicFramePr>
            <a:graphicFrameLocks noGrp="1"/>
          </p:cNvGraphicFramePr>
          <p:nvPr/>
        </p:nvGraphicFramePr>
        <p:xfrm>
          <a:off x="1619672" y="4437112"/>
          <a:ext cx="3264024" cy="1097280"/>
        </p:xfrm>
        <a:graphic>
          <a:graphicData uri="http://schemas.openxmlformats.org/drawingml/2006/table">
            <a:tbl>
              <a:tblPr firstRow="1" bandRow="1">
                <a:tableStyleId>{5C22544A-7EE6-4342-B048-85BDC9FD1C3A}</a:tableStyleId>
              </a:tblPr>
              <a:tblGrid>
                <a:gridCol w="1632012"/>
                <a:gridCol w="1632012"/>
              </a:tblGrid>
              <a:tr h="269571">
                <a:tc>
                  <a:txBody>
                    <a:bodyPr/>
                    <a:lstStyle/>
                    <a:p>
                      <a:endParaRPr lang="zh-CN" altLang="en-US" dirty="0"/>
                    </a:p>
                  </a:txBody>
                  <a:tcPr/>
                </a:tc>
                <a:tc>
                  <a:txBody>
                    <a:bodyPr/>
                    <a:lstStyle/>
                    <a:p>
                      <a:endParaRPr lang="zh-CN" altLang="en-US"/>
                    </a:p>
                  </a:txBody>
                  <a:tcPr/>
                </a:tc>
              </a:tr>
              <a:tr h="269571">
                <a:tc>
                  <a:txBody>
                    <a:bodyPr/>
                    <a:lstStyle/>
                    <a:p>
                      <a:endParaRPr lang="zh-CN" altLang="en-US"/>
                    </a:p>
                  </a:txBody>
                  <a:tcPr/>
                </a:tc>
                <a:tc>
                  <a:txBody>
                    <a:bodyPr/>
                    <a:lstStyle/>
                    <a:p>
                      <a:endParaRPr lang="zh-CN" altLang="en-US"/>
                    </a:p>
                  </a:txBody>
                  <a:tcPr/>
                </a:tc>
              </a:tr>
              <a:tr h="269571">
                <a:tc>
                  <a:txBody>
                    <a:bodyPr/>
                    <a:lstStyle/>
                    <a:p>
                      <a:endParaRPr lang="zh-CN" altLang="en-US"/>
                    </a:p>
                  </a:txBody>
                  <a:tcPr/>
                </a:tc>
                <a:tc>
                  <a:txBody>
                    <a:bodyPr/>
                    <a:lstStyle/>
                    <a:p>
                      <a:endParaRPr lang="zh-CN" altLang="en-US" dirty="0"/>
                    </a:p>
                  </a:txBody>
                  <a:tcPr/>
                </a:tc>
              </a:tr>
            </a:tbl>
          </a:graphicData>
        </a:graphic>
      </p:graphicFrame>
    </p:spTree>
  </p:cSld>
  <p:clrMapOvr>
    <a:masterClrMapping/>
  </p:clrMapOvr>
  <p:transition spd="med">
    <p:wheel spokes="8"/>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1" name="Rectangle 3"/>
          <p:cNvSpPr>
            <a:spLocks noGrp="1" noChangeArrowheads="1"/>
          </p:cNvSpPr>
          <p:nvPr>
            <p:ph type="body" sz="half" idx="1"/>
          </p:nvPr>
        </p:nvSpPr>
        <p:spPr>
          <a:xfrm>
            <a:off x="179512" y="1124744"/>
            <a:ext cx="4841875" cy="720080"/>
          </a:xfrm>
        </p:spPr>
        <p:txBody>
          <a:bodyPr/>
          <a:lstStyle/>
          <a:p>
            <a:pPr marL="342900" lvl="1" indent="-342900">
              <a:spcBef>
                <a:spcPct val="10000"/>
              </a:spcBef>
              <a:buClr>
                <a:schemeClr val="folHlink"/>
              </a:buClr>
              <a:buSzPct val="60000"/>
            </a:pPr>
            <a:r>
              <a:rPr lang="zh-CN" altLang="en-US" dirty="0">
                <a:ea typeface="楷体_GB2312" pitchFamily="49" charset="-122"/>
              </a:rPr>
              <a:t>关系</a:t>
            </a:r>
            <a:r>
              <a:rPr lang="zh-CN" altLang="en-US" dirty="0" smtClean="0">
                <a:ea typeface="楷体_GB2312" pitchFamily="49" charset="-122"/>
              </a:rPr>
              <a:t>模型</a:t>
            </a:r>
            <a:endParaRPr lang="zh-CN" altLang="en-US" dirty="0">
              <a:ea typeface="楷体_GB2312" pitchFamily="49" charset="-122"/>
            </a:endParaRPr>
          </a:p>
        </p:txBody>
      </p:sp>
      <p:sp>
        <p:nvSpPr>
          <p:cNvPr id="3" name="标题 2"/>
          <p:cNvSpPr>
            <a:spLocks noGrp="1"/>
          </p:cNvSpPr>
          <p:nvPr>
            <p:ph type="title"/>
          </p:nvPr>
        </p:nvSpPr>
        <p:spPr>
          <a:xfrm>
            <a:off x="916694" y="234412"/>
            <a:ext cx="6240462" cy="685800"/>
          </a:xfrm>
        </p:spPr>
        <p:txBody>
          <a:bodyPr/>
          <a:lstStyle/>
          <a:p>
            <a:endParaRPr lang="zh-CN" altLang="en-US"/>
          </a:p>
        </p:txBody>
      </p:sp>
      <p:pic>
        <p:nvPicPr>
          <p:cNvPr id="7" name="图片 6"/>
          <p:cNvPicPr>
            <a:picLocks noChangeAspect="1"/>
          </p:cNvPicPr>
          <p:nvPr/>
        </p:nvPicPr>
        <p:blipFill>
          <a:blip r:embed="rId1"/>
          <a:stretch>
            <a:fillRect/>
          </a:stretch>
        </p:blipFill>
        <p:spPr>
          <a:xfrm>
            <a:off x="539553" y="2049356"/>
            <a:ext cx="3600400" cy="2543611"/>
          </a:xfrm>
          <a:prstGeom prst="rect">
            <a:avLst/>
          </a:prstGeom>
        </p:spPr>
      </p:pic>
      <p:pic>
        <p:nvPicPr>
          <p:cNvPr id="8" name="图片 7"/>
          <p:cNvPicPr>
            <a:picLocks noChangeAspect="1"/>
          </p:cNvPicPr>
          <p:nvPr/>
        </p:nvPicPr>
        <p:blipFill>
          <a:blip r:embed="rId2"/>
          <a:stretch>
            <a:fillRect/>
          </a:stretch>
        </p:blipFill>
        <p:spPr>
          <a:xfrm>
            <a:off x="5053462" y="1810758"/>
            <a:ext cx="3067072" cy="1890726"/>
          </a:xfrm>
          <a:prstGeom prst="rect">
            <a:avLst/>
          </a:prstGeom>
        </p:spPr>
      </p:pic>
      <p:pic>
        <p:nvPicPr>
          <p:cNvPr id="9" name="图片 8"/>
          <p:cNvPicPr>
            <a:picLocks noChangeAspect="1"/>
          </p:cNvPicPr>
          <p:nvPr/>
        </p:nvPicPr>
        <p:blipFill>
          <a:blip r:embed="rId3"/>
          <a:stretch>
            <a:fillRect/>
          </a:stretch>
        </p:blipFill>
        <p:spPr>
          <a:xfrm>
            <a:off x="4499992" y="4128193"/>
            <a:ext cx="4098884" cy="2290347"/>
          </a:xfrm>
          <a:prstGeom prst="rect">
            <a:avLst/>
          </a:prstGeom>
        </p:spPr>
      </p:pic>
    </p:spTree>
  </p:cSld>
  <p:clrMapOvr>
    <a:masterClrMapping/>
  </p:clrMapOvr>
  <p:transition spd="med">
    <p:wheel spokes="8"/>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日期占位符 1"/>
          <p:cNvSpPr>
            <a:spLocks noGrp="1"/>
          </p:cNvSpPr>
          <p:nvPr>
            <p:ph type="dt" sz="quarter" idx="10"/>
          </p:nvPr>
        </p:nvSpPr>
        <p:spPr>
          <a:xfrm>
            <a:off x="0" y="6400800"/>
            <a:ext cx="2267744" cy="457200"/>
          </a:xfrm>
          <a:noFill/>
        </p:spPr>
        <p:txBody>
          <a:bodyPr/>
          <a:lstStyle/>
          <a:p>
            <a:fld id="{273C1D08-BB80-41AF-A8EA-10459F90C0CA}" type="datetime9">
              <a:rPr lang="zh-CN" altLang="en-US" smtClean="0"/>
            </a:fld>
            <a:endParaRPr lang="en-US" altLang="zh-CN" dirty="0" smtClean="0"/>
          </a:p>
        </p:txBody>
      </p:sp>
      <p:sp>
        <p:nvSpPr>
          <p:cNvPr id="46084" name="Rectangle 2"/>
          <p:cNvSpPr>
            <a:spLocks noChangeArrowheads="1"/>
          </p:cNvSpPr>
          <p:nvPr/>
        </p:nvSpPr>
        <p:spPr bwMode="auto">
          <a:xfrm>
            <a:off x="685800" y="188640"/>
            <a:ext cx="7772400" cy="747712"/>
          </a:xfrm>
          <a:prstGeom prst="rect">
            <a:avLst/>
          </a:prstGeom>
          <a:noFill/>
          <a:ln w="9525">
            <a:noFill/>
            <a:miter lim="800000"/>
          </a:ln>
        </p:spPr>
        <p:txBody>
          <a:bodyPr anchor="ctr"/>
          <a:lstStyle/>
          <a:p>
            <a:pPr eaLnBrk="1" hangingPunct="1">
              <a:defRPr/>
            </a:pPr>
            <a:r>
              <a:rPr lang="en-US" altLang="zh-CN" sz="3200" dirty="0">
                <a:solidFill>
                  <a:srgbClr val="FF33CC"/>
                </a:solidFill>
                <a:effectLst>
                  <a:outerShdw blurRad="38100" dist="38100" dir="2700000" algn="tl">
                    <a:srgbClr val="C0C0C0"/>
                  </a:outerShdw>
                </a:effectLst>
                <a:latin typeface="+mj-lt"/>
                <a:ea typeface="宋体" panose="02010600030101010101" pitchFamily="2" charset="-122"/>
                <a:cs typeface="+mj-cs"/>
              </a:rPr>
              <a:t> </a:t>
            </a:r>
            <a:r>
              <a:rPr lang="zh-CN" altLang="en-US" sz="3200" dirty="0" smtClean="0">
                <a:solidFill>
                  <a:srgbClr val="FF33CC"/>
                </a:solidFill>
                <a:effectLst>
                  <a:outerShdw blurRad="38100" dist="38100" dir="2700000" algn="tl">
                    <a:srgbClr val="C0C0C0"/>
                  </a:outerShdw>
                </a:effectLst>
                <a:latin typeface="+mj-lt"/>
                <a:ea typeface="宋体" panose="02010600030101010101" pitchFamily="2" charset="-122"/>
                <a:cs typeface="+mj-cs"/>
              </a:rPr>
              <a:t>关系和非关系</a:t>
            </a:r>
            <a:endPar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endParaRPr>
          </a:p>
        </p:txBody>
      </p:sp>
      <p:sp>
        <p:nvSpPr>
          <p:cNvPr id="55301" name="Rectangle 3"/>
          <p:cNvSpPr>
            <a:spLocks noChangeArrowheads="1"/>
          </p:cNvSpPr>
          <p:nvPr/>
        </p:nvSpPr>
        <p:spPr bwMode="auto">
          <a:xfrm>
            <a:off x="685800" y="990600"/>
            <a:ext cx="7772400" cy="5334000"/>
          </a:xfrm>
          <a:prstGeom prst="rect">
            <a:avLst/>
          </a:prstGeom>
          <a:noFill/>
          <a:ln w="9525">
            <a:noFill/>
            <a:miter lim="800000"/>
          </a:ln>
        </p:spPr>
        <p:txBody>
          <a:bodyPr/>
          <a:lstStyle/>
          <a:p>
            <a:pPr eaLnBrk="1" hangingPunct="1">
              <a:spcBef>
                <a:spcPct val="20000"/>
              </a:spcBef>
              <a:buFont typeface="Wingdings" panose="05000000000000000000" pitchFamily="2" charset="2"/>
              <a:buChar char="Ø"/>
            </a:pPr>
            <a:r>
              <a:rPr lang="zh-CN" altLang="en-US" sz="2800" dirty="0" smtClean="0">
                <a:latin typeface="宋体" panose="02010600030101010101" pitchFamily="2" charset="-122"/>
                <a:ea typeface="宋体" panose="02010600030101010101" pitchFamily="2" charset="-122"/>
              </a:rPr>
              <a:t>关系数据库</a:t>
            </a:r>
            <a:endParaRPr lang="en-US" altLang="zh-CN" sz="2800" dirty="0" smtClean="0">
              <a:latin typeface="宋体" panose="02010600030101010101" pitchFamily="2" charset="-122"/>
              <a:ea typeface="宋体" panose="02010600030101010101" pitchFamily="2" charset="-122"/>
            </a:endParaRPr>
          </a:p>
          <a:p>
            <a:pPr marL="457200" lvl="2" indent="444500">
              <a:spcBef>
                <a:spcPct val="20000"/>
              </a:spcBef>
              <a:buFont typeface="Wingdings" panose="05000000000000000000" pitchFamily="2" charset="2"/>
              <a:buChar char="ü"/>
            </a:pPr>
            <a:r>
              <a:rPr lang="zh-CN" altLang="en-US" dirty="0">
                <a:latin typeface="华文楷体" pitchFamily="2" charset="-122"/>
                <a:ea typeface="华文楷体" pitchFamily="2" charset="-122"/>
              </a:rPr>
              <a:t>非过程</a:t>
            </a:r>
            <a:r>
              <a:rPr lang="zh-CN" altLang="en-US" dirty="0" smtClean="0">
                <a:latin typeface="华文楷体" pitchFamily="2" charset="-122"/>
                <a:ea typeface="华文楷体" pitchFamily="2" charset="-122"/>
              </a:rPr>
              <a:t>性语言</a:t>
            </a:r>
            <a:endParaRPr lang="zh-CN" altLang="en-US" dirty="0">
              <a:latin typeface="华文楷体" pitchFamily="2" charset="-122"/>
              <a:ea typeface="华文楷体" pitchFamily="2" charset="-122"/>
            </a:endParaRPr>
          </a:p>
          <a:p>
            <a:pPr marL="457200" lvl="2" indent="444500">
              <a:spcBef>
                <a:spcPct val="20000"/>
              </a:spcBef>
              <a:buFont typeface="Wingdings" panose="05000000000000000000" pitchFamily="2" charset="2"/>
              <a:buChar char="ü"/>
            </a:pPr>
            <a:r>
              <a:rPr lang="zh-CN" altLang="en-US" dirty="0" smtClean="0">
                <a:latin typeface="华文楷体" pitchFamily="2" charset="-122"/>
                <a:ea typeface="华文楷体" pitchFamily="2" charset="-122"/>
              </a:rPr>
              <a:t>安全</a:t>
            </a:r>
            <a:r>
              <a:rPr lang="zh-CN" altLang="en-US" dirty="0">
                <a:latin typeface="华文楷体" pitchFamily="2" charset="-122"/>
                <a:ea typeface="华文楷体" pitchFamily="2" charset="-122"/>
              </a:rPr>
              <a:t>保护（</a:t>
            </a:r>
            <a:r>
              <a:rPr lang="zh-CN" altLang="en-US" dirty="0" smtClean="0">
                <a:latin typeface="华文楷体" pitchFamily="2" charset="-122"/>
                <a:ea typeface="华文楷体" pitchFamily="2" charset="-122"/>
              </a:rPr>
              <a:t>事务）</a:t>
            </a:r>
            <a:endParaRPr lang="en-US" altLang="zh-CN" dirty="0" smtClean="0">
              <a:latin typeface="华文楷体" pitchFamily="2" charset="-122"/>
              <a:ea typeface="华文楷体" pitchFamily="2" charset="-122"/>
            </a:endParaRPr>
          </a:p>
          <a:p>
            <a:pPr marL="457200" lvl="2" indent="444500">
              <a:spcBef>
                <a:spcPct val="20000"/>
              </a:spcBef>
              <a:buFont typeface="Wingdings" panose="05000000000000000000" pitchFamily="2" charset="2"/>
              <a:buChar char="ü"/>
            </a:pPr>
            <a:r>
              <a:rPr lang="zh-CN" altLang="en-US" dirty="0">
                <a:latin typeface="华文楷体" pitchFamily="2" charset="-122"/>
                <a:ea typeface="华文楷体" pitchFamily="2" charset="-122"/>
              </a:rPr>
              <a:t>高效</a:t>
            </a:r>
            <a:endParaRPr lang="en-US" altLang="zh-CN" dirty="0" smtClean="0">
              <a:latin typeface="华文楷体" pitchFamily="2" charset="-122"/>
              <a:ea typeface="华文楷体" pitchFamily="2" charset="-122"/>
            </a:endParaRPr>
          </a:p>
          <a:p>
            <a:pPr lvl="1" indent="-457200">
              <a:spcBef>
                <a:spcPct val="20000"/>
              </a:spcBef>
              <a:buFont typeface="Wingdings" panose="05000000000000000000" pitchFamily="2" charset="2"/>
              <a:buChar char="Ø"/>
            </a:pPr>
            <a:r>
              <a:rPr lang="zh-CN" altLang="en-US" sz="2800" dirty="0" smtClean="0">
                <a:latin typeface="宋体" panose="02010600030101010101" pitchFamily="2" charset="-122"/>
                <a:ea typeface="宋体" panose="02010600030101010101" pitchFamily="2" charset="-122"/>
              </a:rPr>
              <a:t>非关系数据库</a:t>
            </a:r>
            <a:endParaRPr lang="en-US" altLang="zh-CN" sz="2800" dirty="0" smtClean="0">
              <a:latin typeface="宋体" panose="02010600030101010101" pitchFamily="2" charset="-122"/>
              <a:ea typeface="宋体" panose="02010600030101010101" pitchFamily="2" charset="-122"/>
            </a:endParaRPr>
          </a:p>
          <a:p>
            <a:pPr marL="457200" lvl="2" indent="444500">
              <a:spcBef>
                <a:spcPct val="20000"/>
              </a:spcBef>
              <a:buFont typeface="Wingdings" panose="05000000000000000000" pitchFamily="2" charset="2"/>
              <a:buChar char="ü"/>
            </a:pPr>
            <a:r>
              <a:rPr lang="zh-CN" altLang="en-US" sz="2800" dirty="0" smtClean="0">
                <a:latin typeface="华文楷体" pitchFamily="2" charset="-122"/>
                <a:ea typeface="华文楷体" pitchFamily="2" charset="-122"/>
              </a:rPr>
              <a:t>高效</a:t>
            </a:r>
            <a:endParaRPr lang="en-US" altLang="zh-CN" sz="2800" dirty="0" smtClean="0">
              <a:latin typeface="华文楷体" pitchFamily="2" charset="-122"/>
              <a:ea typeface="华文楷体" pitchFamily="2" charset="-122"/>
            </a:endParaRPr>
          </a:p>
          <a:p>
            <a:pPr lvl="2" indent="-457200">
              <a:spcBef>
                <a:spcPct val="20000"/>
              </a:spcBef>
              <a:buFont typeface="Wingdings" panose="05000000000000000000" pitchFamily="2" charset="2"/>
              <a:buChar char="u"/>
            </a:pPr>
            <a:r>
              <a:rPr lang="zh-CN" altLang="en-US" sz="2800" dirty="0" smtClean="0">
                <a:latin typeface="华文楷体" pitchFamily="2" charset="-122"/>
                <a:ea typeface="华文楷体" pitchFamily="2" charset="-122"/>
              </a:rPr>
              <a:t>非</a:t>
            </a:r>
            <a:r>
              <a:rPr lang="zh-CN" altLang="en-US" sz="2800" dirty="0">
                <a:latin typeface="华文楷体" pitchFamily="2" charset="-122"/>
                <a:ea typeface="华文楷体" pitchFamily="2" charset="-122"/>
              </a:rPr>
              <a:t>过程性语言</a:t>
            </a:r>
            <a:endParaRPr lang="zh-CN" altLang="en-US" sz="2800" dirty="0">
              <a:latin typeface="华文楷体" pitchFamily="2" charset="-122"/>
              <a:ea typeface="华文楷体" pitchFamily="2" charset="-122"/>
            </a:endParaRPr>
          </a:p>
          <a:p>
            <a:pPr lvl="2" indent="-457200">
              <a:spcBef>
                <a:spcPct val="20000"/>
              </a:spcBef>
              <a:buFont typeface="Wingdings" panose="05000000000000000000" pitchFamily="2" charset="2"/>
              <a:buChar char="u"/>
            </a:pPr>
            <a:r>
              <a:rPr lang="zh-CN" altLang="en-US" sz="2800" dirty="0">
                <a:latin typeface="华文楷体" pitchFamily="2" charset="-122"/>
                <a:ea typeface="华文楷体" pitchFamily="2" charset="-122"/>
              </a:rPr>
              <a:t>安全保护（事务）</a:t>
            </a:r>
            <a:endParaRPr lang="en-US" altLang="zh-CN" sz="2800" dirty="0">
              <a:latin typeface="华文楷体" pitchFamily="2" charset="-122"/>
              <a:ea typeface="华文楷体" pitchFamily="2" charset="-122"/>
            </a:endParaRPr>
          </a:p>
          <a:p>
            <a:pPr marL="457200" lvl="2">
              <a:spcBef>
                <a:spcPct val="20000"/>
              </a:spcBef>
            </a:pPr>
            <a:endParaRPr lang="en-US" altLang="zh-CN" sz="2800" dirty="0">
              <a:latin typeface="宋体" panose="02010600030101010101" pitchFamily="2" charset="-122"/>
              <a:ea typeface="宋体" panose="02010600030101010101" pitchFamily="2" charset="-122"/>
            </a:endParaRPr>
          </a:p>
          <a:p>
            <a:pPr marL="342900" lvl="1" indent="-342900">
              <a:spcBef>
                <a:spcPct val="20000"/>
              </a:spcBef>
              <a:buFont typeface="Wingdings" panose="05000000000000000000" pitchFamily="2" charset="2"/>
              <a:buChar char="Ø"/>
            </a:pPr>
            <a:endParaRPr lang="en-US" altLang="zh-CN" sz="3200" dirty="0">
              <a:latin typeface="宋体" panose="02010600030101010101" pitchFamily="2" charset="-122"/>
              <a:ea typeface="宋体" panose="02010600030101010101" pitchFamily="2" charset="-122"/>
            </a:endParaRPr>
          </a:p>
          <a:p>
            <a:pPr marL="342900" lvl="1" indent="-342900">
              <a:spcBef>
                <a:spcPct val="20000"/>
              </a:spcBef>
              <a:buFont typeface="Wingdings" panose="05000000000000000000" pitchFamily="2" charset="2"/>
              <a:buChar char="Ø"/>
            </a:pPr>
            <a:endParaRPr lang="zh-CN" altLang="en-US" sz="3200" dirty="0">
              <a:latin typeface="宋体" panose="02010600030101010101" pitchFamily="2" charset="-122"/>
              <a:ea typeface="宋体" panose="02010600030101010101" pitchFamily="2" charset="-122"/>
            </a:endParaRPr>
          </a:p>
        </p:txBody>
      </p:sp>
    </p:spTree>
  </p:cSld>
  <p:clrMapOvr>
    <a:masterClrMapping/>
  </p:clrMapOvr>
  <p:transition spd="med">
    <p:wheel spokes="8"/>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日期占位符 1"/>
          <p:cNvSpPr>
            <a:spLocks noGrp="1"/>
          </p:cNvSpPr>
          <p:nvPr>
            <p:ph type="dt" sz="quarter" idx="10"/>
          </p:nvPr>
        </p:nvSpPr>
        <p:spPr>
          <a:xfrm>
            <a:off x="0" y="6525344"/>
            <a:ext cx="2555776" cy="332656"/>
          </a:xfrm>
          <a:noFill/>
        </p:spPr>
        <p:txBody>
          <a:bodyPr/>
          <a:lstStyle/>
          <a:p>
            <a:fld id="{FE84DC60-A232-4571-9E4C-AD2D23F02286}" type="datetime9">
              <a:rPr lang="zh-CN" altLang="en-US" smtClean="0"/>
            </a:fld>
            <a:endParaRPr lang="en-US" altLang="zh-CN" dirty="0" smtClean="0"/>
          </a:p>
        </p:txBody>
      </p:sp>
      <p:sp>
        <p:nvSpPr>
          <p:cNvPr id="18436" name="Rectangle 3"/>
          <p:cNvSpPr>
            <a:spLocks noChangeArrowheads="1"/>
          </p:cNvSpPr>
          <p:nvPr/>
        </p:nvSpPr>
        <p:spPr bwMode="auto">
          <a:xfrm>
            <a:off x="642910" y="836712"/>
            <a:ext cx="7772400" cy="5257800"/>
          </a:xfrm>
          <a:prstGeom prst="rect">
            <a:avLst/>
          </a:prstGeom>
          <a:noFill/>
          <a:ln w="9525">
            <a:noFill/>
            <a:miter lim="800000"/>
          </a:ln>
        </p:spPr>
        <p:txBody>
          <a:bodyPr/>
          <a:lstStyle/>
          <a:p>
            <a:pPr eaLnBrk="1" hangingPunct="1">
              <a:lnSpc>
                <a:spcPct val="150000"/>
              </a:lnSpc>
              <a:spcBef>
                <a:spcPct val="20000"/>
              </a:spcBef>
              <a:buFontTx/>
              <a:buNone/>
            </a:pPr>
            <a:r>
              <a:rPr lang="zh-CN" altLang="en-US" sz="2800" dirty="0">
                <a:latin typeface="宋体" panose="02010600030101010101" pitchFamily="2" charset="-122"/>
                <a:ea typeface="宋体" panose="02010600030101010101" pitchFamily="2" charset="-122"/>
              </a:rPr>
              <a:t>  在文件处理系统中存储数据的弊端</a:t>
            </a:r>
            <a:endParaRPr lang="zh-CN" altLang="en-US" sz="2800" dirty="0">
              <a:latin typeface="宋体" panose="02010600030101010101" pitchFamily="2" charset="-122"/>
              <a:ea typeface="宋体" panose="02010600030101010101" pitchFamily="2" charset="-122"/>
            </a:endParaRPr>
          </a:p>
          <a:p>
            <a:pPr marL="363855" indent="-342900">
              <a:lnSpc>
                <a:spcPct val="150000"/>
              </a:lnSpc>
              <a:spcBef>
                <a:spcPct val="20000"/>
              </a:spcBef>
              <a:buFont typeface="Wingdings" panose="05000000000000000000" pitchFamily="2" charset="2"/>
              <a:buChar char="Ø"/>
            </a:pPr>
            <a:r>
              <a:rPr lang="zh-CN" altLang="en-US" sz="2200" dirty="0">
                <a:solidFill>
                  <a:srgbClr val="FF0000"/>
                </a:solidFill>
                <a:latin typeface="宋体" panose="02010600030101010101" pitchFamily="2" charset="-122"/>
                <a:ea typeface="宋体" panose="02010600030101010101" pitchFamily="2" charset="-122"/>
              </a:rPr>
              <a:t>数据访问</a:t>
            </a:r>
            <a:r>
              <a:rPr lang="zh-CN" altLang="en-US" sz="2200" dirty="0" smtClean="0">
                <a:solidFill>
                  <a:srgbClr val="FF0000"/>
                </a:solidFill>
                <a:latin typeface="宋体" panose="02010600030101010101" pitchFamily="2" charset="-122"/>
                <a:ea typeface="宋体" panose="02010600030101010101" pitchFamily="2" charset="-122"/>
              </a:rPr>
              <a:t>困难、</a:t>
            </a:r>
            <a:r>
              <a:rPr lang="zh-CN" altLang="en-US" sz="2200" dirty="0">
                <a:solidFill>
                  <a:srgbClr val="FF0000"/>
                </a:solidFill>
                <a:latin typeface="宋体" panose="02010600030101010101" pitchFamily="2" charset="-122"/>
                <a:ea typeface="宋体" panose="02010600030101010101" pitchFamily="2" charset="-122"/>
              </a:rPr>
              <a:t>不</a:t>
            </a:r>
            <a:r>
              <a:rPr lang="zh-CN" altLang="en-US" sz="2200" dirty="0" smtClean="0">
                <a:solidFill>
                  <a:srgbClr val="FF0000"/>
                </a:solidFill>
                <a:latin typeface="宋体" panose="02010600030101010101" pitchFamily="2" charset="-122"/>
                <a:ea typeface="宋体" panose="02010600030101010101" pitchFamily="2" charset="-122"/>
              </a:rPr>
              <a:t>方便、</a:t>
            </a:r>
            <a:r>
              <a:rPr lang="zh-CN" altLang="en-US" sz="2200" i="1" dirty="0">
                <a:solidFill>
                  <a:srgbClr val="FF0000"/>
                </a:solidFill>
                <a:latin typeface="宋体" panose="02010600030101010101" pitchFamily="2" charset="-122"/>
                <a:ea typeface="宋体" panose="02010600030101010101" pitchFamily="2" charset="-122"/>
              </a:rPr>
              <a:t>安全维护不容易</a:t>
            </a:r>
            <a:endParaRPr lang="en-US" altLang="zh-CN" sz="2200" i="1" dirty="0">
              <a:solidFill>
                <a:srgbClr val="FF0000"/>
              </a:solidFill>
              <a:latin typeface="宋体" panose="02010600030101010101" pitchFamily="2" charset="-122"/>
              <a:ea typeface="宋体" panose="02010600030101010101" pitchFamily="2" charset="-122"/>
            </a:endParaRPr>
          </a:p>
          <a:p>
            <a:pPr marL="821055" lvl="1" indent="-342900">
              <a:lnSpc>
                <a:spcPct val="150000"/>
              </a:lnSpc>
              <a:spcBef>
                <a:spcPct val="20000"/>
              </a:spcBef>
              <a:buFont typeface="Wingdings" panose="05000000000000000000" pitchFamily="2" charset="2"/>
              <a:buChar char="ü"/>
            </a:pPr>
            <a:r>
              <a:rPr lang="zh-CN" altLang="en-US" sz="2200" dirty="0">
                <a:latin typeface="宋体" panose="02010600030101010101" pitchFamily="2" charset="-122"/>
                <a:ea typeface="宋体" panose="02010600030101010101" pitchFamily="2" charset="-122"/>
              </a:rPr>
              <a:t>数据孤立、冗余、不一致</a:t>
            </a:r>
            <a:endParaRPr lang="en-US" altLang="zh-CN" sz="2200" dirty="0">
              <a:latin typeface="宋体" panose="02010600030101010101" pitchFamily="2" charset="-122"/>
              <a:ea typeface="宋体" panose="02010600030101010101" pitchFamily="2" charset="-122"/>
            </a:endParaRPr>
          </a:p>
          <a:p>
            <a:pPr marL="821055" lvl="1" indent="-342900">
              <a:lnSpc>
                <a:spcPct val="150000"/>
              </a:lnSpc>
              <a:spcBef>
                <a:spcPct val="20000"/>
              </a:spcBef>
              <a:buFont typeface="Wingdings" panose="05000000000000000000" pitchFamily="2" charset="2"/>
              <a:buChar char="ü"/>
            </a:pPr>
            <a:r>
              <a:rPr lang="zh-CN" altLang="en-US" sz="2200" dirty="0" smtClean="0">
                <a:latin typeface="宋体" panose="02010600030101010101" pitchFamily="2" charset="-122"/>
                <a:ea typeface="宋体" panose="02010600030101010101" pitchFamily="2" charset="-122"/>
              </a:rPr>
              <a:t>数据访问困难</a:t>
            </a:r>
            <a:endParaRPr lang="en-US" altLang="zh-CN" sz="2200" dirty="0" smtClean="0">
              <a:latin typeface="宋体" panose="02010600030101010101" pitchFamily="2" charset="-122"/>
              <a:ea typeface="宋体" panose="02010600030101010101" pitchFamily="2" charset="-122"/>
            </a:endParaRPr>
          </a:p>
          <a:p>
            <a:pPr marL="763905" lvl="1" indent="-285750">
              <a:lnSpc>
                <a:spcPct val="150000"/>
              </a:lnSpc>
              <a:spcBef>
                <a:spcPct val="20000"/>
              </a:spcBef>
              <a:buFont typeface="Wingdings" panose="05000000000000000000" pitchFamily="2" charset="2"/>
              <a:buChar char="ü"/>
            </a:pPr>
            <a:r>
              <a:rPr lang="zh-CN" altLang="en-US" sz="2200" b="1" i="1" dirty="0" smtClean="0">
                <a:latin typeface="宋体" panose="02010600030101010101" pitchFamily="2" charset="-122"/>
                <a:ea typeface="宋体" panose="02010600030101010101" pitchFamily="2" charset="-122"/>
              </a:rPr>
              <a:t>完整性</a:t>
            </a:r>
            <a:r>
              <a:rPr lang="zh-CN" altLang="en-US" sz="2200" b="1" i="1" dirty="0">
                <a:latin typeface="宋体" panose="02010600030101010101" pitchFamily="2" charset="-122"/>
                <a:ea typeface="宋体" panose="02010600030101010101" pitchFamily="2" charset="-122"/>
              </a:rPr>
              <a:t>问题</a:t>
            </a:r>
            <a:endParaRPr lang="zh-CN" altLang="en-US" sz="2200" b="1" i="1" dirty="0">
              <a:latin typeface="宋体" panose="02010600030101010101" pitchFamily="2" charset="-122"/>
              <a:ea typeface="宋体" panose="02010600030101010101" pitchFamily="2" charset="-122"/>
            </a:endParaRPr>
          </a:p>
          <a:p>
            <a:pPr marL="763905" lvl="1" indent="-285750">
              <a:lnSpc>
                <a:spcPct val="150000"/>
              </a:lnSpc>
              <a:spcBef>
                <a:spcPct val="20000"/>
              </a:spcBef>
              <a:buFont typeface="Wingdings" panose="05000000000000000000" pitchFamily="2" charset="2"/>
              <a:buChar char="ü"/>
            </a:pPr>
            <a:r>
              <a:rPr lang="zh-CN" altLang="en-US" sz="2200" b="1" i="1" dirty="0">
                <a:latin typeface="宋体" panose="02010600030101010101" pitchFamily="2" charset="-122"/>
                <a:ea typeface="宋体" panose="02010600030101010101" pitchFamily="2" charset="-122"/>
              </a:rPr>
              <a:t>原子性问题</a:t>
            </a:r>
            <a:endParaRPr lang="zh-CN" altLang="en-US" sz="2200" b="1" i="1" dirty="0">
              <a:latin typeface="宋体" panose="02010600030101010101" pitchFamily="2" charset="-122"/>
              <a:ea typeface="宋体" panose="02010600030101010101" pitchFamily="2" charset="-122"/>
            </a:endParaRPr>
          </a:p>
          <a:p>
            <a:pPr marL="763905" lvl="1" indent="-285750">
              <a:lnSpc>
                <a:spcPct val="150000"/>
              </a:lnSpc>
              <a:spcBef>
                <a:spcPct val="20000"/>
              </a:spcBef>
              <a:buFont typeface="Wingdings" panose="05000000000000000000" pitchFamily="2" charset="2"/>
              <a:buChar char="ü"/>
            </a:pPr>
            <a:r>
              <a:rPr lang="zh-CN" altLang="en-US" sz="2200" b="1" i="1" dirty="0">
                <a:latin typeface="宋体" panose="02010600030101010101" pitchFamily="2" charset="-122"/>
                <a:ea typeface="宋体" panose="02010600030101010101" pitchFamily="2" charset="-122"/>
              </a:rPr>
              <a:t>并发访问</a:t>
            </a:r>
            <a:r>
              <a:rPr lang="zh-CN" altLang="en-US" sz="2200" b="1" i="1" dirty="0" smtClean="0">
                <a:latin typeface="宋体" panose="02010600030101010101" pitchFamily="2" charset="-122"/>
                <a:ea typeface="宋体" panose="02010600030101010101" pitchFamily="2" charset="-122"/>
              </a:rPr>
              <a:t>问题</a:t>
            </a:r>
            <a:endParaRPr lang="en-US" altLang="zh-CN" sz="2200" b="1" i="1" dirty="0" smtClean="0">
              <a:latin typeface="宋体" panose="02010600030101010101" pitchFamily="2" charset="-122"/>
              <a:ea typeface="宋体" panose="02010600030101010101" pitchFamily="2" charset="-122"/>
            </a:endParaRPr>
          </a:p>
          <a:p>
            <a:pPr marL="763905" lvl="1" indent="-285750">
              <a:lnSpc>
                <a:spcPct val="150000"/>
              </a:lnSpc>
              <a:spcBef>
                <a:spcPct val="20000"/>
              </a:spcBef>
              <a:buFont typeface="Wingdings" panose="05000000000000000000" pitchFamily="2" charset="2"/>
              <a:buChar char="ü"/>
            </a:pPr>
            <a:r>
              <a:rPr lang="zh-CN" altLang="en-US" sz="2200" i="1" dirty="0" smtClean="0">
                <a:latin typeface="宋体" panose="02010600030101010101" pitchFamily="2" charset="-122"/>
                <a:ea typeface="宋体" panose="02010600030101010101" pitchFamily="2" charset="-122"/>
              </a:rPr>
              <a:t>安全问题</a:t>
            </a:r>
            <a:endParaRPr lang="zh-CN" altLang="en-US" sz="2200" b="1" i="1" dirty="0">
              <a:latin typeface="宋体" panose="02010600030101010101" pitchFamily="2" charset="-122"/>
              <a:ea typeface="宋体" panose="02010600030101010101" pitchFamily="2" charset="-122"/>
            </a:endParaRPr>
          </a:p>
          <a:p>
            <a:pPr marL="763905" lvl="1" indent="-285750" eaLnBrk="1" hangingPunct="1">
              <a:lnSpc>
                <a:spcPct val="150000"/>
              </a:lnSpc>
              <a:spcBef>
                <a:spcPct val="20000"/>
              </a:spcBef>
              <a:buFont typeface="Wingdings" panose="05000000000000000000" pitchFamily="2" charset="2"/>
              <a:buChar char="ü"/>
            </a:pPr>
            <a:r>
              <a:rPr lang="zh-CN" altLang="en-US" sz="2200" b="1" i="1" dirty="0">
                <a:solidFill>
                  <a:schemeClr val="bg1"/>
                </a:solidFill>
                <a:latin typeface="宋体" panose="02010600030101010101" pitchFamily="2" charset="-122"/>
                <a:ea typeface="宋体" panose="02010600030101010101" pitchFamily="2" charset="-122"/>
              </a:rPr>
              <a:t>安全性问题 </a:t>
            </a:r>
            <a:endParaRPr lang="zh-CN" altLang="en-US" sz="2200" b="1" i="1" dirty="0">
              <a:solidFill>
                <a:schemeClr val="bg1"/>
              </a:solidFill>
              <a:latin typeface="宋体" panose="02010600030101010101" pitchFamily="2" charset="-122"/>
              <a:ea typeface="宋体" panose="02010600030101010101" pitchFamily="2" charset="-122"/>
            </a:endParaRPr>
          </a:p>
        </p:txBody>
      </p:sp>
      <p:sp>
        <p:nvSpPr>
          <p:cNvPr id="6" name="Rectangle 3"/>
          <p:cNvSpPr>
            <a:spLocks noChangeArrowheads="1"/>
          </p:cNvSpPr>
          <p:nvPr/>
        </p:nvSpPr>
        <p:spPr bwMode="auto">
          <a:xfrm>
            <a:off x="642910" y="0"/>
            <a:ext cx="7772400" cy="914400"/>
          </a:xfrm>
          <a:prstGeom prst="rect">
            <a:avLst/>
          </a:prstGeom>
          <a:noFill/>
          <a:ln w="9525">
            <a:noFill/>
            <a:miter lim="800000"/>
          </a:ln>
        </p:spPr>
        <p:txBody>
          <a:bodyPr anchor="ctr"/>
          <a:lstStyle/>
          <a:p>
            <a:pPr>
              <a:defRPr/>
            </a:pPr>
            <a:r>
              <a:rPr lang="en-US" altLang="zh-CN" sz="4400" b="1" dirty="0">
                <a:solidFill>
                  <a:schemeClr val="tx1"/>
                </a:solidFill>
                <a:latin typeface="楷体_GB2312" pitchFamily="49" charset="-122"/>
                <a:ea typeface="楷体_GB2312" pitchFamily="49" charset="-122"/>
              </a:rPr>
              <a:t> </a:t>
            </a:r>
            <a:r>
              <a:rPr lang="en-US" altLang="zh-CN" sz="3200" dirty="0">
                <a:solidFill>
                  <a:srgbClr val="FF33CC"/>
                </a:solidFill>
                <a:effectLst>
                  <a:outerShdw blurRad="38100" dist="38100" dir="2700000" algn="tl">
                    <a:srgbClr val="C0C0C0"/>
                  </a:outerShdw>
                </a:effectLst>
                <a:latin typeface="+mj-lt"/>
                <a:ea typeface="宋体" panose="02010600030101010101" pitchFamily="2" charset="-122"/>
                <a:cs typeface="+mj-cs"/>
              </a:rPr>
              <a:t>2</a:t>
            </a:r>
            <a:r>
              <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rPr>
              <a:t>、</a:t>
            </a:r>
            <a:r>
              <a:rPr lang="en-US" altLang="zh-CN" sz="3200" dirty="0">
                <a:solidFill>
                  <a:srgbClr val="FF33CC"/>
                </a:solidFill>
                <a:effectLst>
                  <a:outerShdw blurRad="38100" dist="38100" dir="2700000" algn="tl">
                    <a:srgbClr val="C0C0C0"/>
                  </a:outerShdw>
                </a:effectLst>
                <a:latin typeface="+mj-lt"/>
                <a:ea typeface="宋体" panose="02010600030101010101" pitchFamily="2" charset="-122"/>
                <a:cs typeface="+mj-cs"/>
              </a:rPr>
              <a:t>DBMS</a:t>
            </a:r>
            <a:r>
              <a:rPr lang="zh-CN" altLang="en-US" sz="3200" dirty="0" smtClean="0">
                <a:solidFill>
                  <a:srgbClr val="FF33CC"/>
                </a:solidFill>
                <a:effectLst>
                  <a:outerShdw blurRad="38100" dist="38100" dir="2700000" algn="tl">
                    <a:srgbClr val="C0C0C0"/>
                  </a:outerShdw>
                </a:effectLst>
                <a:latin typeface="+mj-lt"/>
                <a:ea typeface="宋体" panose="02010600030101010101" pitchFamily="2" charset="-122"/>
                <a:cs typeface="+mj-cs"/>
              </a:rPr>
              <a:t>目的 </a:t>
            </a:r>
            <a:r>
              <a:rPr lang="en-US" altLang="zh-CN" sz="3200" dirty="0" smtClean="0">
                <a:solidFill>
                  <a:srgbClr val="FF33CC"/>
                </a:solidFill>
                <a:effectLst>
                  <a:outerShdw blurRad="38100" dist="38100" dir="2700000" algn="tl">
                    <a:srgbClr val="C0C0C0"/>
                  </a:outerShdw>
                </a:effectLst>
                <a:latin typeface="+mj-lt"/>
                <a:ea typeface="宋体" panose="02010600030101010101" pitchFamily="2" charset="-122"/>
                <a:cs typeface="+mj-cs"/>
              </a:rPr>
              <a:t>(</a:t>
            </a:r>
            <a:r>
              <a:rPr lang="zh-CN" altLang="en-US" sz="3200" dirty="0" smtClean="0">
                <a:solidFill>
                  <a:srgbClr val="FF0000"/>
                </a:solidFill>
              </a:rPr>
              <a:t>数据库系统</a:t>
            </a:r>
            <a:r>
              <a:rPr lang="en-US" altLang="zh-CN" sz="3200" dirty="0" smtClean="0">
                <a:solidFill>
                  <a:srgbClr val="FF0000"/>
                </a:solidFill>
              </a:rPr>
              <a:t> </a:t>
            </a:r>
            <a:r>
              <a:rPr lang="en-US" altLang="zh-CN" sz="3200" dirty="0">
                <a:solidFill>
                  <a:srgbClr val="FF0000"/>
                </a:solidFill>
              </a:rPr>
              <a:t>vs </a:t>
            </a:r>
            <a:r>
              <a:rPr lang="zh-CN" altLang="en-US" sz="3200" dirty="0" smtClean="0">
                <a:solidFill>
                  <a:srgbClr val="FF0000"/>
                </a:solidFill>
              </a:rPr>
              <a:t>文件系统</a:t>
            </a:r>
            <a:r>
              <a:rPr lang="en-US" altLang="zh-CN" sz="3200" dirty="0" smtClean="0">
                <a:solidFill>
                  <a:srgbClr val="FF33CC"/>
                </a:solidFill>
                <a:effectLst>
                  <a:outerShdw blurRad="38100" dist="38100" dir="2700000" algn="tl">
                    <a:srgbClr val="C0C0C0"/>
                  </a:outerShdw>
                </a:effectLst>
                <a:latin typeface="+mj-lt"/>
                <a:ea typeface="宋体" panose="02010600030101010101" pitchFamily="2" charset="-122"/>
                <a:cs typeface="+mj-cs"/>
              </a:rPr>
              <a:t>)</a:t>
            </a:r>
            <a:endPar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endParaRPr>
          </a:p>
        </p:txBody>
      </p:sp>
    </p:spTree>
  </p:cSld>
  <p:clrMapOvr>
    <a:masterClrMapping/>
  </p:clrMapOvr>
  <p:transition spd="med">
    <p:wheel spokes="8"/>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日期占位符 1"/>
          <p:cNvSpPr>
            <a:spLocks noGrp="1"/>
          </p:cNvSpPr>
          <p:nvPr>
            <p:ph type="dt" sz="quarter" idx="10"/>
          </p:nvPr>
        </p:nvSpPr>
        <p:spPr>
          <a:xfrm>
            <a:off x="0" y="6400800"/>
            <a:ext cx="2267744" cy="457200"/>
          </a:xfrm>
          <a:noFill/>
        </p:spPr>
        <p:txBody>
          <a:bodyPr/>
          <a:lstStyle/>
          <a:p>
            <a:fld id="{273C1D08-BB80-41AF-A8EA-10459F90C0CA}" type="datetime9">
              <a:rPr lang="zh-CN" altLang="en-US" smtClean="0"/>
            </a:fld>
            <a:endParaRPr lang="en-US" altLang="zh-CN" dirty="0" smtClean="0"/>
          </a:p>
        </p:txBody>
      </p:sp>
      <p:sp>
        <p:nvSpPr>
          <p:cNvPr id="46084" name="Rectangle 2"/>
          <p:cNvSpPr>
            <a:spLocks noChangeArrowheads="1"/>
          </p:cNvSpPr>
          <p:nvPr/>
        </p:nvSpPr>
        <p:spPr bwMode="auto">
          <a:xfrm>
            <a:off x="685800" y="188640"/>
            <a:ext cx="7772400" cy="747712"/>
          </a:xfrm>
          <a:prstGeom prst="rect">
            <a:avLst/>
          </a:prstGeom>
          <a:noFill/>
          <a:ln w="9525">
            <a:noFill/>
            <a:miter lim="800000"/>
          </a:ln>
        </p:spPr>
        <p:txBody>
          <a:bodyPr anchor="ctr"/>
          <a:lstStyle/>
          <a:p>
            <a:pPr eaLnBrk="1" hangingPunct="1">
              <a:defRPr/>
            </a:pPr>
            <a:r>
              <a:rPr lang="en-US" altLang="zh-CN" sz="3200" dirty="0">
                <a:solidFill>
                  <a:srgbClr val="FF33CC"/>
                </a:solidFill>
                <a:effectLst>
                  <a:outerShdw blurRad="38100" dist="38100" dir="2700000" algn="tl">
                    <a:srgbClr val="C0C0C0"/>
                  </a:outerShdw>
                </a:effectLst>
                <a:latin typeface="+mj-lt"/>
                <a:ea typeface="宋体" panose="02010600030101010101" pitchFamily="2" charset="-122"/>
                <a:cs typeface="+mj-cs"/>
              </a:rPr>
              <a:t> 6</a:t>
            </a:r>
            <a:r>
              <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rPr>
              <a:t>、</a:t>
            </a:r>
            <a:r>
              <a:rPr lang="en-US" altLang="zh-CN" sz="3200" dirty="0">
                <a:solidFill>
                  <a:srgbClr val="FF33CC"/>
                </a:solidFill>
                <a:effectLst>
                  <a:outerShdw blurRad="38100" dist="38100" dir="2700000" algn="tl">
                    <a:srgbClr val="C0C0C0"/>
                  </a:outerShdw>
                </a:effectLst>
                <a:latin typeface="+mj-lt"/>
                <a:ea typeface="宋体" panose="02010600030101010101" pitchFamily="2" charset="-122"/>
                <a:cs typeface="+mj-cs"/>
              </a:rPr>
              <a:t>DBMS</a:t>
            </a:r>
            <a:r>
              <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rPr>
              <a:t>总体结构</a:t>
            </a:r>
            <a:endPar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endParaRPr>
          </a:p>
        </p:txBody>
      </p:sp>
      <p:sp>
        <p:nvSpPr>
          <p:cNvPr id="55301" name="Rectangle 3"/>
          <p:cNvSpPr>
            <a:spLocks noChangeArrowheads="1"/>
          </p:cNvSpPr>
          <p:nvPr/>
        </p:nvSpPr>
        <p:spPr bwMode="auto">
          <a:xfrm>
            <a:off x="685800" y="990600"/>
            <a:ext cx="7772400" cy="5334000"/>
          </a:xfrm>
          <a:prstGeom prst="rect">
            <a:avLst/>
          </a:prstGeom>
          <a:noFill/>
          <a:ln w="9525">
            <a:noFill/>
            <a:miter lim="800000"/>
          </a:ln>
        </p:spPr>
        <p:txBody>
          <a:bodyPr/>
          <a:lstStyle/>
          <a:p>
            <a:pPr eaLnBrk="1" hangingPunct="1">
              <a:spcBef>
                <a:spcPct val="20000"/>
              </a:spcBef>
              <a:buFont typeface="Wingdings" panose="05000000000000000000" pitchFamily="2" charset="2"/>
              <a:buChar char="Ø"/>
            </a:pPr>
            <a:r>
              <a:rPr lang="en-US" altLang="zh-CN" sz="3200" dirty="0">
                <a:latin typeface="宋体" panose="02010600030101010101" pitchFamily="2" charset="-122"/>
                <a:ea typeface="宋体" panose="02010600030101010101" pitchFamily="2" charset="-122"/>
              </a:rPr>
              <a:t>DBMS</a:t>
            </a:r>
            <a:r>
              <a:rPr lang="zh-CN" altLang="en-US" sz="3200" dirty="0">
                <a:latin typeface="宋体" panose="02010600030101010101" pitchFamily="2" charset="-122"/>
                <a:ea typeface="宋体" panose="02010600030101010101" pitchFamily="2" charset="-122"/>
              </a:rPr>
              <a:t>在计算机中的位置</a:t>
            </a:r>
            <a:endParaRPr lang="zh-CN" altLang="en-US" sz="3200" dirty="0">
              <a:latin typeface="宋体" panose="02010600030101010101" pitchFamily="2" charset="-122"/>
              <a:ea typeface="宋体" panose="02010600030101010101" pitchFamily="2" charset="-122"/>
            </a:endParaRPr>
          </a:p>
          <a:p>
            <a:pPr marL="0" lvl="1" indent="444500" eaLnBrk="1" hangingPunct="1">
              <a:spcBef>
                <a:spcPct val="20000"/>
              </a:spcBef>
              <a:buFont typeface="Wingdings" panose="05000000000000000000" pitchFamily="2" charset="2"/>
              <a:buChar char="ü"/>
            </a:pPr>
            <a:r>
              <a:rPr lang="en-US" altLang="zh-CN" sz="2000" dirty="0">
                <a:latin typeface="华文楷体" pitchFamily="2" charset="-122"/>
                <a:ea typeface="华文楷体" pitchFamily="2" charset="-122"/>
              </a:rPr>
              <a:t>DBMS</a:t>
            </a:r>
            <a:r>
              <a:rPr lang="zh-CN" altLang="en-US" sz="2000" dirty="0">
                <a:latin typeface="华文楷体" pitchFamily="2" charset="-122"/>
                <a:ea typeface="华文楷体" pitchFamily="2" charset="-122"/>
              </a:rPr>
              <a:t>划分为不同的模块，每个模块完成一定功能；</a:t>
            </a:r>
            <a:endParaRPr lang="zh-CN" altLang="en-US" sz="2000" dirty="0">
              <a:latin typeface="华文楷体" pitchFamily="2" charset="-122"/>
              <a:ea typeface="华文楷体" pitchFamily="2" charset="-122"/>
            </a:endParaRPr>
          </a:p>
          <a:p>
            <a:pPr marL="0" lvl="1" indent="444500" eaLnBrk="1" hangingPunct="1">
              <a:spcBef>
                <a:spcPct val="20000"/>
              </a:spcBef>
              <a:buFont typeface="Wingdings" panose="05000000000000000000" pitchFamily="2" charset="2"/>
              <a:buChar char="ü"/>
            </a:pPr>
            <a:r>
              <a:rPr lang="en-US" altLang="zh-CN" sz="2000" dirty="0">
                <a:latin typeface="华文楷体" pitchFamily="2" charset="-122"/>
                <a:ea typeface="华文楷体" pitchFamily="2" charset="-122"/>
              </a:rPr>
              <a:t>DBMS</a:t>
            </a:r>
            <a:r>
              <a:rPr lang="zh-CN" altLang="en-US" sz="2000" dirty="0">
                <a:latin typeface="华文楷体" pitchFamily="2" charset="-122"/>
                <a:ea typeface="华文楷体" pitchFamily="2" charset="-122"/>
              </a:rPr>
              <a:t>的部分功能由计算机的操作系统提供。通常，计算机操作系统提供最基本的服务：即文件服务；</a:t>
            </a:r>
            <a:endParaRPr lang="zh-CN" altLang="en-US" sz="2000" dirty="0">
              <a:latin typeface="华文楷体" pitchFamily="2" charset="-122"/>
              <a:ea typeface="华文楷体" pitchFamily="2" charset="-122"/>
            </a:endParaRPr>
          </a:p>
          <a:p>
            <a:pPr marL="0" lvl="1" indent="444500" eaLnBrk="1" hangingPunct="1">
              <a:spcBef>
                <a:spcPct val="20000"/>
              </a:spcBef>
              <a:buFont typeface="Wingdings" panose="05000000000000000000" pitchFamily="2" charset="2"/>
              <a:buChar char="ü"/>
            </a:pPr>
            <a:r>
              <a:rPr lang="zh-CN" altLang="en-US" sz="2000" dirty="0">
                <a:latin typeface="华文楷体" pitchFamily="2" charset="-122"/>
                <a:ea typeface="华文楷体" pitchFamily="2" charset="-122"/>
              </a:rPr>
              <a:t>设计</a:t>
            </a:r>
            <a:r>
              <a:rPr lang="en-US" altLang="zh-CN" sz="2000" dirty="0">
                <a:latin typeface="华文楷体" pitchFamily="2" charset="-122"/>
                <a:ea typeface="华文楷体" pitchFamily="2" charset="-122"/>
              </a:rPr>
              <a:t>DBMS</a:t>
            </a:r>
            <a:r>
              <a:rPr lang="zh-CN" altLang="en-US" sz="2000" dirty="0">
                <a:latin typeface="华文楷体" pitchFamily="2" charset="-122"/>
                <a:ea typeface="华文楷体" pitchFamily="2" charset="-122"/>
              </a:rPr>
              <a:t>时必须考虑到</a:t>
            </a:r>
            <a:r>
              <a:rPr lang="en-US" altLang="zh-CN" sz="2000" dirty="0">
                <a:latin typeface="华文楷体" pitchFamily="2" charset="-122"/>
                <a:ea typeface="华文楷体" pitchFamily="2" charset="-122"/>
              </a:rPr>
              <a:t>DBMS</a:t>
            </a:r>
            <a:r>
              <a:rPr lang="zh-CN" altLang="en-US" sz="2000" dirty="0">
                <a:latin typeface="华文楷体" pitchFamily="2" charset="-122"/>
                <a:ea typeface="华文楷体" pitchFamily="2" charset="-122"/>
              </a:rPr>
              <a:t>与操作系统接口的灵活性和可移植性。</a:t>
            </a:r>
            <a:endParaRPr lang="zh-CN" altLang="en-US" sz="2000" dirty="0">
              <a:latin typeface="华文楷体" pitchFamily="2" charset="-122"/>
              <a:ea typeface="华文楷体" pitchFamily="2" charset="-122"/>
            </a:endParaRPr>
          </a:p>
        </p:txBody>
      </p:sp>
    </p:spTree>
  </p:cSld>
  <p:clrMapOvr>
    <a:masterClrMapping/>
  </p:clrMapOvr>
  <p:transition spd="med">
    <p:wheel spokes="8"/>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6" name="Rectangle 3"/>
          <p:cNvSpPr>
            <a:spLocks noChangeArrowheads="1"/>
          </p:cNvSpPr>
          <p:nvPr/>
        </p:nvSpPr>
        <p:spPr bwMode="auto">
          <a:xfrm>
            <a:off x="685800" y="990600"/>
            <a:ext cx="7772400" cy="5105400"/>
          </a:xfrm>
          <a:prstGeom prst="rect">
            <a:avLst/>
          </a:prstGeom>
          <a:noFill/>
          <a:ln w="9525">
            <a:noFill/>
            <a:miter lim="800000"/>
          </a:ln>
        </p:spPr>
        <p:txBody>
          <a:bodyPr/>
          <a:lstStyle/>
          <a:p>
            <a:pPr eaLnBrk="1" hangingPunct="1">
              <a:lnSpc>
                <a:spcPct val="150000"/>
              </a:lnSpc>
              <a:spcBef>
                <a:spcPct val="20000"/>
              </a:spcBef>
              <a:buFont typeface="Wingdings" panose="05000000000000000000" pitchFamily="2" charset="2"/>
              <a:buChar char="Ø"/>
            </a:pPr>
            <a:r>
              <a:rPr lang="zh-CN" altLang="en-US" sz="2800" dirty="0" smtClean="0">
                <a:latin typeface="宋体" panose="02010600030101010101" pitchFamily="2" charset="-122"/>
                <a:ea typeface="宋体" panose="02010600030101010101" pitchFamily="2" charset="-122"/>
              </a:rPr>
              <a:t>当然</a:t>
            </a:r>
            <a:r>
              <a:rPr lang="zh-CN" altLang="en-US" sz="2800" dirty="0">
                <a:latin typeface="宋体" panose="02010600030101010101" pitchFamily="2" charset="-122"/>
                <a:ea typeface="宋体" panose="02010600030101010101" pitchFamily="2" charset="-122"/>
              </a:rPr>
              <a:t>处于最顶层的就是</a:t>
            </a:r>
            <a:r>
              <a:rPr lang="en-US" altLang="zh-CN" sz="2800" dirty="0">
                <a:latin typeface="宋体" panose="02010600030101010101" pitchFamily="2" charset="-122"/>
                <a:ea typeface="宋体" panose="02010600030101010101" pitchFamily="2" charset="-122"/>
              </a:rPr>
              <a:t>DBMS</a:t>
            </a:r>
            <a:r>
              <a:rPr lang="zh-CN" altLang="en-US" sz="2800" dirty="0" smtClean="0">
                <a:latin typeface="宋体" panose="02010600030101010101" pitchFamily="2" charset="-122"/>
                <a:ea typeface="宋体" panose="02010600030101010101" pitchFamily="2" charset="-122"/>
              </a:rPr>
              <a:t>用户</a:t>
            </a:r>
            <a:endParaRPr lang="en-US" altLang="zh-CN" sz="2800" dirty="0" smtClean="0">
              <a:latin typeface="宋体" panose="02010600030101010101" pitchFamily="2" charset="-122"/>
              <a:ea typeface="宋体" panose="02010600030101010101" pitchFamily="2" charset="-122"/>
            </a:endParaRPr>
          </a:p>
          <a:p>
            <a:pPr marL="812800" lvl="1" indent="-368300">
              <a:lnSpc>
                <a:spcPct val="150000"/>
              </a:lnSpc>
              <a:spcBef>
                <a:spcPct val="20000"/>
              </a:spcBef>
              <a:buFont typeface="Wingdings" panose="05000000000000000000" pitchFamily="2" charset="2"/>
              <a:buChar char="ü"/>
            </a:pPr>
            <a:r>
              <a:rPr lang="zh-CN" altLang="en-US" sz="1800" dirty="0">
                <a:latin typeface="宋体" panose="02010600030101010101" pitchFamily="2" charset="-122"/>
                <a:ea typeface="宋体" panose="02010600030101010101" pitchFamily="2" charset="-122"/>
              </a:rPr>
              <a:t>语言</a:t>
            </a:r>
            <a:endParaRPr lang="en-US" altLang="zh-CN" sz="1800" dirty="0">
              <a:latin typeface="宋体" panose="02010600030101010101" pitchFamily="2" charset="-122"/>
              <a:ea typeface="宋体" panose="02010600030101010101" pitchFamily="2" charset="-122"/>
            </a:endParaRPr>
          </a:p>
          <a:p>
            <a:pPr marL="0" lvl="1">
              <a:lnSpc>
                <a:spcPct val="150000"/>
              </a:lnSpc>
              <a:spcBef>
                <a:spcPct val="20000"/>
              </a:spcBef>
              <a:buFont typeface="Wingdings" panose="05000000000000000000" pitchFamily="2" charset="2"/>
              <a:buChar char="Ø"/>
            </a:pPr>
            <a:r>
              <a:rPr lang="en-US" altLang="zh-CN" sz="2800" dirty="0">
                <a:latin typeface="宋体" panose="02010600030101010101" pitchFamily="2" charset="-122"/>
                <a:ea typeface="宋体" panose="02010600030101010101" pitchFamily="2" charset="-122"/>
              </a:rPr>
              <a:t>DBMS</a:t>
            </a:r>
            <a:r>
              <a:rPr lang="zh-CN" altLang="en-US" sz="2800" dirty="0">
                <a:latin typeface="宋体" panose="02010600030101010101" pitchFamily="2" charset="-122"/>
                <a:ea typeface="宋体" panose="02010600030101010101" pitchFamily="2" charset="-122"/>
              </a:rPr>
              <a:t>的主要部件</a:t>
            </a:r>
            <a:endParaRPr lang="zh-CN" altLang="en-US" sz="2800" dirty="0">
              <a:latin typeface="宋体" panose="02010600030101010101" pitchFamily="2" charset="-122"/>
              <a:ea typeface="宋体" panose="02010600030101010101" pitchFamily="2" charset="-122"/>
            </a:endParaRPr>
          </a:p>
          <a:p>
            <a:pPr marL="812800" lvl="1" indent="-368300">
              <a:lnSpc>
                <a:spcPct val="150000"/>
              </a:lnSpc>
              <a:spcBef>
                <a:spcPct val="20000"/>
              </a:spcBef>
              <a:buFont typeface="Wingdings" panose="05000000000000000000" pitchFamily="2" charset="2"/>
              <a:buChar char="ü"/>
            </a:pPr>
            <a:r>
              <a:rPr lang="zh-CN" altLang="en-US" sz="1800" dirty="0">
                <a:latin typeface="宋体" panose="02010600030101010101" pitchFamily="2" charset="-122"/>
                <a:ea typeface="宋体" panose="02010600030101010101" pitchFamily="2" charset="-122"/>
              </a:rPr>
              <a:t>预处理及查询</a:t>
            </a:r>
            <a:r>
              <a:rPr lang="zh-CN" altLang="en-US" sz="1800" dirty="0" smtClean="0">
                <a:latin typeface="宋体" panose="02010600030101010101" pitchFamily="2" charset="-122"/>
                <a:ea typeface="宋体" panose="02010600030101010101" pitchFamily="2" charset="-122"/>
              </a:rPr>
              <a:t>处理器</a:t>
            </a:r>
            <a:endParaRPr lang="en-US" altLang="zh-CN" sz="1800" dirty="0" smtClean="0">
              <a:latin typeface="宋体" panose="02010600030101010101" pitchFamily="2" charset="-122"/>
              <a:ea typeface="宋体" panose="02010600030101010101" pitchFamily="2" charset="-122"/>
            </a:endParaRPr>
          </a:p>
          <a:p>
            <a:pPr marL="812800" lvl="1" indent="-368300">
              <a:lnSpc>
                <a:spcPct val="150000"/>
              </a:lnSpc>
              <a:spcBef>
                <a:spcPct val="20000"/>
              </a:spcBef>
              <a:buFont typeface="Wingdings" panose="05000000000000000000" pitchFamily="2" charset="2"/>
              <a:buChar char="ü"/>
            </a:pPr>
            <a:r>
              <a:rPr lang="zh-CN" altLang="en-US" sz="1800" dirty="0" smtClean="0">
                <a:latin typeface="宋体" panose="02010600030101010101" pitchFamily="2" charset="-122"/>
                <a:ea typeface="宋体" panose="02010600030101010101" pitchFamily="2" charset="-122"/>
              </a:rPr>
              <a:t>保护管理器</a:t>
            </a:r>
            <a:endParaRPr lang="en-US" altLang="zh-CN" sz="1800" dirty="0" smtClean="0">
              <a:latin typeface="宋体" panose="02010600030101010101" pitchFamily="2" charset="-122"/>
              <a:ea typeface="宋体" panose="02010600030101010101" pitchFamily="2" charset="-122"/>
            </a:endParaRPr>
          </a:p>
          <a:p>
            <a:pPr marL="812800" lvl="1" indent="-368300">
              <a:lnSpc>
                <a:spcPct val="150000"/>
              </a:lnSpc>
              <a:spcBef>
                <a:spcPct val="20000"/>
              </a:spcBef>
              <a:buFont typeface="Wingdings" panose="05000000000000000000" pitchFamily="2" charset="2"/>
              <a:buChar char="ü"/>
            </a:pPr>
            <a:r>
              <a:rPr lang="zh-CN" altLang="en-US" sz="1800" dirty="0" smtClean="0">
                <a:latin typeface="宋体" panose="02010600030101010101" pitchFamily="2" charset="-122"/>
                <a:ea typeface="宋体" panose="02010600030101010101" pitchFamily="2" charset="-122"/>
              </a:rPr>
              <a:t>存储管理器</a:t>
            </a:r>
            <a:endParaRPr lang="en-US" altLang="zh-CN" sz="1800" dirty="0" smtClean="0">
              <a:latin typeface="宋体" panose="02010600030101010101" pitchFamily="2" charset="-122"/>
              <a:ea typeface="宋体" panose="02010600030101010101" pitchFamily="2" charset="-122"/>
            </a:endParaRPr>
          </a:p>
          <a:p>
            <a:pPr marL="0" lvl="1" indent="-368300" eaLnBrk="1" hangingPunct="1">
              <a:lnSpc>
                <a:spcPct val="150000"/>
              </a:lnSpc>
              <a:spcBef>
                <a:spcPct val="20000"/>
              </a:spcBef>
              <a:buFont typeface="Wingdings" panose="05000000000000000000" pitchFamily="2" charset="2"/>
              <a:buChar char="Ø"/>
            </a:pPr>
            <a:r>
              <a:rPr lang="en-US" altLang="zh-CN" sz="2800" dirty="0" smtClean="0">
                <a:latin typeface="宋体" panose="02010600030101010101" pitchFamily="2" charset="-122"/>
                <a:ea typeface="宋体" panose="02010600030101010101" pitchFamily="2" charset="-122"/>
              </a:rPr>
              <a:t>DBMS</a:t>
            </a:r>
            <a:r>
              <a:rPr lang="zh-CN" altLang="en-US" sz="2800" dirty="0" smtClean="0">
                <a:latin typeface="宋体" panose="02010600030101010101" pitchFamily="2" charset="-122"/>
                <a:ea typeface="宋体" panose="02010600030101010101" pitchFamily="2" charset="-122"/>
              </a:rPr>
              <a:t>的物质基础</a:t>
            </a:r>
            <a:endParaRPr lang="zh-CN" altLang="en-US" sz="2800" dirty="0" smtClean="0">
              <a:latin typeface="宋体" panose="02010600030101010101" pitchFamily="2" charset="-122"/>
              <a:ea typeface="宋体" panose="02010600030101010101" pitchFamily="2" charset="-122"/>
            </a:endParaRPr>
          </a:p>
          <a:p>
            <a:pPr marL="812800" lvl="1" indent="-368300" eaLnBrk="1" hangingPunct="1">
              <a:lnSpc>
                <a:spcPct val="150000"/>
              </a:lnSpc>
              <a:spcBef>
                <a:spcPct val="20000"/>
              </a:spcBef>
              <a:buFont typeface="Wingdings" panose="05000000000000000000" pitchFamily="2" charset="2"/>
              <a:buChar char="ü"/>
            </a:pPr>
            <a:r>
              <a:rPr lang="zh-CN" altLang="en-US" sz="1800" dirty="0" smtClean="0">
                <a:latin typeface="宋体" panose="02010600030101010101" pitchFamily="2" charset="-122"/>
                <a:ea typeface="宋体" panose="02010600030101010101" pitchFamily="2" charset="-122"/>
              </a:rPr>
              <a:t>磁盘</a:t>
            </a:r>
            <a:r>
              <a:rPr lang="zh-CN" altLang="en-US" sz="1800" dirty="0">
                <a:latin typeface="宋体" panose="02010600030101010101" pitchFamily="2" charset="-122"/>
                <a:ea typeface="宋体" panose="02010600030101010101" pitchFamily="2" charset="-122"/>
              </a:rPr>
              <a:t>存储器：必要的数据结构</a:t>
            </a:r>
            <a:endParaRPr lang="zh-CN" altLang="en-US" sz="1800" dirty="0">
              <a:latin typeface="宋体" panose="02010600030101010101" pitchFamily="2" charset="-122"/>
              <a:ea typeface="宋体" panose="02010600030101010101" pitchFamily="2" charset="-122"/>
            </a:endParaRPr>
          </a:p>
          <a:p>
            <a:pPr marL="812800" lvl="1" indent="-368300">
              <a:lnSpc>
                <a:spcPct val="150000"/>
              </a:lnSpc>
              <a:spcBef>
                <a:spcPct val="20000"/>
              </a:spcBef>
              <a:buFont typeface="Wingdings" panose="05000000000000000000" pitchFamily="2" charset="2"/>
              <a:buChar char="ü"/>
            </a:pPr>
            <a:endParaRPr lang="en-US" altLang="zh-CN" sz="1800" dirty="0">
              <a:latin typeface="宋体" panose="02010600030101010101" pitchFamily="2" charset="-122"/>
              <a:ea typeface="宋体" panose="02010600030101010101" pitchFamily="2" charset="-122"/>
            </a:endParaRPr>
          </a:p>
        </p:txBody>
      </p:sp>
      <p:sp>
        <p:nvSpPr>
          <p:cNvPr id="6" name="Rectangle 2"/>
          <p:cNvSpPr>
            <a:spLocks noChangeArrowheads="1"/>
          </p:cNvSpPr>
          <p:nvPr/>
        </p:nvSpPr>
        <p:spPr bwMode="auto">
          <a:xfrm>
            <a:off x="685800" y="249238"/>
            <a:ext cx="7772400" cy="747712"/>
          </a:xfrm>
          <a:prstGeom prst="rect">
            <a:avLst/>
          </a:prstGeom>
          <a:noFill/>
          <a:ln w="9525">
            <a:noFill/>
            <a:miter lim="800000"/>
          </a:ln>
        </p:spPr>
        <p:txBody>
          <a:bodyPr anchor="ctr"/>
          <a:lstStyle/>
          <a:p>
            <a:pPr eaLnBrk="1" hangingPunct="1">
              <a:defRPr/>
            </a:pPr>
            <a:r>
              <a:rPr lang="en-US" altLang="zh-CN" sz="3200" dirty="0">
                <a:solidFill>
                  <a:srgbClr val="FF33CC"/>
                </a:solidFill>
                <a:effectLst>
                  <a:outerShdw blurRad="38100" dist="38100" dir="2700000" algn="tl">
                    <a:srgbClr val="C0C0C0"/>
                  </a:outerShdw>
                </a:effectLst>
                <a:latin typeface="+mj-lt"/>
                <a:ea typeface="宋体" panose="02010600030101010101" pitchFamily="2" charset="-122"/>
                <a:cs typeface="+mj-cs"/>
              </a:rPr>
              <a:t>   6</a:t>
            </a:r>
            <a:r>
              <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rPr>
              <a:t>、</a:t>
            </a:r>
            <a:r>
              <a:rPr lang="en-US" altLang="zh-CN" sz="3200" dirty="0">
                <a:solidFill>
                  <a:srgbClr val="FF33CC"/>
                </a:solidFill>
                <a:effectLst>
                  <a:outerShdw blurRad="38100" dist="38100" dir="2700000" algn="tl">
                    <a:srgbClr val="C0C0C0"/>
                  </a:outerShdw>
                </a:effectLst>
                <a:latin typeface="+mj-lt"/>
                <a:ea typeface="宋体" panose="02010600030101010101" pitchFamily="2" charset="-122"/>
                <a:cs typeface="+mj-cs"/>
              </a:rPr>
              <a:t>DBMS</a:t>
            </a:r>
            <a:r>
              <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rPr>
              <a:t>总体结构</a:t>
            </a:r>
            <a:endPar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endParaRPr>
          </a:p>
        </p:txBody>
      </p:sp>
    </p:spTree>
  </p:cSld>
  <p:clrMapOvr>
    <a:masterClrMapping/>
  </p:clrMapOvr>
  <p:transition spd="med">
    <p:wheel spokes="8"/>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日期占位符 1"/>
          <p:cNvSpPr>
            <a:spLocks noGrp="1"/>
          </p:cNvSpPr>
          <p:nvPr>
            <p:ph type="dt" sz="quarter" idx="10"/>
          </p:nvPr>
        </p:nvSpPr>
        <p:spPr>
          <a:xfrm>
            <a:off x="10676" y="6400800"/>
            <a:ext cx="2185060" cy="457200"/>
          </a:xfrm>
          <a:noFill/>
        </p:spPr>
        <p:txBody>
          <a:bodyPr/>
          <a:lstStyle/>
          <a:p>
            <a:fld id="{3C4E0A4F-65E8-4023-AACA-C77D984ACDFC}" type="datetime9">
              <a:rPr lang="zh-CN" altLang="en-US" smtClean="0"/>
            </a:fld>
            <a:endParaRPr lang="en-US" altLang="zh-CN" dirty="0" smtClean="0"/>
          </a:p>
        </p:txBody>
      </p:sp>
      <p:sp>
        <p:nvSpPr>
          <p:cNvPr id="60" name="Rectangle 2"/>
          <p:cNvSpPr>
            <a:spLocks noChangeArrowheads="1"/>
          </p:cNvSpPr>
          <p:nvPr/>
        </p:nvSpPr>
        <p:spPr bwMode="auto">
          <a:xfrm>
            <a:off x="685800" y="249238"/>
            <a:ext cx="7772400" cy="747712"/>
          </a:xfrm>
          <a:prstGeom prst="rect">
            <a:avLst/>
          </a:prstGeom>
          <a:noFill/>
          <a:ln w="9525">
            <a:noFill/>
            <a:miter lim="800000"/>
          </a:ln>
        </p:spPr>
        <p:txBody>
          <a:bodyPr anchor="ctr"/>
          <a:lstStyle/>
          <a:p>
            <a:pPr eaLnBrk="1" hangingPunct="1">
              <a:defRPr/>
            </a:pPr>
            <a:r>
              <a:rPr lang="en-US" altLang="zh-CN" sz="3200" dirty="0">
                <a:solidFill>
                  <a:srgbClr val="FF33CC"/>
                </a:solidFill>
                <a:effectLst>
                  <a:outerShdw blurRad="38100" dist="38100" dir="2700000" algn="tl">
                    <a:srgbClr val="C0C0C0"/>
                  </a:outerShdw>
                </a:effectLst>
                <a:latin typeface="+mj-lt"/>
                <a:ea typeface="宋体" panose="02010600030101010101" pitchFamily="2" charset="-122"/>
                <a:cs typeface="+mj-cs"/>
              </a:rPr>
              <a:t>   6</a:t>
            </a:r>
            <a:r>
              <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rPr>
              <a:t>、</a:t>
            </a:r>
            <a:r>
              <a:rPr lang="en-US" altLang="zh-CN" sz="3200" dirty="0">
                <a:solidFill>
                  <a:srgbClr val="FF33CC"/>
                </a:solidFill>
                <a:effectLst>
                  <a:outerShdw blurRad="38100" dist="38100" dir="2700000" algn="tl">
                    <a:srgbClr val="C0C0C0"/>
                  </a:outerShdw>
                </a:effectLst>
                <a:latin typeface="+mj-lt"/>
                <a:ea typeface="宋体" panose="02010600030101010101" pitchFamily="2" charset="-122"/>
                <a:cs typeface="+mj-cs"/>
              </a:rPr>
              <a:t>DBMS</a:t>
            </a:r>
            <a:r>
              <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rPr>
              <a:t>总体结构</a:t>
            </a:r>
            <a:endPar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endParaRPr>
          </a:p>
        </p:txBody>
      </p:sp>
      <p:pic>
        <p:nvPicPr>
          <p:cNvPr id="2" name="图片 1"/>
          <p:cNvPicPr>
            <a:picLocks noChangeAspect="1"/>
          </p:cNvPicPr>
          <p:nvPr/>
        </p:nvPicPr>
        <p:blipFill>
          <a:blip r:embed="rId1"/>
          <a:stretch>
            <a:fillRect/>
          </a:stretch>
        </p:blipFill>
        <p:spPr>
          <a:xfrm>
            <a:off x="1691680" y="1052736"/>
            <a:ext cx="5544616" cy="5573570"/>
          </a:xfrm>
          <a:prstGeom prst="rect">
            <a:avLst/>
          </a:prstGeom>
        </p:spPr>
      </p:pic>
    </p:spTree>
  </p:cSld>
  <p:clrMapOvr>
    <a:masterClrMapping/>
  </p:clrMapOvr>
  <p:transition spd="med">
    <p:wheel spokes="8"/>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20" name="Rectangle 3"/>
          <p:cNvSpPr>
            <a:spLocks noChangeArrowheads="1"/>
          </p:cNvSpPr>
          <p:nvPr/>
        </p:nvSpPr>
        <p:spPr bwMode="auto">
          <a:xfrm>
            <a:off x="651168" y="908720"/>
            <a:ext cx="7772400" cy="4454624"/>
          </a:xfrm>
          <a:prstGeom prst="rect">
            <a:avLst/>
          </a:prstGeom>
          <a:noFill/>
          <a:ln w="9525">
            <a:noFill/>
            <a:miter lim="800000"/>
          </a:ln>
        </p:spPr>
        <p:txBody>
          <a:bodyPr/>
          <a:lstStyle/>
          <a:p>
            <a:pPr marL="0" lvl="1" indent="720725" eaLnBrk="1" hangingPunct="1">
              <a:spcBef>
                <a:spcPct val="20000"/>
              </a:spcBef>
              <a:buFont typeface="Wingdings" panose="05000000000000000000" pitchFamily="2" charset="2"/>
              <a:buChar char="ü"/>
            </a:pPr>
            <a:r>
              <a:rPr lang="zh-CN" altLang="en-US" sz="2800" dirty="0" smtClean="0">
                <a:latin typeface="宋体" panose="02010600030101010101" pitchFamily="2" charset="-122"/>
                <a:ea typeface="宋体" panose="02010600030101010101" pitchFamily="2" charset="-122"/>
              </a:rPr>
              <a:t>数据库管理系统提供三个方面的语言，一是用于定义数据库的逻辑模式、访问方式和存储结构；一是用于表达数据库的查询和更新；还有就是权限和事务管理。</a:t>
            </a:r>
            <a:endParaRPr lang="en-US" altLang="zh-CN" sz="2800" dirty="0" smtClean="0">
              <a:latin typeface="宋体" panose="02010600030101010101" pitchFamily="2" charset="-122"/>
              <a:ea typeface="宋体" panose="02010600030101010101" pitchFamily="2" charset="-122"/>
            </a:endParaRPr>
          </a:p>
          <a:p>
            <a:pPr marL="342900" indent="-342900">
              <a:lnSpc>
                <a:spcPct val="150000"/>
              </a:lnSpc>
              <a:buFont typeface="Wingdings" panose="05000000000000000000" pitchFamily="2" charset="2"/>
              <a:buChar char="u"/>
            </a:pPr>
            <a:r>
              <a:rPr lang="zh-CN" altLang="en-US" dirty="0" smtClean="0"/>
              <a:t>数据定义语言</a:t>
            </a:r>
            <a:r>
              <a:rPr kumimoji="0" lang="en-US" altLang="zh-CN" dirty="0" smtClean="0"/>
              <a:t> </a:t>
            </a:r>
            <a:r>
              <a:rPr kumimoji="0" lang="en-US" altLang="zh-CN" dirty="0"/>
              <a:t>(</a:t>
            </a:r>
            <a:r>
              <a:rPr kumimoji="0" lang="en-US" altLang="zh-CN" dirty="0" err="1"/>
              <a:t>D</a:t>
            </a:r>
            <a:r>
              <a:rPr lang="en-US" altLang="zh-CN" dirty="0" err="1"/>
              <a:t>ataDefinitionLanguage,DDL</a:t>
            </a:r>
            <a:r>
              <a:rPr lang="en-US" altLang="zh-CN" dirty="0"/>
              <a:t>)</a:t>
            </a:r>
            <a:endParaRPr lang="en-US" altLang="zh-CN" dirty="0"/>
          </a:p>
          <a:p>
            <a:pPr>
              <a:lnSpc>
                <a:spcPct val="150000"/>
              </a:lnSpc>
            </a:pPr>
            <a:r>
              <a:rPr lang="zh-CN" altLang="en-US" dirty="0" smtClean="0"/>
              <a:t>         通过数据字典</a:t>
            </a:r>
            <a:r>
              <a:rPr lang="zh-CN" altLang="en-US" dirty="0"/>
              <a:t>，完成模式的定义和修改</a:t>
            </a:r>
            <a:endParaRPr lang="zh-CN" altLang="en-US" dirty="0"/>
          </a:p>
          <a:p>
            <a:pPr marL="342900" indent="-342900">
              <a:lnSpc>
                <a:spcPct val="150000"/>
              </a:lnSpc>
              <a:buFont typeface="Wingdings" panose="05000000000000000000" pitchFamily="2" charset="2"/>
              <a:buChar char="u"/>
            </a:pPr>
            <a:r>
              <a:rPr lang="zh-CN" altLang="en-US" dirty="0"/>
              <a:t>数据操纵语言</a:t>
            </a:r>
            <a:r>
              <a:rPr lang="en-US" altLang="zh-CN" dirty="0"/>
              <a:t>(</a:t>
            </a:r>
            <a:r>
              <a:rPr lang="en-US" altLang="zh-CN" dirty="0" err="1"/>
              <a:t>DataManipulationLanguage,DML</a:t>
            </a:r>
            <a:r>
              <a:rPr lang="en-US" altLang="zh-CN" dirty="0"/>
              <a:t>)</a:t>
            </a:r>
            <a:endParaRPr lang="en-US" altLang="zh-CN" dirty="0"/>
          </a:p>
          <a:p>
            <a:pPr>
              <a:lnSpc>
                <a:spcPct val="150000"/>
              </a:lnSpc>
            </a:pPr>
            <a:r>
              <a:rPr lang="zh-CN" altLang="en-US" dirty="0" smtClean="0"/>
              <a:t>         完成</a:t>
            </a:r>
            <a:r>
              <a:rPr lang="zh-CN" altLang="en-US" dirty="0"/>
              <a:t>数据库实例的查询和</a:t>
            </a:r>
            <a:r>
              <a:rPr lang="zh-CN" altLang="en-US" dirty="0" smtClean="0"/>
              <a:t>修改</a:t>
            </a:r>
            <a:endParaRPr lang="en-US" altLang="zh-CN" dirty="0" smtClean="0"/>
          </a:p>
          <a:p>
            <a:pPr marL="342900" indent="-342900">
              <a:lnSpc>
                <a:spcPct val="150000"/>
              </a:lnSpc>
              <a:buFont typeface="Wingdings" panose="05000000000000000000" pitchFamily="2" charset="2"/>
              <a:buChar char="u"/>
            </a:pPr>
            <a:r>
              <a:rPr lang="zh-CN" altLang="en-US" dirty="0" smtClean="0"/>
              <a:t>数据保护语言</a:t>
            </a:r>
            <a:r>
              <a:rPr lang="en-US" altLang="zh-CN" dirty="0" smtClean="0"/>
              <a:t>   </a:t>
            </a:r>
            <a:r>
              <a:rPr lang="en-US" altLang="zh-CN" dirty="0"/>
              <a:t>(</a:t>
            </a:r>
            <a:r>
              <a:rPr lang="en-US" altLang="zh-CN" dirty="0" err="1" smtClean="0"/>
              <a:t>DataControlLanguage,DCL</a:t>
            </a:r>
            <a:r>
              <a:rPr lang="en-US" altLang="zh-CN" dirty="0"/>
              <a:t>)</a:t>
            </a:r>
            <a:endParaRPr lang="en-US" altLang="zh-CN" dirty="0"/>
          </a:p>
          <a:p>
            <a:pPr>
              <a:lnSpc>
                <a:spcPct val="150000"/>
              </a:lnSpc>
              <a:buFont typeface="Wingdings" panose="05000000000000000000" pitchFamily="2" charset="2"/>
              <a:buNone/>
            </a:pPr>
            <a:r>
              <a:rPr lang="zh-CN" altLang="en-US" dirty="0"/>
              <a:t> </a:t>
            </a:r>
            <a:r>
              <a:rPr lang="zh-CN" altLang="en-US" dirty="0" smtClean="0"/>
              <a:t>        通过数据字典</a:t>
            </a:r>
            <a:r>
              <a:rPr lang="zh-CN" altLang="en-US" dirty="0"/>
              <a:t>，</a:t>
            </a:r>
            <a:r>
              <a:rPr lang="zh-CN" altLang="en-US" dirty="0" smtClean="0"/>
              <a:t>完成用户、角色、权限的</a:t>
            </a:r>
            <a:r>
              <a:rPr lang="zh-CN" altLang="en-US" dirty="0"/>
              <a:t>定义和</a:t>
            </a:r>
            <a:r>
              <a:rPr lang="zh-CN" altLang="en-US" dirty="0" smtClean="0"/>
              <a:t>修改；事务相关语句</a:t>
            </a:r>
            <a:endParaRPr lang="zh-CN" altLang="en-US" dirty="0"/>
          </a:p>
          <a:p>
            <a:endParaRPr lang="zh-CN" altLang="en-US" dirty="0"/>
          </a:p>
          <a:p>
            <a:pPr marL="0" lvl="1" eaLnBrk="1" hangingPunct="1">
              <a:spcBef>
                <a:spcPct val="20000"/>
              </a:spcBef>
            </a:pPr>
            <a:endParaRPr lang="zh-CN" altLang="en-US" sz="3200" dirty="0">
              <a:latin typeface="宋体" panose="02010600030101010101" pitchFamily="2" charset="-122"/>
              <a:ea typeface="宋体" panose="02010600030101010101" pitchFamily="2" charset="-122"/>
            </a:endParaRPr>
          </a:p>
        </p:txBody>
      </p:sp>
      <p:sp>
        <p:nvSpPr>
          <p:cNvPr id="6" name="Rectangle 2"/>
          <p:cNvSpPr>
            <a:spLocks noChangeArrowheads="1"/>
          </p:cNvSpPr>
          <p:nvPr/>
        </p:nvSpPr>
        <p:spPr bwMode="auto">
          <a:xfrm>
            <a:off x="685800" y="249238"/>
            <a:ext cx="7772400" cy="747712"/>
          </a:xfrm>
          <a:prstGeom prst="rect">
            <a:avLst/>
          </a:prstGeom>
          <a:noFill/>
          <a:ln w="9525">
            <a:noFill/>
            <a:miter lim="800000"/>
          </a:ln>
        </p:spPr>
        <p:txBody>
          <a:bodyPr anchor="ctr"/>
          <a:lstStyle/>
          <a:p>
            <a:pPr eaLnBrk="1" hangingPunct="1">
              <a:defRPr/>
            </a:pPr>
            <a:r>
              <a:rPr lang="en-US" altLang="zh-CN" sz="3200" dirty="0">
                <a:solidFill>
                  <a:srgbClr val="FF33CC"/>
                </a:solidFill>
                <a:effectLst>
                  <a:outerShdw blurRad="38100" dist="38100" dir="2700000" algn="tl">
                    <a:srgbClr val="C0C0C0"/>
                  </a:outerShdw>
                </a:effectLst>
                <a:latin typeface="+mj-lt"/>
                <a:ea typeface="宋体" panose="02010600030101010101" pitchFamily="2" charset="-122"/>
                <a:cs typeface="+mj-cs"/>
              </a:rPr>
              <a:t>   7</a:t>
            </a:r>
            <a:r>
              <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rPr>
              <a:t>、数据库语言</a:t>
            </a:r>
            <a:endPar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endParaRPr>
          </a:p>
        </p:txBody>
      </p:sp>
    </p:spTree>
  </p:cSld>
  <p:clrMapOvr>
    <a:masterClrMapping/>
  </p:clrMapOvr>
  <p:transition spd="med">
    <p:wheel spokes="8"/>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685800" y="152400"/>
            <a:ext cx="7772400" cy="575960"/>
          </a:xfrm>
        </p:spPr>
        <p:txBody>
          <a:bodyPr/>
          <a:lstStyle/>
          <a:p>
            <a:r>
              <a:rPr lang="zh-CN" altLang="en-US" dirty="0" smtClean="0"/>
              <a:t>语言 </a:t>
            </a:r>
            <a:r>
              <a:rPr lang="en-US" altLang="zh-CN" dirty="0"/>
              <a:t>language</a:t>
            </a:r>
            <a:endParaRPr lang="zh-CN" altLang="en-US" dirty="0"/>
          </a:p>
        </p:txBody>
      </p:sp>
      <p:sp>
        <p:nvSpPr>
          <p:cNvPr id="73731" name="Rectangle 3"/>
          <p:cNvSpPr>
            <a:spLocks noGrp="1" noChangeArrowheads="1"/>
          </p:cNvSpPr>
          <p:nvPr>
            <p:ph type="body" sz="half" idx="1"/>
          </p:nvPr>
        </p:nvSpPr>
        <p:spPr/>
        <p:txBody>
          <a:bodyPr/>
          <a:lstStyle/>
          <a:p>
            <a:r>
              <a:rPr kumimoji="0" lang="zh-CN" altLang="en-US" sz="2600" dirty="0" smtClean="0"/>
              <a:t>数据、</a:t>
            </a:r>
            <a:endParaRPr kumimoji="0" lang="zh-CN" altLang="en-US" sz="2600" dirty="0"/>
          </a:p>
          <a:p>
            <a:pPr>
              <a:buFont typeface="Wingdings" panose="05000000000000000000" pitchFamily="2" charset="2"/>
              <a:buNone/>
            </a:pPr>
            <a:r>
              <a:rPr kumimoji="0" lang="zh-CN" altLang="en-US" sz="2600" dirty="0"/>
              <a:t>	</a:t>
            </a:r>
            <a:r>
              <a:rPr kumimoji="0" lang="zh-CN" altLang="en-US" sz="2600" dirty="0" smtClean="0"/>
              <a:t>数据字典</a:t>
            </a:r>
            <a:r>
              <a:rPr kumimoji="0" lang="en-US" altLang="zh-CN" sz="2600" dirty="0"/>
              <a:t>	</a:t>
            </a:r>
            <a:endParaRPr kumimoji="0" lang="zh-CN" altLang="en-US" sz="2600" dirty="0" smtClean="0"/>
          </a:p>
          <a:p>
            <a:r>
              <a:rPr kumimoji="0" lang="zh-CN" altLang="en-US" sz="2600" dirty="0" smtClean="0"/>
              <a:t>数</a:t>
            </a:r>
            <a:r>
              <a:rPr lang="zh-CN" altLang="en-US" sz="2600" dirty="0" smtClean="0"/>
              <a:t>据字典</a:t>
            </a:r>
            <a:endParaRPr lang="zh-CN" altLang="en-US" sz="2600" dirty="0" smtClean="0"/>
          </a:p>
          <a:p>
            <a:pPr>
              <a:buFont typeface="Wingdings" panose="05000000000000000000" pitchFamily="2" charset="2"/>
              <a:buNone/>
            </a:pPr>
            <a:r>
              <a:rPr kumimoji="0" lang="zh-CN" altLang="en-US" sz="2600" dirty="0"/>
              <a:t>	数据存储定义</a:t>
            </a:r>
            <a:endParaRPr kumimoji="0" lang="zh-CN" altLang="en-US" sz="2600" dirty="0"/>
          </a:p>
          <a:p>
            <a:pPr>
              <a:buFont typeface="Wingdings" panose="05000000000000000000" pitchFamily="2" charset="2"/>
              <a:buNone/>
            </a:pPr>
            <a:r>
              <a:rPr lang="zh-CN" altLang="en-US" sz="2600" dirty="0"/>
              <a:t>    约束定义</a:t>
            </a:r>
            <a:endParaRPr lang="zh-CN" altLang="en-US" sz="2600" dirty="0"/>
          </a:p>
          <a:p>
            <a:pPr>
              <a:buFont typeface="Wingdings" panose="05000000000000000000" pitchFamily="2" charset="2"/>
              <a:buNone/>
            </a:pPr>
            <a:r>
              <a:rPr lang="zh-CN" altLang="en-US" sz="2600" dirty="0"/>
              <a:t>	授权定义</a:t>
            </a:r>
            <a:r>
              <a:rPr lang="en-US" altLang="zh-CN" sz="2600" dirty="0"/>
              <a:t>…</a:t>
            </a:r>
            <a:endParaRPr lang="en-US" altLang="zh-CN" sz="2600" dirty="0"/>
          </a:p>
          <a:p>
            <a:r>
              <a:rPr kumimoji="0" lang="en-US" altLang="zh-CN" sz="2600" dirty="0" smtClean="0"/>
              <a:t>DDL</a:t>
            </a:r>
            <a:endParaRPr kumimoji="0" lang="en-US" altLang="zh-CN" sz="2600" dirty="0" smtClean="0"/>
          </a:p>
          <a:p>
            <a:r>
              <a:rPr lang="en-US" altLang="zh-CN" sz="2600" dirty="0" smtClean="0"/>
              <a:t>DPL</a:t>
            </a:r>
            <a:endParaRPr kumimoji="0" lang="zh-CN" altLang="en-US" sz="2600" dirty="0"/>
          </a:p>
          <a:p>
            <a:r>
              <a:rPr kumimoji="0" lang="en-US" altLang="zh-CN" sz="2600" dirty="0" smtClean="0"/>
              <a:t>DML</a:t>
            </a:r>
            <a:r>
              <a:rPr kumimoji="0" lang="zh-CN" altLang="en-US" sz="2600" dirty="0" smtClean="0"/>
              <a:t> </a:t>
            </a:r>
            <a:endParaRPr lang="zh-CN" altLang="en-US" sz="2600" dirty="0"/>
          </a:p>
        </p:txBody>
      </p:sp>
      <p:grpSp>
        <p:nvGrpSpPr>
          <p:cNvPr id="99358" name="Group 2078"/>
          <p:cNvGrpSpPr/>
          <p:nvPr/>
        </p:nvGrpSpPr>
        <p:grpSpPr bwMode="auto">
          <a:xfrm>
            <a:off x="3132138" y="1700213"/>
            <a:ext cx="5543550" cy="4465637"/>
            <a:chOff x="3042" y="2929"/>
            <a:chExt cx="6690" cy="5304"/>
          </a:xfrm>
        </p:grpSpPr>
        <p:sp>
          <p:nvSpPr>
            <p:cNvPr id="99359" name="AutoShape 2079"/>
            <p:cNvSpPr>
              <a:spLocks noChangeArrowheads="1"/>
            </p:cNvSpPr>
            <p:nvPr/>
          </p:nvSpPr>
          <p:spPr bwMode="auto">
            <a:xfrm>
              <a:off x="3042" y="4491"/>
              <a:ext cx="6690" cy="3742"/>
            </a:xfrm>
            <a:prstGeom prst="can">
              <a:avLst>
                <a:gd name="adj" fmla="val 25000"/>
              </a:avLst>
            </a:prstGeom>
            <a:solidFill>
              <a:srgbClr val="FFFFFF"/>
            </a:solidFill>
            <a:ln w="9525">
              <a:solidFill>
                <a:srgbClr val="000000"/>
              </a:solidFill>
              <a:round/>
            </a:ln>
          </p:spPr>
          <p:txBody>
            <a:bodyPr/>
            <a:lstStyle/>
            <a:p>
              <a:endParaRPr lang="zh-CN" altLang="en-US"/>
            </a:p>
          </p:txBody>
        </p:sp>
        <p:sp>
          <p:nvSpPr>
            <p:cNvPr id="99360" name="Line 2080"/>
            <p:cNvSpPr>
              <a:spLocks noChangeShapeType="1"/>
            </p:cNvSpPr>
            <p:nvPr/>
          </p:nvSpPr>
          <p:spPr bwMode="auto">
            <a:xfrm flipH="1">
              <a:off x="6386" y="5354"/>
              <a:ext cx="1" cy="287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9361" name="Text Box 2081"/>
            <p:cNvSpPr txBox="1">
              <a:spLocks noChangeArrowheads="1"/>
            </p:cNvSpPr>
            <p:nvPr/>
          </p:nvSpPr>
          <p:spPr bwMode="auto">
            <a:xfrm>
              <a:off x="3759" y="5644"/>
              <a:ext cx="2150" cy="5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a:r>
                <a:rPr lang="zh-CN" altLang="en-US" sz="1400">
                  <a:solidFill>
                    <a:srgbClr val="1E2E53"/>
                  </a:solidFill>
                </a:rPr>
                <a:t>数据字典</a:t>
              </a:r>
              <a:r>
                <a:rPr lang="en-US" altLang="zh-CN" sz="1400">
                  <a:solidFill>
                    <a:srgbClr val="1E2E53"/>
                  </a:solidFill>
                </a:rPr>
                <a:t>(</a:t>
              </a:r>
              <a:r>
                <a:rPr lang="en-US" altLang="zh-CN" sz="1600">
                  <a:solidFill>
                    <a:srgbClr val="1E2E53"/>
                  </a:solidFill>
                </a:rPr>
                <a:t>DD</a:t>
              </a:r>
              <a:r>
                <a:rPr lang="en-US" altLang="zh-CN" sz="1400">
                  <a:solidFill>
                    <a:srgbClr val="1E2E53"/>
                  </a:solidFill>
                </a:rPr>
                <a:t>)</a:t>
              </a:r>
              <a:endParaRPr lang="en-US" altLang="zh-CN"/>
            </a:p>
          </p:txBody>
        </p:sp>
        <p:sp>
          <p:nvSpPr>
            <p:cNvPr id="99362" name="Line 2082"/>
            <p:cNvSpPr>
              <a:spLocks noChangeShapeType="1"/>
            </p:cNvSpPr>
            <p:nvPr/>
          </p:nvSpPr>
          <p:spPr bwMode="auto">
            <a:xfrm>
              <a:off x="6625" y="6501"/>
              <a:ext cx="955" cy="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9363" name="Line 2083"/>
            <p:cNvSpPr>
              <a:spLocks noChangeShapeType="1"/>
            </p:cNvSpPr>
            <p:nvPr/>
          </p:nvSpPr>
          <p:spPr bwMode="auto">
            <a:xfrm>
              <a:off x="6625" y="6792"/>
              <a:ext cx="955"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9364" name="Line 2084"/>
            <p:cNvSpPr>
              <a:spLocks noChangeShapeType="1"/>
            </p:cNvSpPr>
            <p:nvPr/>
          </p:nvSpPr>
          <p:spPr bwMode="auto">
            <a:xfrm>
              <a:off x="6625" y="7080"/>
              <a:ext cx="955"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9365" name="Line 2085"/>
            <p:cNvSpPr>
              <a:spLocks noChangeShapeType="1"/>
            </p:cNvSpPr>
            <p:nvPr/>
          </p:nvSpPr>
          <p:spPr bwMode="auto">
            <a:xfrm>
              <a:off x="6625" y="7368"/>
              <a:ext cx="955"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9366" name="Line 2086"/>
            <p:cNvSpPr>
              <a:spLocks noChangeShapeType="1"/>
            </p:cNvSpPr>
            <p:nvPr/>
          </p:nvSpPr>
          <p:spPr bwMode="auto">
            <a:xfrm>
              <a:off x="6625" y="6501"/>
              <a:ext cx="1" cy="867"/>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9367" name="Line 2087"/>
            <p:cNvSpPr>
              <a:spLocks noChangeShapeType="1"/>
            </p:cNvSpPr>
            <p:nvPr/>
          </p:nvSpPr>
          <p:spPr bwMode="auto">
            <a:xfrm>
              <a:off x="6864" y="6504"/>
              <a:ext cx="1" cy="86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9368" name="Line 2088"/>
            <p:cNvSpPr>
              <a:spLocks noChangeShapeType="1"/>
            </p:cNvSpPr>
            <p:nvPr/>
          </p:nvSpPr>
          <p:spPr bwMode="auto">
            <a:xfrm>
              <a:off x="7102" y="6504"/>
              <a:ext cx="2" cy="86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9369" name="Line 2089"/>
            <p:cNvSpPr>
              <a:spLocks noChangeShapeType="1"/>
            </p:cNvSpPr>
            <p:nvPr/>
          </p:nvSpPr>
          <p:spPr bwMode="auto">
            <a:xfrm>
              <a:off x="7580" y="6504"/>
              <a:ext cx="3" cy="86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9370" name="Line 2090"/>
            <p:cNvSpPr>
              <a:spLocks noChangeShapeType="1"/>
            </p:cNvSpPr>
            <p:nvPr/>
          </p:nvSpPr>
          <p:spPr bwMode="auto">
            <a:xfrm>
              <a:off x="7341" y="6504"/>
              <a:ext cx="2" cy="86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9371" name="Line 2091"/>
            <p:cNvSpPr>
              <a:spLocks noChangeShapeType="1"/>
            </p:cNvSpPr>
            <p:nvPr/>
          </p:nvSpPr>
          <p:spPr bwMode="auto">
            <a:xfrm>
              <a:off x="4952" y="6218"/>
              <a:ext cx="478"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9372" name="Line 2092"/>
            <p:cNvSpPr>
              <a:spLocks noChangeShapeType="1"/>
            </p:cNvSpPr>
            <p:nvPr/>
          </p:nvSpPr>
          <p:spPr bwMode="auto">
            <a:xfrm>
              <a:off x="4952" y="6506"/>
              <a:ext cx="478"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9373" name="Line 2093"/>
            <p:cNvSpPr>
              <a:spLocks noChangeShapeType="1"/>
            </p:cNvSpPr>
            <p:nvPr/>
          </p:nvSpPr>
          <p:spPr bwMode="auto">
            <a:xfrm>
              <a:off x="4952" y="6794"/>
              <a:ext cx="478"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9374" name="Line 2094"/>
            <p:cNvSpPr>
              <a:spLocks noChangeShapeType="1"/>
            </p:cNvSpPr>
            <p:nvPr/>
          </p:nvSpPr>
          <p:spPr bwMode="auto">
            <a:xfrm>
              <a:off x="4952" y="7082"/>
              <a:ext cx="478"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9375" name="Line 2095"/>
            <p:cNvSpPr>
              <a:spLocks noChangeShapeType="1"/>
            </p:cNvSpPr>
            <p:nvPr/>
          </p:nvSpPr>
          <p:spPr bwMode="auto">
            <a:xfrm>
              <a:off x="4952" y="6218"/>
              <a:ext cx="1" cy="86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9376" name="Line 2096"/>
            <p:cNvSpPr>
              <a:spLocks noChangeShapeType="1"/>
            </p:cNvSpPr>
            <p:nvPr/>
          </p:nvSpPr>
          <p:spPr bwMode="auto">
            <a:xfrm>
              <a:off x="5192" y="6218"/>
              <a:ext cx="1" cy="86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9377" name="Line 2097"/>
            <p:cNvSpPr>
              <a:spLocks noChangeShapeType="1"/>
            </p:cNvSpPr>
            <p:nvPr/>
          </p:nvSpPr>
          <p:spPr bwMode="auto">
            <a:xfrm>
              <a:off x="5430" y="6218"/>
              <a:ext cx="1" cy="86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9378" name="Line 2098"/>
            <p:cNvSpPr>
              <a:spLocks noChangeShapeType="1"/>
            </p:cNvSpPr>
            <p:nvPr/>
          </p:nvSpPr>
          <p:spPr bwMode="auto">
            <a:xfrm>
              <a:off x="3997" y="6506"/>
              <a:ext cx="716"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9379" name="Line 2099"/>
            <p:cNvSpPr>
              <a:spLocks noChangeShapeType="1"/>
            </p:cNvSpPr>
            <p:nvPr/>
          </p:nvSpPr>
          <p:spPr bwMode="auto">
            <a:xfrm>
              <a:off x="3997" y="6794"/>
              <a:ext cx="716"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9380" name="Line 2100"/>
            <p:cNvSpPr>
              <a:spLocks noChangeShapeType="1"/>
            </p:cNvSpPr>
            <p:nvPr/>
          </p:nvSpPr>
          <p:spPr bwMode="auto">
            <a:xfrm>
              <a:off x="3997" y="7080"/>
              <a:ext cx="716"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9381" name="Line 2101"/>
            <p:cNvSpPr>
              <a:spLocks noChangeShapeType="1"/>
            </p:cNvSpPr>
            <p:nvPr/>
          </p:nvSpPr>
          <p:spPr bwMode="auto">
            <a:xfrm>
              <a:off x="3997" y="6506"/>
              <a:ext cx="1" cy="57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9382" name="Line 2102"/>
            <p:cNvSpPr>
              <a:spLocks noChangeShapeType="1"/>
            </p:cNvSpPr>
            <p:nvPr/>
          </p:nvSpPr>
          <p:spPr bwMode="auto">
            <a:xfrm>
              <a:off x="4235" y="6506"/>
              <a:ext cx="2" cy="57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9383" name="Line 2103"/>
            <p:cNvSpPr>
              <a:spLocks noChangeShapeType="1"/>
            </p:cNvSpPr>
            <p:nvPr/>
          </p:nvSpPr>
          <p:spPr bwMode="auto">
            <a:xfrm>
              <a:off x="4474" y="6506"/>
              <a:ext cx="2" cy="57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9384" name="Line 2104"/>
            <p:cNvSpPr>
              <a:spLocks noChangeShapeType="1"/>
            </p:cNvSpPr>
            <p:nvPr/>
          </p:nvSpPr>
          <p:spPr bwMode="auto">
            <a:xfrm>
              <a:off x="4713" y="6506"/>
              <a:ext cx="2" cy="576"/>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9385" name="Text Box 2105"/>
            <p:cNvSpPr txBox="1">
              <a:spLocks noChangeArrowheads="1"/>
            </p:cNvSpPr>
            <p:nvPr/>
          </p:nvSpPr>
          <p:spPr bwMode="auto">
            <a:xfrm>
              <a:off x="3998" y="7371"/>
              <a:ext cx="1672" cy="5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a:r>
                <a:rPr lang="en-US" altLang="zh-CN" sz="1400">
                  <a:solidFill>
                    <a:srgbClr val="1E2E53"/>
                  </a:solidFill>
                </a:rPr>
                <a:t>MetaData</a:t>
              </a:r>
              <a:endParaRPr lang="en-US" altLang="zh-CN"/>
            </a:p>
          </p:txBody>
        </p:sp>
        <p:sp>
          <p:nvSpPr>
            <p:cNvPr id="99386" name="Line 2106"/>
            <p:cNvSpPr>
              <a:spLocks noChangeShapeType="1"/>
            </p:cNvSpPr>
            <p:nvPr/>
          </p:nvSpPr>
          <p:spPr bwMode="auto">
            <a:xfrm>
              <a:off x="8536" y="6504"/>
              <a:ext cx="478"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9387" name="Line 2107"/>
            <p:cNvSpPr>
              <a:spLocks noChangeShapeType="1"/>
            </p:cNvSpPr>
            <p:nvPr/>
          </p:nvSpPr>
          <p:spPr bwMode="auto">
            <a:xfrm>
              <a:off x="8536" y="6792"/>
              <a:ext cx="478"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9388" name="Line 2108"/>
            <p:cNvSpPr>
              <a:spLocks noChangeShapeType="1"/>
            </p:cNvSpPr>
            <p:nvPr/>
          </p:nvSpPr>
          <p:spPr bwMode="auto">
            <a:xfrm>
              <a:off x="8536" y="7080"/>
              <a:ext cx="478"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9389" name="Line 2109"/>
            <p:cNvSpPr>
              <a:spLocks noChangeShapeType="1"/>
            </p:cNvSpPr>
            <p:nvPr/>
          </p:nvSpPr>
          <p:spPr bwMode="auto">
            <a:xfrm>
              <a:off x="8536" y="7368"/>
              <a:ext cx="478"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9390" name="Line 2110"/>
            <p:cNvSpPr>
              <a:spLocks noChangeShapeType="1"/>
            </p:cNvSpPr>
            <p:nvPr/>
          </p:nvSpPr>
          <p:spPr bwMode="auto">
            <a:xfrm>
              <a:off x="8536" y="6504"/>
              <a:ext cx="1" cy="86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9391" name="Line 2111"/>
            <p:cNvSpPr>
              <a:spLocks noChangeShapeType="1"/>
            </p:cNvSpPr>
            <p:nvPr/>
          </p:nvSpPr>
          <p:spPr bwMode="auto">
            <a:xfrm>
              <a:off x="8775" y="6504"/>
              <a:ext cx="1" cy="86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9392" name="Line 2112"/>
            <p:cNvSpPr>
              <a:spLocks noChangeShapeType="1"/>
            </p:cNvSpPr>
            <p:nvPr/>
          </p:nvSpPr>
          <p:spPr bwMode="auto">
            <a:xfrm>
              <a:off x="9014" y="6504"/>
              <a:ext cx="2" cy="86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9393" name="Line 2113"/>
            <p:cNvSpPr>
              <a:spLocks noChangeShapeType="1"/>
            </p:cNvSpPr>
            <p:nvPr/>
          </p:nvSpPr>
          <p:spPr bwMode="auto">
            <a:xfrm>
              <a:off x="7819" y="6218"/>
              <a:ext cx="478"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9394" name="Line 2114"/>
            <p:cNvSpPr>
              <a:spLocks noChangeShapeType="1"/>
            </p:cNvSpPr>
            <p:nvPr/>
          </p:nvSpPr>
          <p:spPr bwMode="auto">
            <a:xfrm>
              <a:off x="7819" y="6506"/>
              <a:ext cx="478" cy="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9395" name="Line 2115"/>
            <p:cNvSpPr>
              <a:spLocks noChangeShapeType="1"/>
            </p:cNvSpPr>
            <p:nvPr/>
          </p:nvSpPr>
          <p:spPr bwMode="auto">
            <a:xfrm>
              <a:off x="7819" y="6794"/>
              <a:ext cx="478"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9396" name="Line 2116"/>
            <p:cNvSpPr>
              <a:spLocks noChangeShapeType="1"/>
            </p:cNvSpPr>
            <p:nvPr/>
          </p:nvSpPr>
          <p:spPr bwMode="auto">
            <a:xfrm>
              <a:off x="7819" y="7082"/>
              <a:ext cx="478" cy="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9397" name="Line 2117"/>
            <p:cNvSpPr>
              <a:spLocks noChangeShapeType="1"/>
            </p:cNvSpPr>
            <p:nvPr/>
          </p:nvSpPr>
          <p:spPr bwMode="auto">
            <a:xfrm>
              <a:off x="7819" y="6218"/>
              <a:ext cx="2" cy="86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9398" name="Line 2118"/>
            <p:cNvSpPr>
              <a:spLocks noChangeShapeType="1"/>
            </p:cNvSpPr>
            <p:nvPr/>
          </p:nvSpPr>
          <p:spPr bwMode="auto">
            <a:xfrm>
              <a:off x="8058" y="6218"/>
              <a:ext cx="2" cy="86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9399" name="Line 2119"/>
            <p:cNvSpPr>
              <a:spLocks noChangeShapeType="1"/>
            </p:cNvSpPr>
            <p:nvPr/>
          </p:nvSpPr>
          <p:spPr bwMode="auto">
            <a:xfrm>
              <a:off x="8297" y="6218"/>
              <a:ext cx="1" cy="86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9400" name="Text Box 2120"/>
            <p:cNvSpPr txBox="1">
              <a:spLocks noChangeArrowheads="1"/>
            </p:cNvSpPr>
            <p:nvPr/>
          </p:nvSpPr>
          <p:spPr bwMode="auto">
            <a:xfrm>
              <a:off x="7104" y="5641"/>
              <a:ext cx="1672" cy="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lstStyle/>
            <a:p>
              <a:pPr algn="just"/>
              <a:r>
                <a:rPr lang="zh-CN" altLang="en-US" sz="1600">
                  <a:solidFill>
                    <a:srgbClr val="1E2E53"/>
                  </a:solidFill>
                </a:rPr>
                <a:t>数据</a:t>
              </a:r>
              <a:r>
                <a:rPr lang="en-US" altLang="zh-CN" sz="1600">
                  <a:solidFill>
                    <a:srgbClr val="1E2E53"/>
                  </a:solidFill>
                </a:rPr>
                <a:t>(Data)</a:t>
              </a:r>
              <a:endParaRPr lang="en-US" altLang="zh-CN"/>
            </a:p>
          </p:txBody>
        </p:sp>
        <p:sp>
          <p:nvSpPr>
            <p:cNvPr id="99401" name="Text Box 2121"/>
            <p:cNvSpPr txBox="1">
              <a:spLocks noChangeArrowheads="1"/>
            </p:cNvSpPr>
            <p:nvPr/>
          </p:nvSpPr>
          <p:spPr bwMode="auto">
            <a:xfrm>
              <a:off x="7583" y="7369"/>
              <a:ext cx="715" cy="5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1600">
                  <a:solidFill>
                    <a:srgbClr val="1E2E53"/>
                  </a:solidFill>
                </a:rPr>
                <a:t>… …</a:t>
              </a:r>
              <a:endParaRPr lang="en-US" altLang="zh-CN"/>
            </a:p>
          </p:txBody>
        </p:sp>
        <p:sp>
          <p:nvSpPr>
            <p:cNvPr id="99402" name="Text Box 2122"/>
            <p:cNvSpPr txBox="1">
              <a:spLocks noChangeArrowheads="1"/>
            </p:cNvSpPr>
            <p:nvPr/>
          </p:nvSpPr>
          <p:spPr bwMode="auto">
            <a:xfrm>
              <a:off x="3792" y="2929"/>
              <a:ext cx="1980" cy="624"/>
            </a:xfrm>
            <a:prstGeom prst="rect">
              <a:avLst/>
            </a:prstGeom>
            <a:solidFill>
              <a:srgbClr val="FFFFFF"/>
            </a:solidFill>
            <a:ln w="9525">
              <a:solidFill>
                <a:srgbClr val="000000"/>
              </a:solidFill>
              <a:miter lim="800000"/>
            </a:ln>
          </p:spPr>
          <p:txBody>
            <a:bodyPr tIns="0" bIns="0"/>
            <a:lstStyle/>
            <a:p>
              <a:r>
                <a:rPr lang="en-US" altLang="zh-CN" sz="1400" dirty="0" smtClean="0">
                  <a:solidFill>
                    <a:srgbClr val="1E2E53"/>
                  </a:solidFill>
                </a:rPr>
                <a:t>DDL</a:t>
              </a:r>
              <a:r>
                <a:rPr lang="zh-CN" altLang="en-US" sz="1400" dirty="0">
                  <a:solidFill>
                    <a:srgbClr val="1E2E53"/>
                  </a:solidFill>
                </a:rPr>
                <a:t> </a:t>
              </a:r>
              <a:r>
                <a:rPr lang="zh-CN" altLang="en-US" sz="1400" dirty="0" smtClean="0">
                  <a:solidFill>
                    <a:srgbClr val="1E2E53"/>
                  </a:solidFill>
                </a:rPr>
                <a:t>    </a:t>
              </a:r>
              <a:r>
                <a:rPr lang="en-US" altLang="zh-CN" sz="1400" dirty="0" smtClean="0">
                  <a:solidFill>
                    <a:srgbClr val="1E2E53"/>
                  </a:solidFill>
                </a:rPr>
                <a:t>DPL</a:t>
              </a:r>
              <a:endParaRPr lang="zh-CN" altLang="en-US" dirty="0"/>
            </a:p>
          </p:txBody>
        </p:sp>
        <p:sp>
          <p:nvSpPr>
            <p:cNvPr id="99403" name="Text Box 2123"/>
            <p:cNvSpPr txBox="1">
              <a:spLocks noChangeArrowheads="1"/>
            </p:cNvSpPr>
            <p:nvPr/>
          </p:nvSpPr>
          <p:spPr bwMode="auto">
            <a:xfrm>
              <a:off x="6852" y="2929"/>
              <a:ext cx="1980" cy="624"/>
            </a:xfrm>
            <a:prstGeom prst="rect">
              <a:avLst/>
            </a:prstGeom>
            <a:solidFill>
              <a:srgbClr val="FFFFFF"/>
            </a:solidFill>
            <a:ln w="9525">
              <a:solidFill>
                <a:srgbClr val="000000"/>
              </a:solidFill>
              <a:miter lim="800000"/>
            </a:ln>
          </p:spPr>
          <p:txBody>
            <a:bodyPr tIns="0" bIns="0"/>
            <a:lstStyle/>
            <a:p>
              <a:r>
                <a:rPr lang="en-US" altLang="zh-CN" sz="1400">
                  <a:solidFill>
                    <a:srgbClr val="1E2E53"/>
                  </a:solidFill>
                </a:rPr>
                <a:t>DML</a:t>
              </a:r>
              <a:r>
                <a:rPr lang="zh-CN" altLang="en-US" sz="1400">
                  <a:solidFill>
                    <a:srgbClr val="1E2E53"/>
                  </a:solidFill>
                </a:rPr>
                <a:t>执行</a:t>
              </a:r>
              <a:endParaRPr lang="zh-CN" altLang="en-US"/>
            </a:p>
          </p:txBody>
        </p:sp>
        <p:sp>
          <p:nvSpPr>
            <p:cNvPr id="99404" name="Line 2124"/>
            <p:cNvSpPr>
              <a:spLocks noChangeShapeType="1"/>
            </p:cNvSpPr>
            <p:nvPr/>
          </p:nvSpPr>
          <p:spPr bwMode="auto">
            <a:xfrm>
              <a:off x="4692" y="3553"/>
              <a:ext cx="1" cy="218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9405" name="Line 2125"/>
            <p:cNvSpPr>
              <a:spLocks noChangeShapeType="1"/>
            </p:cNvSpPr>
            <p:nvPr/>
          </p:nvSpPr>
          <p:spPr bwMode="auto">
            <a:xfrm flipV="1">
              <a:off x="5232" y="3553"/>
              <a:ext cx="2340" cy="218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9406" name="Line 2126"/>
            <p:cNvSpPr>
              <a:spLocks noChangeShapeType="1"/>
            </p:cNvSpPr>
            <p:nvPr/>
          </p:nvSpPr>
          <p:spPr bwMode="auto">
            <a:xfrm>
              <a:off x="7932" y="3553"/>
              <a:ext cx="0" cy="2184"/>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 name="日期占位符 1"/>
          <p:cNvSpPr>
            <a:spLocks noGrp="1"/>
          </p:cNvSpPr>
          <p:nvPr>
            <p:ph type="dt" sz="half" idx="10"/>
          </p:nvPr>
        </p:nvSpPr>
        <p:spPr>
          <a:xfrm>
            <a:off x="-20528" y="6544776"/>
            <a:ext cx="2743200" cy="304800"/>
          </a:xfrm>
          <a:prstGeom prst="rect">
            <a:avLst/>
          </a:prstGeom>
        </p:spPr>
        <p:txBody>
          <a:bodyPr/>
          <a:lstStyle/>
          <a:p>
            <a:fld id="{929183E0-201D-4ED2-AFAA-D1F466EDDCF2}" type="datetime9">
              <a:rPr lang="zh-CN" altLang="en-US" smtClean="0"/>
            </a:fld>
            <a:endParaRPr lang="en-US" altLang="zh-CN" dirty="0"/>
          </a:p>
        </p:txBody>
      </p:sp>
    </p:spTree>
  </p:cSld>
  <p:clrMapOvr>
    <a:masterClrMapping/>
  </p:clrMapOvr>
  <p:transition spd="med">
    <p:wheel spokes="8"/>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8" name="Rectangle 2"/>
          <p:cNvSpPr>
            <a:spLocks noChangeArrowheads="1"/>
          </p:cNvSpPr>
          <p:nvPr/>
        </p:nvSpPr>
        <p:spPr bwMode="auto">
          <a:xfrm>
            <a:off x="685800" y="152400"/>
            <a:ext cx="7772400" cy="762000"/>
          </a:xfrm>
          <a:prstGeom prst="rect">
            <a:avLst/>
          </a:prstGeom>
          <a:noFill/>
          <a:ln w="9525">
            <a:noFill/>
            <a:miter lim="800000"/>
          </a:ln>
        </p:spPr>
        <p:txBody>
          <a:bodyPr anchor="ctr"/>
          <a:lstStyle/>
          <a:p>
            <a:pPr eaLnBrk="1" hangingPunct="1">
              <a:defRPr/>
            </a:pPr>
            <a:r>
              <a:rPr lang="en-US" altLang="zh-CN" sz="3200" dirty="0">
                <a:solidFill>
                  <a:srgbClr val="FF33CC"/>
                </a:solidFill>
                <a:effectLst>
                  <a:outerShdw blurRad="38100" dist="38100" dir="2700000" algn="tl">
                    <a:srgbClr val="C0C0C0"/>
                  </a:outerShdw>
                </a:effectLst>
                <a:latin typeface="+mj-lt"/>
                <a:ea typeface="宋体" panose="02010600030101010101" pitchFamily="2" charset="-122"/>
                <a:cs typeface="+mj-cs"/>
              </a:rPr>
              <a:t>   7</a:t>
            </a:r>
            <a:r>
              <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rPr>
              <a:t>、数据库语言</a:t>
            </a:r>
            <a:endPar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endParaRPr>
          </a:p>
        </p:txBody>
      </p:sp>
      <p:sp>
        <p:nvSpPr>
          <p:cNvPr id="62469" name="Rectangle 3"/>
          <p:cNvSpPr>
            <a:spLocks noChangeArrowheads="1"/>
          </p:cNvSpPr>
          <p:nvPr/>
        </p:nvSpPr>
        <p:spPr bwMode="auto">
          <a:xfrm>
            <a:off x="685800" y="990600"/>
            <a:ext cx="7772400" cy="5410200"/>
          </a:xfrm>
          <a:prstGeom prst="rect">
            <a:avLst/>
          </a:prstGeom>
          <a:noFill/>
          <a:ln w="9525">
            <a:noFill/>
            <a:miter lim="800000"/>
          </a:ln>
        </p:spPr>
        <p:txBody>
          <a:bodyPr/>
          <a:lstStyle/>
          <a:p>
            <a:pPr eaLnBrk="1" hangingPunct="1">
              <a:spcBef>
                <a:spcPct val="20000"/>
              </a:spcBef>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数据操纵语言</a:t>
            </a:r>
            <a:endParaRPr lang="zh-CN" altLang="en-US" sz="2000" dirty="0">
              <a:latin typeface="宋体" panose="02010600030101010101" pitchFamily="2" charset="-122"/>
              <a:ea typeface="宋体" panose="02010600030101010101" pitchFamily="2" charset="-122"/>
            </a:endParaRPr>
          </a:p>
          <a:p>
            <a:pPr marL="812800" lvl="1" indent="-368300" eaLnBrk="1" hangingPunct="1">
              <a:spcBef>
                <a:spcPct val="20000"/>
              </a:spcBef>
              <a:buFont typeface="Wingdings" panose="05000000000000000000" pitchFamily="2" charset="2"/>
              <a:buChar char="ü"/>
            </a:pPr>
            <a:r>
              <a:rPr lang="zh-CN" altLang="en-US" sz="2000" b="1" i="1" u="sng" dirty="0">
                <a:latin typeface="宋体" panose="02010600030101010101" pitchFamily="2" charset="-122"/>
                <a:ea typeface="宋体" panose="02010600030101010101" pitchFamily="2" charset="-122"/>
              </a:rPr>
              <a:t>数据操纵是指：</a:t>
            </a:r>
            <a:endParaRPr lang="zh-CN" altLang="en-US" sz="2000" b="1" i="1" u="sng" dirty="0">
              <a:latin typeface="宋体" panose="02010600030101010101" pitchFamily="2" charset="-122"/>
              <a:ea typeface="宋体" panose="02010600030101010101" pitchFamily="2" charset="-122"/>
            </a:endParaRPr>
          </a:p>
          <a:p>
            <a:pPr marL="1435100" lvl="2" indent="-355600" eaLnBrk="1" hangingPunct="1">
              <a:lnSpc>
                <a:spcPct val="150000"/>
              </a:lnSpc>
              <a:spcBef>
                <a:spcPct val="20000"/>
              </a:spcBef>
            </a:pPr>
            <a:r>
              <a:rPr lang="en-US" altLang="zh-CN" sz="2000" dirty="0" smtClean="0">
                <a:latin typeface="宋体" panose="02010600030101010101" pitchFamily="2" charset="-122"/>
                <a:ea typeface="宋体" panose="02010600030101010101" pitchFamily="2" charset="-122"/>
              </a:rPr>
              <a:t>I</a:t>
            </a:r>
            <a:r>
              <a:rPr lang="zh-CN" altLang="en-US" sz="2000" dirty="0">
                <a:latin typeface="宋体" panose="02010600030101010101" pitchFamily="2" charset="-122"/>
                <a:ea typeface="宋体" panose="02010600030101010101" pitchFamily="2" charset="-122"/>
              </a:rPr>
              <a:t>：向数据库中插入新的数据</a:t>
            </a:r>
            <a:endParaRPr lang="zh-CN" altLang="en-US" sz="2000" dirty="0">
              <a:latin typeface="宋体" panose="02010600030101010101" pitchFamily="2" charset="-122"/>
              <a:ea typeface="宋体" panose="02010600030101010101" pitchFamily="2" charset="-122"/>
            </a:endParaRPr>
          </a:p>
          <a:p>
            <a:pPr marL="1435100" lvl="2" indent="-355600" eaLnBrk="1" hangingPunct="1">
              <a:lnSpc>
                <a:spcPct val="150000"/>
              </a:lnSpc>
              <a:spcBef>
                <a:spcPct val="20000"/>
              </a:spcBef>
            </a:pPr>
            <a:r>
              <a:rPr lang="en-US" altLang="zh-CN" sz="2000" dirty="0">
                <a:latin typeface="宋体" panose="02010600030101010101" pitchFamily="2" charset="-122"/>
                <a:ea typeface="宋体" panose="02010600030101010101" pitchFamily="2" charset="-122"/>
              </a:rPr>
              <a:t>D</a:t>
            </a:r>
            <a:r>
              <a:rPr lang="zh-CN" altLang="en-US" sz="2000" dirty="0">
                <a:latin typeface="宋体" panose="02010600030101010101" pitchFamily="2" charset="-122"/>
                <a:ea typeface="宋体" panose="02010600030101010101" pitchFamily="2" charset="-122"/>
              </a:rPr>
              <a:t>：从数据库中删除数据</a:t>
            </a:r>
            <a:endParaRPr lang="zh-CN" altLang="en-US" sz="2000" dirty="0">
              <a:latin typeface="宋体" panose="02010600030101010101" pitchFamily="2" charset="-122"/>
              <a:ea typeface="宋体" panose="02010600030101010101" pitchFamily="2" charset="-122"/>
            </a:endParaRPr>
          </a:p>
          <a:p>
            <a:pPr marL="1435100" lvl="2" indent="-355600" eaLnBrk="1" hangingPunct="1">
              <a:lnSpc>
                <a:spcPct val="150000"/>
              </a:lnSpc>
              <a:spcBef>
                <a:spcPct val="20000"/>
              </a:spcBef>
            </a:pPr>
            <a:r>
              <a:rPr lang="en-US" altLang="zh-CN" sz="2000" dirty="0">
                <a:latin typeface="宋体" panose="02010600030101010101" pitchFamily="2" charset="-122"/>
                <a:ea typeface="宋体" panose="02010600030101010101" pitchFamily="2" charset="-122"/>
              </a:rPr>
              <a:t>U</a:t>
            </a:r>
            <a:r>
              <a:rPr lang="zh-CN" altLang="en-US" sz="2000" dirty="0">
                <a:latin typeface="宋体" panose="02010600030101010101" pitchFamily="2" charset="-122"/>
                <a:ea typeface="宋体" panose="02010600030101010101" pitchFamily="2" charset="-122"/>
              </a:rPr>
              <a:t>：修改存储在数据库中的</a:t>
            </a:r>
            <a:r>
              <a:rPr lang="zh-CN" altLang="en-US" sz="2000" dirty="0" smtClean="0">
                <a:latin typeface="宋体" panose="02010600030101010101" pitchFamily="2" charset="-122"/>
                <a:ea typeface="宋体" panose="02010600030101010101" pitchFamily="2" charset="-122"/>
              </a:rPr>
              <a:t>数据</a:t>
            </a:r>
            <a:endParaRPr lang="en-US" altLang="zh-CN" sz="2000" dirty="0" smtClean="0">
              <a:latin typeface="宋体" panose="02010600030101010101" pitchFamily="2" charset="-122"/>
              <a:ea typeface="宋体" panose="02010600030101010101" pitchFamily="2" charset="-122"/>
            </a:endParaRPr>
          </a:p>
          <a:p>
            <a:pPr marL="1435100" lvl="2" indent="-355600" eaLnBrk="1" hangingPunct="1">
              <a:lnSpc>
                <a:spcPct val="150000"/>
              </a:lnSpc>
              <a:spcBef>
                <a:spcPct val="20000"/>
              </a:spcBef>
            </a:pPr>
            <a:r>
              <a:rPr lang="en-US" altLang="zh-CN" sz="2000" dirty="0">
                <a:latin typeface="宋体" panose="02010600030101010101" pitchFamily="2" charset="-122"/>
                <a:ea typeface="宋体" panose="02010600030101010101" pitchFamily="2" charset="-122"/>
              </a:rPr>
              <a:t>S</a:t>
            </a:r>
            <a:r>
              <a:rPr lang="zh-CN" altLang="en-US" sz="2000" dirty="0">
                <a:latin typeface="宋体" panose="02010600030101010101" pitchFamily="2" charset="-122"/>
                <a:ea typeface="宋体" panose="02010600030101010101" pitchFamily="2" charset="-122"/>
              </a:rPr>
              <a:t>：对存储在数据库中的数据进行检索</a:t>
            </a:r>
            <a:endParaRPr lang="zh-CN" altLang="en-US" sz="2000" dirty="0">
              <a:latin typeface="宋体" panose="02010600030101010101" pitchFamily="2" charset="-122"/>
              <a:ea typeface="宋体" panose="02010600030101010101" pitchFamily="2" charset="-122"/>
            </a:endParaRPr>
          </a:p>
          <a:p>
            <a:pPr marL="812800" lvl="1" indent="-368300" eaLnBrk="1" hangingPunct="1">
              <a:spcBef>
                <a:spcPct val="20000"/>
              </a:spcBef>
              <a:buFont typeface="Wingdings" panose="05000000000000000000" pitchFamily="2" charset="2"/>
              <a:buChar char="ü"/>
            </a:pPr>
            <a:r>
              <a:rPr lang="zh-CN" altLang="en-US" sz="2000" dirty="0">
                <a:latin typeface="宋体" panose="02010600030101010101" pitchFamily="2" charset="-122"/>
                <a:ea typeface="宋体" panose="02010600030101010101" pitchFamily="2" charset="-122"/>
              </a:rPr>
              <a:t>数据操纵语言</a:t>
            </a:r>
            <a:r>
              <a:rPr lang="zh-CN" altLang="zh-CN" sz="2000" dirty="0">
                <a:latin typeface="宋体" panose="02010600030101010101" pitchFamily="2" charset="-122"/>
                <a:ea typeface="宋体" panose="02010600030101010101" pitchFamily="2" charset="-122"/>
              </a:rPr>
              <a:t>通常有两类</a:t>
            </a:r>
            <a:r>
              <a:rPr lang="zh-CN" altLang="en-US" sz="2000" dirty="0">
                <a:latin typeface="宋体" panose="02010600030101010101" pitchFamily="2" charset="-122"/>
                <a:ea typeface="宋体" panose="02010600030101010101" pitchFamily="2" charset="-122"/>
              </a:rPr>
              <a:t>：</a:t>
            </a:r>
            <a:endParaRPr lang="zh-CN" altLang="en-US" sz="2000" dirty="0">
              <a:latin typeface="宋体" panose="02010600030101010101" pitchFamily="2" charset="-122"/>
              <a:ea typeface="宋体" panose="02010600030101010101" pitchFamily="2" charset="-122"/>
            </a:endParaRPr>
          </a:p>
          <a:p>
            <a:pPr marL="1435100" lvl="2" indent="-355600" eaLnBrk="1" hangingPunct="1">
              <a:lnSpc>
                <a:spcPct val="150000"/>
              </a:lnSpc>
              <a:spcBef>
                <a:spcPct val="20000"/>
              </a:spcBef>
            </a:pPr>
            <a:r>
              <a:rPr lang="zh-CN" altLang="en-US" sz="2000" b="1" i="1" u="sng" dirty="0">
                <a:latin typeface="宋体" panose="02010600030101010101" pitchFamily="2" charset="-122"/>
                <a:ea typeface="宋体" panose="02010600030101010101" pitchFamily="2" charset="-122"/>
              </a:rPr>
              <a:t>过程化的</a:t>
            </a:r>
            <a:r>
              <a:rPr lang="en-US" altLang="zh-CN" sz="2000" b="1" i="1" u="sng" dirty="0">
                <a:latin typeface="宋体" panose="02010600030101010101" pitchFamily="2" charset="-122"/>
                <a:ea typeface="宋体" panose="02010600030101010101" pitchFamily="2" charset="-122"/>
              </a:rPr>
              <a:t>DML</a:t>
            </a:r>
            <a:r>
              <a:rPr lang="zh-CN" altLang="en-US" sz="2000" dirty="0" smtClean="0">
                <a:latin typeface="宋体" panose="02010600030101010101" pitchFamily="2" charset="-122"/>
                <a:ea typeface="宋体" panose="02010600030101010101" pitchFamily="2" charset="-122"/>
              </a:rPr>
              <a:t>：用户</a:t>
            </a:r>
            <a:r>
              <a:rPr lang="zh-CN" altLang="en-US" sz="2000" dirty="0">
                <a:latin typeface="宋体" panose="02010600030101010101" pitchFamily="2" charset="-122"/>
                <a:ea typeface="宋体" panose="02010600030101010101" pitchFamily="2" charset="-122"/>
              </a:rPr>
              <a:t>指定需要什么数据以及如何获得这些数据</a:t>
            </a:r>
            <a:r>
              <a:rPr lang="zh-CN" altLang="en-US" sz="2000" dirty="0" smtClean="0">
                <a:latin typeface="宋体" panose="02010600030101010101" pitchFamily="2" charset="-122"/>
                <a:ea typeface="宋体" panose="02010600030101010101" pitchFamily="2" charset="-122"/>
              </a:rPr>
              <a:t>；</a:t>
            </a:r>
            <a:endParaRPr lang="en-US" altLang="zh-CN" sz="2000" dirty="0" smtClean="0">
              <a:latin typeface="宋体" panose="02010600030101010101" pitchFamily="2" charset="-122"/>
              <a:ea typeface="宋体" panose="02010600030101010101" pitchFamily="2" charset="-122"/>
            </a:endParaRPr>
          </a:p>
          <a:p>
            <a:pPr marL="1435100" lvl="2" indent="-355600" eaLnBrk="1" hangingPunct="1">
              <a:lnSpc>
                <a:spcPct val="150000"/>
              </a:lnSpc>
              <a:spcBef>
                <a:spcPct val="20000"/>
              </a:spcBef>
            </a:pPr>
            <a:r>
              <a:rPr lang="zh-CN" altLang="en-US" sz="2000" b="1" i="1" u="sng" dirty="0" smtClean="0">
                <a:latin typeface="宋体" panose="02010600030101010101" pitchFamily="2" charset="-122"/>
                <a:ea typeface="宋体" panose="02010600030101010101" pitchFamily="2" charset="-122"/>
              </a:rPr>
              <a:t>非过程化</a:t>
            </a:r>
            <a:r>
              <a:rPr lang="zh-CN" altLang="en-US" sz="2000" b="1" i="1" u="sng" dirty="0">
                <a:latin typeface="宋体" panose="02010600030101010101" pitchFamily="2" charset="-122"/>
                <a:ea typeface="宋体" panose="02010600030101010101" pitchFamily="2" charset="-122"/>
              </a:rPr>
              <a:t>的</a:t>
            </a:r>
            <a:r>
              <a:rPr lang="en-US" altLang="zh-CN" sz="2000" b="1" i="1" u="sng" dirty="0">
                <a:latin typeface="宋体" panose="02010600030101010101" pitchFamily="2" charset="-122"/>
                <a:ea typeface="宋体" panose="02010600030101010101" pitchFamily="2" charset="-122"/>
              </a:rPr>
              <a:t>DML</a:t>
            </a:r>
            <a:r>
              <a:rPr lang="zh-CN" altLang="en-US" sz="2000" dirty="0" smtClean="0">
                <a:latin typeface="宋体" panose="02010600030101010101" pitchFamily="2" charset="-122"/>
                <a:ea typeface="宋体" panose="02010600030101010101" pitchFamily="2" charset="-122"/>
              </a:rPr>
              <a:t>：用户</a:t>
            </a:r>
            <a:r>
              <a:rPr lang="zh-CN" altLang="en-US" sz="2000" dirty="0">
                <a:latin typeface="宋体" panose="02010600030101010101" pitchFamily="2" charset="-122"/>
                <a:ea typeface="宋体" panose="02010600030101010101" pitchFamily="2" charset="-122"/>
              </a:rPr>
              <a:t>只指定需要什么数据，而不必指明如何获得这些</a:t>
            </a:r>
            <a:r>
              <a:rPr lang="zh-CN" altLang="en-US" sz="2000" dirty="0" smtClean="0">
                <a:latin typeface="宋体" panose="02010600030101010101" pitchFamily="2" charset="-122"/>
                <a:ea typeface="宋体" panose="02010600030101010101" pitchFamily="2" charset="-122"/>
              </a:rPr>
              <a:t>数据。</a:t>
            </a:r>
            <a:endParaRPr lang="zh-CN" altLang="en-US" sz="2000" dirty="0">
              <a:latin typeface="宋体" panose="02010600030101010101" pitchFamily="2" charset="-122"/>
              <a:ea typeface="宋体" panose="02010600030101010101" pitchFamily="2" charset="-122"/>
            </a:endParaRPr>
          </a:p>
        </p:txBody>
      </p:sp>
    </p:spTree>
  </p:cSld>
  <p:clrMapOvr>
    <a:masterClrMapping/>
  </p:clrMapOvr>
  <p:transition spd="med">
    <p:wheel spokes="8"/>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6" name="Rectangle 2"/>
          <p:cNvSpPr>
            <a:spLocks noChangeArrowheads="1"/>
          </p:cNvSpPr>
          <p:nvPr/>
        </p:nvSpPr>
        <p:spPr bwMode="auto">
          <a:xfrm>
            <a:off x="685800" y="331788"/>
            <a:ext cx="7772400" cy="582612"/>
          </a:xfrm>
          <a:prstGeom prst="rect">
            <a:avLst/>
          </a:prstGeom>
          <a:noFill/>
          <a:ln w="9525">
            <a:noFill/>
            <a:miter lim="800000"/>
          </a:ln>
        </p:spPr>
        <p:txBody>
          <a:bodyPr anchor="ctr"/>
          <a:lstStyle/>
          <a:p>
            <a:pPr eaLnBrk="1" hangingPunct="1">
              <a:defRPr/>
            </a:pPr>
            <a:r>
              <a:rPr lang="en-US" altLang="zh-CN" sz="3200" dirty="0">
                <a:solidFill>
                  <a:srgbClr val="FF33CC"/>
                </a:solidFill>
                <a:effectLst>
                  <a:outerShdw blurRad="38100" dist="38100" dir="2700000" algn="tl">
                    <a:srgbClr val="C0C0C0"/>
                  </a:outerShdw>
                </a:effectLst>
                <a:latin typeface="+mj-lt"/>
                <a:ea typeface="宋体" panose="02010600030101010101" pitchFamily="2" charset="-122"/>
                <a:cs typeface="+mj-cs"/>
              </a:rPr>
              <a:t>   8</a:t>
            </a:r>
            <a:r>
              <a:rPr lang="zh-CN" altLang="en-US" sz="3200" dirty="0" smtClean="0">
                <a:solidFill>
                  <a:srgbClr val="FF33CC"/>
                </a:solidFill>
                <a:effectLst>
                  <a:outerShdw blurRad="38100" dist="38100" dir="2700000" algn="tl">
                    <a:srgbClr val="C0C0C0"/>
                  </a:outerShdw>
                </a:effectLst>
                <a:latin typeface="+mj-lt"/>
                <a:ea typeface="宋体" panose="02010600030101010101" pitchFamily="2" charset="-122"/>
                <a:cs typeface="+mj-cs"/>
              </a:rPr>
              <a:t>、查询</a:t>
            </a:r>
            <a:endPar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endParaRPr>
          </a:p>
        </p:txBody>
      </p:sp>
      <p:sp>
        <p:nvSpPr>
          <p:cNvPr id="6" name="Rectangle 3"/>
          <p:cNvSpPr>
            <a:spLocks noChangeArrowheads="1"/>
          </p:cNvSpPr>
          <p:nvPr/>
        </p:nvSpPr>
        <p:spPr bwMode="auto">
          <a:xfrm>
            <a:off x="5508104" y="260648"/>
            <a:ext cx="3635896" cy="1944216"/>
          </a:xfrm>
          <a:prstGeom prst="rect">
            <a:avLst/>
          </a:prstGeom>
          <a:solidFill>
            <a:schemeClr val="bg1"/>
          </a:solidFill>
          <a:ln w="9525">
            <a:noFill/>
            <a:miter lim="800000"/>
          </a:ln>
        </p:spPr>
        <p:txBody>
          <a:bodyPr/>
          <a:lstStyle/>
          <a:p>
            <a:pPr marL="812800" lvl="1" indent="-368300" eaLnBrk="1" hangingPunct="1">
              <a:spcBef>
                <a:spcPct val="20000"/>
              </a:spcBef>
              <a:buFont typeface="Wingdings" panose="05000000000000000000" pitchFamily="2" charset="2"/>
              <a:buChar char="ü"/>
            </a:pPr>
            <a:r>
              <a:rPr lang="zh-CN" altLang="en-US" sz="2000" dirty="0" smtClean="0">
                <a:latin typeface="宋体" panose="02010600030101010101" pitchFamily="2" charset="-122"/>
                <a:ea typeface="宋体" panose="02010600030101010101" pitchFamily="2" charset="-122"/>
              </a:rPr>
              <a:t>预处理和查询</a:t>
            </a:r>
            <a:r>
              <a:rPr lang="zh-CN" altLang="en-US" sz="2000" dirty="0">
                <a:latin typeface="宋体" panose="02010600030101010101" pitchFamily="2" charset="-122"/>
                <a:ea typeface="宋体" panose="02010600030101010101" pitchFamily="2" charset="-122"/>
              </a:rPr>
              <a:t>处理器部件主要由四部分</a:t>
            </a:r>
            <a:r>
              <a:rPr lang="zh-CN" altLang="en-US" sz="2000" dirty="0" smtClean="0">
                <a:latin typeface="宋体" panose="02010600030101010101" pitchFamily="2" charset="-122"/>
                <a:ea typeface="宋体" panose="02010600030101010101" pitchFamily="2" charset="-122"/>
              </a:rPr>
              <a:t>组成：</a:t>
            </a:r>
            <a:endParaRPr lang="zh-CN" altLang="en-US" sz="2000" dirty="0">
              <a:latin typeface="宋体" panose="02010600030101010101" pitchFamily="2" charset="-122"/>
              <a:ea typeface="宋体" panose="02010600030101010101" pitchFamily="2" charset="-122"/>
            </a:endParaRPr>
          </a:p>
          <a:p>
            <a:pPr marL="1435100" lvl="2" indent="-355600">
              <a:spcBef>
                <a:spcPct val="20000"/>
              </a:spcBef>
              <a:buFont typeface="Arial" panose="020B0604020202020204" pitchFamily="34" charset="0"/>
              <a:buChar char="•"/>
            </a:pPr>
            <a:r>
              <a:rPr lang="zh-CN" altLang="en-US" sz="2000" dirty="0" smtClean="0">
                <a:latin typeface="宋体" panose="02010600030101010101" pitchFamily="2" charset="-122"/>
                <a:ea typeface="宋体" panose="02010600030101010101" pitchFamily="2" charset="-122"/>
              </a:rPr>
              <a:t>嵌入式预编译器</a:t>
            </a:r>
            <a:endParaRPr lang="zh-CN" altLang="en-US" sz="2000" dirty="0">
              <a:latin typeface="宋体" panose="02010600030101010101" pitchFamily="2" charset="-122"/>
              <a:ea typeface="宋体" panose="02010600030101010101" pitchFamily="2" charset="-122"/>
            </a:endParaRPr>
          </a:p>
          <a:p>
            <a:pPr marL="1435100" lvl="2" indent="-355600">
              <a:spcBef>
                <a:spcPct val="20000"/>
              </a:spcBef>
              <a:buFont typeface="Arial" panose="020B0604020202020204" pitchFamily="34" charset="0"/>
              <a:buChar char="•"/>
            </a:pPr>
            <a:r>
              <a:rPr lang="en-US" altLang="zh-CN" sz="2000" dirty="0" smtClean="0">
                <a:latin typeface="宋体" panose="02010600030101010101" pitchFamily="2" charset="-122"/>
                <a:ea typeface="宋体" panose="02010600030101010101" pitchFamily="2" charset="-122"/>
              </a:rPr>
              <a:t>DDL/DPL</a:t>
            </a:r>
            <a:r>
              <a:rPr lang="zh-CN" altLang="en-US" sz="2000" dirty="0" smtClean="0">
                <a:latin typeface="宋体" panose="02010600030101010101" pitchFamily="2" charset="-122"/>
                <a:ea typeface="宋体" panose="02010600030101010101" pitchFamily="2" charset="-122"/>
              </a:rPr>
              <a:t>解释器</a:t>
            </a:r>
            <a:endParaRPr lang="zh-CN" altLang="en-US" sz="2000" dirty="0">
              <a:latin typeface="宋体" panose="02010600030101010101" pitchFamily="2" charset="-122"/>
              <a:ea typeface="宋体" panose="02010600030101010101" pitchFamily="2" charset="-122"/>
            </a:endParaRPr>
          </a:p>
          <a:p>
            <a:pPr marL="1435100" lvl="2" indent="-355600" eaLnBrk="1" hangingPunct="1">
              <a:spcBef>
                <a:spcPct val="20000"/>
              </a:spcBef>
              <a:buFont typeface="Arial" panose="020B0604020202020204" pitchFamily="34" charset="0"/>
              <a:buChar char="•"/>
            </a:pPr>
            <a:r>
              <a:rPr lang="en-US" altLang="zh-CN" sz="2000" dirty="0" smtClean="0">
                <a:latin typeface="宋体" panose="02010600030101010101" pitchFamily="2" charset="-122"/>
                <a:ea typeface="宋体" panose="02010600030101010101" pitchFamily="2" charset="-122"/>
              </a:rPr>
              <a:t>DML</a:t>
            </a:r>
            <a:r>
              <a:rPr lang="zh-CN" altLang="en-US" sz="2000" dirty="0" smtClean="0">
                <a:latin typeface="宋体" panose="02010600030101010101" pitchFamily="2" charset="-122"/>
                <a:ea typeface="宋体" panose="02010600030101010101" pitchFamily="2" charset="-122"/>
              </a:rPr>
              <a:t>编译器</a:t>
            </a:r>
            <a:endParaRPr lang="en-US" altLang="zh-CN" sz="2000" dirty="0">
              <a:latin typeface="宋体" panose="02010600030101010101" pitchFamily="2" charset="-122"/>
              <a:ea typeface="宋体" panose="02010600030101010101" pitchFamily="2" charset="-122"/>
            </a:endParaRPr>
          </a:p>
          <a:p>
            <a:pPr marL="1435100" lvl="2" indent="-355600" eaLnBrk="1" hangingPunct="1">
              <a:spcBef>
                <a:spcPct val="20000"/>
              </a:spcBef>
              <a:buFont typeface="Arial" panose="020B0604020202020204" pitchFamily="34" charset="0"/>
              <a:buChar char="•"/>
            </a:pPr>
            <a:r>
              <a:rPr lang="zh-CN" altLang="en-US" sz="2000" dirty="0" smtClean="0">
                <a:latin typeface="宋体" panose="02010600030101010101" pitchFamily="2" charset="-122"/>
                <a:ea typeface="宋体" panose="02010600030101010101" pitchFamily="2" charset="-122"/>
              </a:rPr>
              <a:t>查询</a:t>
            </a:r>
            <a:r>
              <a:rPr lang="zh-CN" altLang="en-US" sz="2000" dirty="0">
                <a:latin typeface="宋体" panose="02010600030101010101" pitchFamily="2" charset="-122"/>
                <a:ea typeface="宋体" panose="02010600030101010101" pitchFamily="2" charset="-122"/>
              </a:rPr>
              <a:t>计算引擎</a:t>
            </a:r>
            <a:endParaRPr lang="zh-CN" altLang="en-US" sz="2000" dirty="0">
              <a:latin typeface="宋体" panose="02010600030101010101" pitchFamily="2" charset="-122"/>
              <a:ea typeface="宋体" panose="02010600030101010101" pitchFamily="2" charset="-122"/>
            </a:endParaRPr>
          </a:p>
        </p:txBody>
      </p:sp>
      <p:pic>
        <p:nvPicPr>
          <p:cNvPr id="7" name="图片 6"/>
          <p:cNvPicPr>
            <a:picLocks noChangeAspect="1"/>
          </p:cNvPicPr>
          <p:nvPr/>
        </p:nvPicPr>
        <p:blipFill>
          <a:blip r:embed="rId1"/>
          <a:stretch>
            <a:fillRect/>
          </a:stretch>
        </p:blipFill>
        <p:spPr>
          <a:xfrm>
            <a:off x="827584" y="985540"/>
            <a:ext cx="5544616" cy="5573570"/>
          </a:xfrm>
          <a:prstGeom prst="rect">
            <a:avLst/>
          </a:prstGeom>
        </p:spPr>
      </p:pic>
    </p:spTree>
  </p:cSld>
  <p:clrMapOvr>
    <a:masterClrMapping/>
  </p:clrMapOvr>
  <p:transition spd="med">
    <p:wheel spokes="8"/>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8" name="Rectangle 3"/>
          <p:cNvSpPr>
            <a:spLocks noChangeArrowheads="1"/>
          </p:cNvSpPr>
          <p:nvPr/>
        </p:nvSpPr>
        <p:spPr bwMode="auto">
          <a:xfrm>
            <a:off x="251520" y="2985680"/>
            <a:ext cx="7772400" cy="3882752"/>
          </a:xfrm>
          <a:prstGeom prst="rect">
            <a:avLst/>
          </a:prstGeom>
          <a:noFill/>
          <a:ln w="9525">
            <a:noFill/>
            <a:miter lim="800000"/>
          </a:ln>
        </p:spPr>
        <p:txBody>
          <a:bodyPr/>
          <a:lstStyle/>
          <a:p>
            <a:pPr eaLnBrk="1" hangingPunct="1">
              <a:spcBef>
                <a:spcPct val="20000"/>
              </a:spcBef>
              <a:buFont typeface="Wingdings" panose="05000000000000000000" pitchFamily="2" charset="2"/>
              <a:buChar char="Ø"/>
            </a:pPr>
            <a:r>
              <a:rPr lang="zh-CN" altLang="en-US" sz="3200" dirty="0" smtClean="0">
                <a:latin typeface="宋体" panose="02010600030101010101" pitchFamily="2" charset="-122"/>
                <a:ea typeface="宋体" panose="02010600030101010101" pitchFamily="2" charset="-122"/>
              </a:rPr>
              <a:t>概述</a:t>
            </a:r>
            <a:endParaRPr lang="zh-CN" altLang="en-US" sz="2800" dirty="0">
              <a:latin typeface="宋体" panose="02010600030101010101" pitchFamily="2" charset="-122"/>
              <a:ea typeface="宋体" panose="02010600030101010101" pitchFamily="2" charset="-122"/>
            </a:endParaRPr>
          </a:p>
          <a:p>
            <a:pPr marL="0" lvl="1" indent="624205" eaLnBrk="1" hangingPunct="1">
              <a:spcBef>
                <a:spcPct val="20000"/>
              </a:spcBef>
              <a:buFont typeface="Wingdings" panose="05000000000000000000" pitchFamily="2" charset="2"/>
              <a:buChar char="ü"/>
            </a:pPr>
            <a:r>
              <a:rPr lang="zh-CN" altLang="en-US" sz="2400" dirty="0">
                <a:latin typeface="宋体" panose="02010600030101010101" pitchFamily="2" charset="-122"/>
                <a:ea typeface="宋体" panose="02010600030101010101" pitchFamily="2" charset="-122"/>
              </a:rPr>
              <a:t>存储管理器是为存储在数据库底层的数据与应用程序及向系统提交的查询之间提供接口的程序模块；</a:t>
            </a:r>
            <a:endParaRPr lang="zh-CN" altLang="en-US" sz="2400" dirty="0">
              <a:latin typeface="宋体" panose="02010600030101010101" pitchFamily="2" charset="-122"/>
              <a:ea typeface="宋体" panose="02010600030101010101" pitchFamily="2" charset="-122"/>
            </a:endParaRPr>
          </a:p>
          <a:p>
            <a:pPr marL="0" lvl="1" indent="624205" eaLnBrk="1" hangingPunct="1">
              <a:spcBef>
                <a:spcPct val="20000"/>
              </a:spcBef>
              <a:buFont typeface="Wingdings" panose="05000000000000000000" pitchFamily="2" charset="2"/>
              <a:buChar char="ü"/>
            </a:pPr>
            <a:r>
              <a:rPr lang="zh-CN" altLang="en-US" sz="2400" dirty="0">
                <a:latin typeface="宋体" panose="02010600030101010101" pitchFamily="2" charset="-122"/>
                <a:ea typeface="宋体" panose="02010600030101010101" pitchFamily="2" charset="-122"/>
              </a:rPr>
              <a:t>原始数据通过文件系统存储在磁盘上，文件系统通常由操作系统提供；</a:t>
            </a:r>
            <a:endParaRPr lang="zh-CN" altLang="en-US" sz="2400" dirty="0">
              <a:latin typeface="宋体" panose="02010600030101010101" pitchFamily="2" charset="-122"/>
              <a:ea typeface="宋体" panose="02010600030101010101" pitchFamily="2" charset="-122"/>
            </a:endParaRPr>
          </a:p>
          <a:p>
            <a:pPr marL="0" lvl="1" indent="624205" eaLnBrk="1" hangingPunct="1">
              <a:spcBef>
                <a:spcPct val="20000"/>
              </a:spcBef>
              <a:buFont typeface="Wingdings" panose="05000000000000000000" pitchFamily="2" charset="2"/>
              <a:buChar char="ü"/>
            </a:pPr>
            <a:r>
              <a:rPr lang="zh-CN" altLang="en-US" sz="2400" dirty="0">
                <a:latin typeface="宋体" panose="02010600030101010101" pitchFamily="2" charset="-122"/>
                <a:ea typeface="宋体" panose="02010600030101010101" pitchFamily="2" charset="-122"/>
              </a:rPr>
              <a:t>存储管理器将经过查询处理器编译的不同的</a:t>
            </a:r>
            <a:r>
              <a:rPr lang="en-US" altLang="zh-CN" sz="2400" dirty="0">
                <a:latin typeface="宋体" panose="02010600030101010101" pitchFamily="2" charset="-122"/>
                <a:ea typeface="宋体" panose="02010600030101010101" pitchFamily="2" charset="-122"/>
              </a:rPr>
              <a:t>DML</a:t>
            </a:r>
            <a:r>
              <a:rPr lang="zh-CN" altLang="en-US" sz="2400" dirty="0">
                <a:latin typeface="宋体" panose="02010600030101010101" pitchFamily="2" charset="-122"/>
                <a:ea typeface="宋体" panose="02010600030101010101" pitchFamily="2" charset="-122"/>
              </a:rPr>
              <a:t>语句的代码再次翻译成底层的文件系统命令；</a:t>
            </a:r>
            <a:endParaRPr lang="zh-CN" altLang="en-US" sz="2400" dirty="0">
              <a:latin typeface="宋体" panose="02010600030101010101" pitchFamily="2" charset="-122"/>
              <a:ea typeface="宋体" panose="02010600030101010101" pitchFamily="2" charset="-122"/>
            </a:endParaRPr>
          </a:p>
          <a:p>
            <a:pPr marL="0" lvl="1" indent="624205" eaLnBrk="1" hangingPunct="1">
              <a:spcBef>
                <a:spcPct val="20000"/>
              </a:spcBef>
              <a:buFont typeface="Wingdings" panose="05000000000000000000" pitchFamily="2" charset="2"/>
              <a:buChar char="ü"/>
            </a:pPr>
            <a:r>
              <a:rPr lang="zh-CN" altLang="en-US" sz="2400" dirty="0">
                <a:latin typeface="宋体" panose="02010600030101010101" pitchFamily="2" charset="-122"/>
                <a:ea typeface="宋体" panose="02010600030101010101" pitchFamily="2" charset="-122"/>
              </a:rPr>
              <a:t>总之，</a:t>
            </a:r>
            <a:r>
              <a:rPr lang="zh-CN" altLang="en-US" sz="2400" b="1" i="1" u="sng" dirty="0">
                <a:latin typeface="宋体" panose="02010600030101010101" pitchFamily="2" charset="-122"/>
                <a:ea typeface="宋体" panose="02010600030101010101" pitchFamily="2" charset="-122"/>
              </a:rPr>
              <a:t>存储管理器负责数据库管理系统中数据的存储、检索和更新</a:t>
            </a:r>
            <a:r>
              <a:rPr lang="zh-CN" altLang="en-US"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p:txBody>
      </p:sp>
      <p:sp>
        <p:nvSpPr>
          <p:cNvPr id="8" name="Rectangle 2"/>
          <p:cNvSpPr>
            <a:spLocks noChangeArrowheads="1"/>
          </p:cNvSpPr>
          <p:nvPr/>
        </p:nvSpPr>
        <p:spPr bwMode="auto">
          <a:xfrm>
            <a:off x="685800" y="331788"/>
            <a:ext cx="7772400" cy="582612"/>
          </a:xfrm>
          <a:prstGeom prst="rect">
            <a:avLst/>
          </a:prstGeom>
          <a:noFill/>
          <a:ln w="9525">
            <a:noFill/>
            <a:miter lim="800000"/>
          </a:ln>
        </p:spPr>
        <p:txBody>
          <a:bodyPr anchor="ctr"/>
          <a:lstStyle/>
          <a:p>
            <a:pPr eaLnBrk="1" hangingPunct="1">
              <a:defRPr/>
            </a:pPr>
            <a:r>
              <a:rPr lang="en-US" altLang="zh-CN" sz="3200" dirty="0">
                <a:solidFill>
                  <a:srgbClr val="FF33CC"/>
                </a:solidFill>
                <a:effectLst>
                  <a:outerShdw blurRad="38100" dist="38100" dir="2700000" algn="tl">
                    <a:srgbClr val="C0C0C0"/>
                  </a:outerShdw>
                </a:effectLst>
                <a:latin typeface="+mj-lt"/>
                <a:ea typeface="宋体" panose="02010600030101010101" pitchFamily="2" charset="-122"/>
                <a:cs typeface="+mj-cs"/>
              </a:rPr>
              <a:t>   </a:t>
            </a:r>
            <a:r>
              <a:rPr lang="en-US" altLang="zh-CN" sz="3200" dirty="0" smtClean="0">
                <a:solidFill>
                  <a:srgbClr val="FF33CC"/>
                </a:solidFill>
                <a:effectLst>
                  <a:outerShdw blurRad="38100" dist="38100" dir="2700000" algn="tl">
                    <a:srgbClr val="C0C0C0"/>
                  </a:outerShdw>
                </a:effectLst>
                <a:latin typeface="+mj-lt"/>
                <a:ea typeface="宋体" panose="02010600030101010101" pitchFamily="2" charset="-122"/>
                <a:cs typeface="+mj-cs"/>
              </a:rPr>
              <a:t>9</a:t>
            </a:r>
            <a:r>
              <a:rPr lang="zh-CN" altLang="en-US" sz="3200" dirty="0" smtClean="0">
                <a:solidFill>
                  <a:srgbClr val="FF33CC"/>
                </a:solidFill>
                <a:effectLst>
                  <a:outerShdw blurRad="38100" dist="38100" dir="2700000" algn="tl">
                    <a:srgbClr val="C0C0C0"/>
                  </a:outerShdw>
                </a:effectLst>
                <a:latin typeface="+mj-lt"/>
                <a:ea typeface="宋体" panose="02010600030101010101" pitchFamily="2" charset="-122"/>
                <a:cs typeface="+mj-cs"/>
              </a:rPr>
              <a:t>、存储（</a:t>
            </a:r>
            <a:r>
              <a:rPr lang="zh-CN" altLang="en-US" sz="3200" dirty="0">
                <a:solidFill>
                  <a:srgbClr val="FF0000"/>
                </a:solidFill>
                <a:effectLst>
                  <a:outerShdw blurRad="38100" dist="38100" dir="2700000" algn="tl">
                    <a:srgbClr val="C0C0C0"/>
                  </a:outerShdw>
                </a:effectLst>
                <a:latin typeface="+mj-lt"/>
                <a:ea typeface="宋体" panose="02010600030101010101" pitchFamily="2" charset="-122"/>
                <a:cs typeface="+mj-cs"/>
              </a:rPr>
              <a:t>存储管理器</a:t>
            </a:r>
            <a:r>
              <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rPr>
              <a:t>）</a:t>
            </a:r>
            <a:endPar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endParaRPr>
          </a:p>
        </p:txBody>
      </p:sp>
      <p:pic>
        <p:nvPicPr>
          <p:cNvPr id="3" name="图片 2"/>
          <p:cNvPicPr>
            <a:picLocks noChangeAspect="1"/>
          </p:cNvPicPr>
          <p:nvPr/>
        </p:nvPicPr>
        <p:blipFill>
          <a:blip r:embed="rId1"/>
          <a:stretch>
            <a:fillRect/>
          </a:stretch>
        </p:blipFill>
        <p:spPr>
          <a:xfrm>
            <a:off x="685800" y="939391"/>
            <a:ext cx="6938292" cy="2136922"/>
          </a:xfrm>
          <a:prstGeom prst="rect">
            <a:avLst/>
          </a:prstGeom>
        </p:spPr>
      </p:pic>
    </p:spTree>
  </p:cSld>
  <p:clrMapOvr>
    <a:masterClrMapping/>
  </p:clrMapOvr>
  <p:transition spd="med">
    <p:wheel spokes="8"/>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2" name="Rectangle 3"/>
          <p:cNvSpPr>
            <a:spLocks noChangeArrowheads="1"/>
          </p:cNvSpPr>
          <p:nvPr/>
        </p:nvSpPr>
        <p:spPr bwMode="auto">
          <a:xfrm>
            <a:off x="685800" y="990600"/>
            <a:ext cx="7772400" cy="5334000"/>
          </a:xfrm>
          <a:prstGeom prst="rect">
            <a:avLst/>
          </a:prstGeom>
          <a:noFill/>
          <a:ln w="9525">
            <a:noFill/>
            <a:miter lim="800000"/>
          </a:ln>
        </p:spPr>
        <p:txBody>
          <a:bodyPr/>
          <a:lstStyle/>
          <a:p>
            <a:pPr eaLnBrk="1" hangingPunct="1">
              <a:spcBef>
                <a:spcPct val="20000"/>
              </a:spcBef>
              <a:buFont typeface="Wingdings" panose="05000000000000000000" pitchFamily="2" charset="2"/>
              <a:buChar char="Ø"/>
            </a:pPr>
            <a:r>
              <a:rPr lang="zh-CN" altLang="en-US" sz="3200" dirty="0">
                <a:latin typeface="宋体" panose="02010600030101010101" pitchFamily="2" charset="-122"/>
                <a:ea typeface="宋体" panose="02010600030101010101" pitchFamily="2" charset="-122"/>
              </a:rPr>
              <a:t>存储管理器部件</a:t>
            </a:r>
            <a:endParaRPr lang="zh-CN" altLang="en-US" sz="3200" dirty="0">
              <a:latin typeface="宋体" panose="02010600030101010101" pitchFamily="2" charset="-122"/>
              <a:ea typeface="宋体" panose="02010600030101010101" pitchFamily="2" charset="-122"/>
            </a:endParaRPr>
          </a:p>
          <a:p>
            <a:pPr marL="0" lvl="1" indent="624205" eaLnBrk="1" hangingPunct="1">
              <a:spcBef>
                <a:spcPct val="20000"/>
              </a:spcBef>
              <a:buFont typeface="Wingdings" panose="05000000000000000000" pitchFamily="2" charset="2"/>
              <a:buChar char="ü"/>
            </a:pPr>
            <a:r>
              <a:rPr lang="zh-CN" altLang="en-US" sz="2800" dirty="0" smtClean="0">
                <a:latin typeface="华文楷体" pitchFamily="2" charset="-122"/>
                <a:ea typeface="华文楷体" pitchFamily="2" charset="-122"/>
              </a:rPr>
              <a:t>文件管理器</a:t>
            </a:r>
            <a:r>
              <a:rPr lang="zh-CN" altLang="en-US" sz="2800" dirty="0">
                <a:latin typeface="华文楷体" pitchFamily="2" charset="-122"/>
                <a:ea typeface="华文楷体" pitchFamily="2" charset="-122"/>
              </a:rPr>
              <a:t>：管理磁盘空间的分配，管理用于表示数据库所存储信息的数据结构；</a:t>
            </a:r>
            <a:endParaRPr lang="zh-CN" altLang="en-US" sz="2800" dirty="0">
              <a:latin typeface="华文楷体" pitchFamily="2" charset="-122"/>
              <a:ea typeface="华文楷体" pitchFamily="2" charset="-122"/>
            </a:endParaRPr>
          </a:p>
          <a:p>
            <a:pPr marL="0" lvl="1" indent="624205" eaLnBrk="1" hangingPunct="1">
              <a:spcBef>
                <a:spcPct val="20000"/>
              </a:spcBef>
              <a:buFont typeface="Wingdings" panose="05000000000000000000" pitchFamily="2" charset="2"/>
              <a:buChar char="ü"/>
            </a:pPr>
            <a:r>
              <a:rPr lang="zh-CN" altLang="en-US" sz="2800" dirty="0">
                <a:latin typeface="华文楷体" pitchFamily="2" charset="-122"/>
                <a:ea typeface="华文楷体" pitchFamily="2" charset="-122"/>
              </a:rPr>
              <a:t>缓冲区管理器：负责将数据从磁盘取到内存或从缓存写到磁盘，并决定哪些数据应被缓冲存储在内存里，即缓冲区的替换策略。</a:t>
            </a:r>
            <a:endParaRPr lang="zh-CN" altLang="en-US" sz="2800" dirty="0">
              <a:latin typeface="华文楷体" pitchFamily="2" charset="-122"/>
              <a:ea typeface="华文楷体" pitchFamily="2" charset="-122"/>
            </a:endParaRPr>
          </a:p>
        </p:txBody>
      </p:sp>
      <p:sp>
        <p:nvSpPr>
          <p:cNvPr id="7" name="Rectangle 2"/>
          <p:cNvSpPr>
            <a:spLocks noChangeArrowheads="1"/>
          </p:cNvSpPr>
          <p:nvPr/>
        </p:nvSpPr>
        <p:spPr bwMode="auto">
          <a:xfrm>
            <a:off x="685800" y="331788"/>
            <a:ext cx="7772400" cy="582612"/>
          </a:xfrm>
          <a:prstGeom prst="rect">
            <a:avLst/>
          </a:prstGeom>
          <a:noFill/>
          <a:ln w="9525">
            <a:noFill/>
            <a:miter lim="800000"/>
          </a:ln>
        </p:spPr>
        <p:txBody>
          <a:bodyPr anchor="ctr"/>
          <a:lstStyle/>
          <a:p>
            <a:pPr eaLnBrk="1" hangingPunct="1">
              <a:defRPr/>
            </a:pPr>
            <a:r>
              <a:rPr lang="en-US" altLang="zh-CN" sz="3200" dirty="0">
                <a:solidFill>
                  <a:srgbClr val="FF33CC"/>
                </a:solidFill>
                <a:effectLst>
                  <a:outerShdw blurRad="38100" dist="38100" dir="2700000" algn="tl">
                    <a:srgbClr val="C0C0C0"/>
                  </a:outerShdw>
                </a:effectLst>
                <a:latin typeface="+mj-lt"/>
                <a:ea typeface="宋体" panose="02010600030101010101" pitchFamily="2" charset="-122"/>
                <a:cs typeface="+mj-cs"/>
              </a:rPr>
              <a:t>   </a:t>
            </a:r>
            <a:r>
              <a:rPr lang="en-US" altLang="zh-CN" sz="3200" dirty="0" smtClean="0">
                <a:solidFill>
                  <a:srgbClr val="FF33CC"/>
                </a:solidFill>
                <a:effectLst>
                  <a:outerShdw blurRad="38100" dist="38100" dir="2700000" algn="tl">
                    <a:srgbClr val="C0C0C0"/>
                  </a:outerShdw>
                </a:effectLst>
                <a:latin typeface="+mj-lt"/>
                <a:ea typeface="宋体" panose="02010600030101010101" pitchFamily="2" charset="-122"/>
                <a:cs typeface="+mj-cs"/>
              </a:rPr>
              <a:t>9</a:t>
            </a:r>
            <a:r>
              <a:rPr lang="zh-CN" altLang="en-US" sz="3200" dirty="0" smtClean="0">
                <a:solidFill>
                  <a:srgbClr val="FF33CC"/>
                </a:solidFill>
                <a:effectLst>
                  <a:outerShdw blurRad="38100" dist="38100" dir="2700000" algn="tl">
                    <a:srgbClr val="C0C0C0"/>
                  </a:outerShdw>
                </a:effectLst>
                <a:latin typeface="+mj-lt"/>
                <a:ea typeface="宋体" panose="02010600030101010101" pitchFamily="2" charset="-122"/>
                <a:cs typeface="+mj-cs"/>
              </a:rPr>
              <a:t>、存储（</a:t>
            </a:r>
            <a:r>
              <a:rPr lang="zh-CN" altLang="en-US" sz="3200" dirty="0">
                <a:solidFill>
                  <a:srgbClr val="FF0000"/>
                </a:solidFill>
                <a:effectLst>
                  <a:outerShdw blurRad="38100" dist="38100" dir="2700000" algn="tl">
                    <a:srgbClr val="C0C0C0"/>
                  </a:outerShdw>
                </a:effectLst>
                <a:latin typeface="+mj-lt"/>
                <a:ea typeface="宋体" panose="02010600030101010101" pitchFamily="2" charset="-122"/>
                <a:cs typeface="+mj-cs"/>
              </a:rPr>
              <a:t>存储管理器</a:t>
            </a:r>
            <a:r>
              <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rPr>
              <a:t>）</a:t>
            </a:r>
            <a:endPar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endParaRPr>
          </a:p>
        </p:txBody>
      </p:sp>
    </p:spTree>
  </p:cSld>
  <p:clrMapOvr>
    <a:masterClrMapping/>
  </p:clrMapOvr>
  <p:transition spd="med">
    <p:wheel spokes="8"/>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832048" y="152400"/>
            <a:ext cx="7772400" cy="612304"/>
          </a:xfrm>
        </p:spPr>
        <p:txBody>
          <a:bodyPr/>
          <a:lstStyle/>
          <a:p>
            <a:r>
              <a:rPr kumimoji="1" lang="en-US" altLang="zh-CN" kern="1200" dirty="0" smtClean="0">
                <a:solidFill>
                  <a:srgbClr val="FF33CC"/>
                </a:solidFill>
                <a:ea typeface="宋体" panose="02010600030101010101" pitchFamily="2" charset="-122"/>
              </a:rPr>
              <a:t>10</a:t>
            </a:r>
            <a:r>
              <a:rPr kumimoji="1" lang="zh-CN" altLang="en-US" kern="1200" dirty="0" smtClean="0">
                <a:solidFill>
                  <a:srgbClr val="FF33CC"/>
                </a:solidFill>
                <a:ea typeface="宋体" panose="02010600030101010101" pitchFamily="2" charset="-122"/>
              </a:rPr>
              <a:t>、</a:t>
            </a:r>
            <a:r>
              <a:rPr kumimoji="1" lang="zh-CN" altLang="en-US" kern="1200" dirty="0">
                <a:solidFill>
                  <a:srgbClr val="FF33CC"/>
                </a:solidFill>
                <a:ea typeface="宋体" panose="02010600030101010101" pitchFamily="2" charset="-122"/>
              </a:rPr>
              <a:t>保护管理</a:t>
            </a:r>
            <a:endParaRPr kumimoji="1" lang="zh-CN" altLang="en-US" kern="1200" dirty="0">
              <a:solidFill>
                <a:srgbClr val="FF33CC"/>
              </a:solidFill>
              <a:ea typeface="宋体" panose="02010600030101010101" pitchFamily="2" charset="-122"/>
            </a:endParaRPr>
          </a:p>
        </p:txBody>
      </p:sp>
      <p:sp>
        <p:nvSpPr>
          <p:cNvPr id="80899" name="Rectangle 3"/>
          <p:cNvSpPr>
            <a:spLocks noGrp="1" noChangeArrowheads="1"/>
          </p:cNvSpPr>
          <p:nvPr>
            <p:ph type="body" sz="half" idx="1"/>
          </p:nvPr>
        </p:nvSpPr>
        <p:spPr>
          <a:xfrm>
            <a:off x="539552" y="1052736"/>
            <a:ext cx="7918450" cy="4649788"/>
          </a:xfrm>
        </p:spPr>
        <p:txBody>
          <a:bodyPr/>
          <a:lstStyle/>
          <a:p>
            <a:pPr marL="342900" lvl="1" indent="-342900">
              <a:buClr>
                <a:schemeClr val="folHlink"/>
              </a:buClr>
              <a:buSzPct val="60000"/>
            </a:pPr>
            <a:r>
              <a:rPr lang="zh-CN" altLang="en-US" sz="2800" dirty="0">
                <a:latin typeface="宋体" panose="02010600030101010101" pitchFamily="2" charset="-122"/>
                <a:ea typeface="宋体" panose="02010600030101010101" pitchFamily="2" charset="-122"/>
              </a:rPr>
              <a:t>权限及完整性管理器：检查试图访问数据的用户的权限</a:t>
            </a:r>
            <a:r>
              <a:rPr lang="zh-CN" altLang="en-US" sz="2800" dirty="0" smtClean="0">
                <a:latin typeface="宋体" panose="02010600030101010101" pitchFamily="2" charset="-122"/>
                <a:ea typeface="宋体" panose="02010600030101010101" pitchFamily="2" charset="-122"/>
              </a:rPr>
              <a:t>；检查</a:t>
            </a:r>
            <a:r>
              <a:rPr lang="zh-CN" altLang="en-US" sz="2800" dirty="0">
                <a:latin typeface="宋体" panose="02010600030101010101" pitchFamily="2" charset="-122"/>
                <a:ea typeface="宋体" panose="02010600030101010101" pitchFamily="2" charset="-122"/>
              </a:rPr>
              <a:t>是否满足</a:t>
            </a:r>
            <a:r>
              <a:rPr lang="zh-CN" altLang="en-US" sz="2800" dirty="0" smtClean="0">
                <a:latin typeface="宋体" panose="02010600030101010101" pitchFamily="2" charset="-122"/>
                <a:ea typeface="宋体" panose="02010600030101010101" pitchFamily="2" charset="-122"/>
              </a:rPr>
              <a:t>完整性约束</a:t>
            </a:r>
            <a:endParaRPr lang="en-US" altLang="zh-CN" sz="2800" dirty="0" smtClean="0">
              <a:latin typeface="宋体" panose="02010600030101010101" pitchFamily="2" charset="-122"/>
              <a:ea typeface="宋体" panose="02010600030101010101" pitchFamily="2" charset="-122"/>
            </a:endParaRPr>
          </a:p>
          <a:p>
            <a:pPr marL="342900" lvl="1" indent="-342900">
              <a:buClr>
                <a:schemeClr val="folHlink"/>
              </a:buClr>
              <a:buSzPct val="60000"/>
            </a:pPr>
            <a:r>
              <a:rPr lang="zh-CN" altLang="en-US" dirty="0" smtClean="0"/>
              <a:t>事务</a:t>
            </a:r>
            <a:endParaRPr lang="zh-CN" altLang="en-US" dirty="0"/>
          </a:p>
          <a:p>
            <a:pPr>
              <a:buFont typeface="Wingdings" panose="05000000000000000000" pitchFamily="2" charset="2"/>
              <a:buNone/>
            </a:pPr>
            <a:r>
              <a:rPr lang="zh-CN" altLang="en-US" dirty="0"/>
              <a:t>	完成单一逻辑功能的操作的集合</a:t>
            </a:r>
            <a:endParaRPr lang="zh-CN" altLang="en-US" dirty="0"/>
          </a:p>
          <a:p>
            <a:pPr>
              <a:buFont typeface="Wingdings" panose="05000000000000000000" pitchFamily="2" charset="2"/>
              <a:buNone/>
            </a:pPr>
            <a:r>
              <a:rPr lang="zh-CN" altLang="en-US" dirty="0"/>
              <a:t>	例如：银行转账、存款、取款</a:t>
            </a:r>
            <a:r>
              <a:rPr lang="en-US" altLang="zh-CN" dirty="0"/>
              <a:t>… …</a:t>
            </a:r>
            <a:endParaRPr lang="en-US" altLang="zh-CN" dirty="0"/>
          </a:p>
          <a:p>
            <a:r>
              <a:rPr lang="zh-CN" altLang="en-US" dirty="0"/>
              <a:t>事务特征：</a:t>
            </a:r>
            <a:r>
              <a:rPr lang="en-US" altLang="zh-CN" dirty="0"/>
              <a:t>ACID</a:t>
            </a:r>
            <a:endParaRPr lang="en-US" altLang="zh-CN" dirty="0"/>
          </a:p>
          <a:p>
            <a:pPr>
              <a:buFont typeface="Wingdings" panose="05000000000000000000" pitchFamily="2" charset="2"/>
              <a:buNone/>
            </a:pPr>
            <a:r>
              <a:rPr lang="en-US" altLang="zh-CN" dirty="0"/>
              <a:t>	Atomicity  </a:t>
            </a:r>
            <a:r>
              <a:rPr lang="zh-CN" altLang="en-US" dirty="0"/>
              <a:t>原子性     </a:t>
            </a:r>
            <a:endParaRPr lang="zh-CN" altLang="en-US" dirty="0"/>
          </a:p>
          <a:p>
            <a:pPr>
              <a:buFont typeface="Wingdings" panose="05000000000000000000" pitchFamily="2" charset="2"/>
              <a:buNone/>
            </a:pPr>
            <a:r>
              <a:rPr lang="en-US" altLang="zh-CN" dirty="0"/>
              <a:t>	Consistency </a:t>
            </a:r>
            <a:r>
              <a:rPr lang="zh-CN" altLang="en-US" dirty="0"/>
              <a:t>一致性</a:t>
            </a:r>
            <a:endParaRPr lang="zh-CN" altLang="en-US" dirty="0"/>
          </a:p>
          <a:p>
            <a:pPr>
              <a:buFont typeface="Wingdings" panose="05000000000000000000" pitchFamily="2" charset="2"/>
              <a:buNone/>
            </a:pPr>
            <a:r>
              <a:rPr lang="en-US" altLang="zh-CN" dirty="0"/>
              <a:t>	Isolation</a:t>
            </a:r>
            <a:r>
              <a:rPr lang="zh-CN" altLang="en-US" dirty="0"/>
              <a:t>隔离性</a:t>
            </a:r>
            <a:endParaRPr lang="zh-CN" altLang="en-US" dirty="0"/>
          </a:p>
          <a:p>
            <a:pPr>
              <a:buFont typeface="Wingdings" panose="05000000000000000000" pitchFamily="2" charset="2"/>
              <a:buNone/>
            </a:pPr>
            <a:r>
              <a:rPr lang="en-US" altLang="zh-CN" dirty="0"/>
              <a:t>	Durability </a:t>
            </a:r>
            <a:r>
              <a:rPr lang="zh-CN" altLang="en-US" dirty="0"/>
              <a:t>持久性</a:t>
            </a:r>
            <a:endParaRPr lang="zh-CN" altLang="en-US" dirty="0"/>
          </a:p>
          <a:p>
            <a:pPr>
              <a:buFont typeface="Wingdings" panose="05000000000000000000" pitchFamily="2" charset="2"/>
              <a:buNone/>
            </a:pPr>
            <a:endParaRPr lang="zh-CN" altLang="en-US" dirty="0"/>
          </a:p>
          <a:p>
            <a:pPr>
              <a:buFont typeface="Wingdings" panose="05000000000000000000" pitchFamily="2" charset="2"/>
              <a:buNone/>
            </a:pPr>
            <a:endParaRPr lang="zh-CN" altLang="en-US" sz="2600" dirty="0"/>
          </a:p>
        </p:txBody>
      </p:sp>
      <p:graphicFrame>
        <p:nvGraphicFramePr>
          <p:cNvPr id="80937" name="Group 41"/>
          <p:cNvGraphicFramePr>
            <a:graphicFrameLocks noGrp="1"/>
          </p:cNvGraphicFramePr>
          <p:nvPr>
            <p:ph sz="half" idx="2"/>
          </p:nvPr>
        </p:nvGraphicFramePr>
        <p:xfrm>
          <a:off x="5009991" y="3480008"/>
          <a:ext cx="3455987" cy="3261360"/>
        </p:xfrm>
        <a:graphic>
          <a:graphicData uri="http://schemas.openxmlformats.org/drawingml/2006/table">
            <a:tbl>
              <a:tblPr/>
              <a:tblGrid>
                <a:gridCol w="1630362"/>
                <a:gridCol w="1825625"/>
              </a:tblGrid>
              <a:tr h="527050">
                <a:tc>
                  <a:txBody>
                    <a:bodyPr/>
                    <a:lstStyle>
                      <a:lvl1pPr marL="342900" indent="-342900" algn="l">
                        <a:spcBef>
                          <a:spcPct val="20000"/>
                        </a:spcBef>
                        <a:buClr>
                          <a:schemeClr val="folHlink"/>
                        </a:buClr>
                        <a:buSzPct val="80000"/>
                        <a:buFont typeface="Wingdings" panose="05000000000000000000" pitchFamily="2" charset="2"/>
                        <a:defRPr kumimoji="1" sz="2600">
                          <a:solidFill>
                            <a:schemeClr val="bg2"/>
                          </a:solidFill>
                          <a:latin typeface="Arial" panose="020B0604020202020204" pitchFamily="34" charset="0"/>
                          <a:ea typeface="华文新魏" panose="02010800040101010101" pitchFamily="2" charset="-122"/>
                        </a:defRPr>
                      </a:lvl1pPr>
                      <a:lvl2pPr marL="742950" indent="-285750" algn="l">
                        <a:spcBef>
                          <a:spcPct val="20000"/>
                        </a:spcBef>
                        <a:buClr>
                          <a:schemeClr val="folHlink"/>
                        </a:buClr>
                        <a:defRPr kumimoji="1" sz="2400">
                          <a:solidFill>
                            <a:schemeClr val="bg2"/>
                          </a:solidFill>
                          <a:latin typeface="Arial" panose="020B0604020202020204" pitchFamily="34" charset="0"/>
                          <a:ea typeface="华文新魏" panose="02010800040101010101" pitchFamily="2" charset="-122"/>
                        </a:defRPr>
                      </a:lvl2pPr>
                      <a:lvl3pPr marL="1143000" indent="-228600" algn="l">
                        <a:spcBef>
                          <a:spcPct val="20000"/>
                        </a:spcBef>
                        <a:buClr>
                          <a:schemeClr val="folHlink"/>
                        </a:buClr>
                        <a:buSzPct val="75000"/>
                        <a:buFont typeface="Wingdings" panose="05000000000000000000" pitchFamily="2" charset="2"/>
                        <a:defRPr kumimoji="1" sz="2000">
                          <a:solidFill>
                            <a:schemeClr val="bg2"/>
                          </a:solidFill>
                          <a:latin typeface="Arial" panose="020B0604020202020204" pitchFamily="34" charset="0"/>
                          <a:ea typeface="华文新魏" panose="02010800040101010101" pitchFamily="2" charset="-122"/>
                        </a:defRPr>
                      </a:lvl3pPr>
                      <a:lvl4pPr marL="1600200" indent="-228600" algn="l">
                        <a:spcBef>
                          <a:spcPct val="20000"/>
                        </a:spcBef>
                        <a:buClr>
                          <a:schemeClr val="folHlink"/>
                        </a:buClr>
                        <a:defRPr kumimoji="1">
                          <a:solidFill>
                            <a:schemeClr val="bg2"/>
                          </a:solidFill>
                          <a:latin typeface="Arial" panose="020B0604020202020204" pitchFamily="34" charset="0"/>
                          <a:ea typeface="华文新魏" panose="02010800040101010101" pitchFamily="2" charset="-122"/>
                        </a:defRPr>
                      </a:lvl4pPr>
                      <a:lvl5pPr marL="2057400" indent="-228600" algn="l">
                        <a:spcBef>
                          <a:spcPct val="20000"/>
                        </a:spcBef>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5pPr>
                      <a:lvl6pPr marL="25146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6pPr>
                      <a:lvl7pPr marL="29718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7pPr>
                      <a:lvl8pPr marL="34290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8pPr>
                      <a:lvl9pPr marL="38862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1" lang="en-US" altLang="zh-CN" sz="1600" b="1" i="0" u="none" strike="noStrike" cap="none" normalizeH="0" baseline="-25000" smtClean="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1600" b="1" i="0" u="none" strike="noStrike" cap="none" normalizeH="0" baseline="-25000" smtClean="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16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 →50 →B)</a:t>
                      </a:r>
                      <a:endParaRPr kumimoji="1" lang="en-US" altLang="zh-CN" sz="16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SzPct val="80000"/>
                        <a:buFont typeface="Wingdings" panose="05000000000000000000" pitchFamily="2" charset="2"/>
                        <a:defRPr kumimoji="1" sz="2600">
                          <a:solidFill>
                            <a:schemeClr val="bg2"/>
                          </a:solidFill>
                          <a:latin typeface="Arial" panose="020B0604020202020204" pitchFamily="34" charset="0"/>
                          <a:ea typeface="华文新魏" panose="02010800040101010101" pitchFamily="2" charset="-122"/>
                        </a:defRPr>
                      </a:lvl1pPr>
                      <a:lvl2pPr marL="742950" indent="-285750" algn="l">
                        <a:spcBef>
                          <a:spcPct val="20000"/>
                        </a:spcBef>
                        <a:buClr>
                          <a:schemeClr val="folHlink"/>
                        </a:buClr>
                        <a:defRPr kumimoji="1" sz="2400">
                          <a:solidFill>
                            <a:schemeClr val="bg2"/>
                          </a:solidFill>
                          <a:latin typeface="Arial" panose="020B0604020202020204" pitchFamily="34" charset="0"/>
                          <a:ea typeface="华文新魏" panose="02010800040101010101" pitchFamily="2" charset="-122"/>
                        </a:defRPr>
                      </a:lvl2pPr>
                      <a:lvl3pPr marL="1143000" indent="-228600" algn="l">
                        <a:spcBef>
                          <a:spcPct val="20000"/>
                        </a:spcBef>
                        <a:buClr>
                          <a:schemeClr val="folHlink"/>
                        </a:buClr>
                        <a:buSzPct val="75000"/>
                        <a:buFont typeface="Wingdings" panose="05000000000000000000" pitchFamily="2" charset="2"/>
                        <a:defRPr kumimoji="1" sz="2000">
                          <a:solidFill>
                            <a:schemeClr val="bg2"/>
                          </a:solidFill>
                          <a:latin typeface="Arial" panose="020B0604020202020204" pitchFamily="34" charset="0"/>
                          <a:ea typeface="华文新魏" panose="02010800040101010101" pitchFamily="2" charset="-122"/>
                        </a:defRPr>
                      </a:lvl3pPr>
                      <a:lvl4pPr marL="1600200" indent="-228600" algn="l">
                        <a:spcBef>
                          <a:spcPct val="20000"/>
                        </a:spcBef>
                        <a:buClr>
                          <a:schemeClr val="folHlink"/>
                        </a:buClr>
                        <a:defRPr kumimoji="1">
                          <a:solidFill>
                            <a:schemeClr val="bg2"/>
                          </a:solidFill>
                          <a:latin typeface="Arial" panose="020B0604020202020204" pitchFamily="34" charset="0"/>
                          <a:ea typeface="华文新魏" panose="02010800040101010101" pitchFamily="2" charset="-122"/>
                        </a:defRPr>
                      </a:lvl4pPr>
                      <a:lvl5pPr marL="2057400" indent="-228600" algn="l">
                        <a:spcBef>
                          <a:spcPct val="20000"/>
                        </a:spcBef>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5pPr>
                      <a:lvl6pPr marL="25146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6pPr>
                      <a:lvl7pPr marL="29718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7pPr>
                      <a:lvl8pPr marL="34290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8pPr>
                      <a:lvl9pPr marL="38862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1" lang="en-US" altLang="zh-CN" sz="1600" b="1" i="0" u="none" strike="noStrike" cap="none" normalizeH="0" baseline="-25000" smtClean="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1" lang="en-US" altLang="zh-CN" sz="1600" b="1" i="0" u="none" strike="noStrike" cap="none" normalizeH="0" baseline="-25000" smtClean="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16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各账户记息</a:t>
                      </a:r>
                      <a:r>
                        <a:rPr kumimoji="1" lang="en-US" altLang="zh-CN" sz="16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1" lang="en-US" altLang="zh-CN" sz="16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304800">
                <a:tc>
                  <a:txBody>
                    <a:bodyPr/>
                    <a:lstStyle>
                      <a:lvl1pPr marL="342900" indent="-342900" algn="l">
                        <a:spcBef>
                          <a:spcPct val="20000"/>
                        </a:spcBef>
                        <a:buClr>
                          <a:schemeClr val="folHlink"/>
                        </a:buClr>
                        <a:buSzPct val="80000"/>
                        <a:buFont typeface="Wingdings" panose="05000000000000000000" pitchFamily="2" charset="2"/>
                        <a:defRPr kumimoji="1" sz="2600">
                          <a:solidFill>
                            <a:schemeClr val="bg2"/>
                          </a:solidFill>
                          <a:latin typeface="Arial" panose="020B0604020202020204" pitchFamily="34" charset="0"/>
                          <a:ea typeface="华文新魏" panose="02010800040101010101" pitchFamily="2" charset="-122"/>
                        </a:defRPr>
                      </a:lvl1pPr>
                      <a:lvl2pPr marL="742950" indent="-285750" algn="l">
                        <a:spcBef>
                          <a:spcPct val="20000"/>
                        </a:spcBef>
                        <a:buClr>
                          <a:schemeClr val="folHlink"/>
                        </a:buClr>
                        <a:defRPr kumimoji="1" sz="2400">
                          <a:solidFill>
                            <a:schemeClr val="bg2"/>
                          </a:solidFill>
                          <a:latin typeface="Arial" panose="020B0604020202020204" pitchFamily="34" charset="0"/>
                          <a:ea typeface="华文新魏" panose="02010800040101010101" pitchFamily="2" charset="-122"/>
                        </a:defRPr>
                      </a:lvl2pPr>
                      <a:lvl3pPr marL="1143000" indent="-228600" algn="l">
                        <a:spcBef>
                          <a:spcPct val="20000"/>
                        </a:spcBef>
                        <a:buClr>
                          <a:schemeClr val="folHlink"/>
                        </a:buClr>
                        <a:buSzPct val="75000"/>
                        <a:buFont typeface="Wingdings" panose="05000000000000000000" pitchFamily="2" charset="2"/>
                        <a:defRPr kumimoji="1" sz="2000">
                          <a:solidFill>
                            <a:schemeClr val="bg2"/>
                          </a:solidFill>
                          <a:latin typeface="Arial" panose="020B0604020202020204" pitchFamily="34" charset="0"/>
                          <a:ea typeface="华文新魏" panose="02010800040101010101" pitchFamily="2" charset="-122"/>
                        </a:defRPr>
                      </a:lvl3pPr>
                      <a:lvl4pPr marL="1600200" indent="-228600" algn="l">
                        <a:spcBef>
                          <a:spcPct val="20000"/>
                        </a:spcBef>
                        <a:buClr>
                          <a:schemeClr val="folHlink"/>
                        </a:buClr>
                        <a:defRPr kumimoji="1">
                          <a:solidFill>
                            <a:schemeClr val="bg2"/>
                          </a:solidFill>
                          <a:latin typeface="Arial" panose="020B0604020202020204" pitchFamily="34" charset="0"/>
                          <a:ea typeface="华文新魏" panose="02010800040101010101" pitchFamily="2" charset="-122"/>
                        </a:defRPr>
                      </a:lvl4pPr>
                      <a:lvl5pPr marL="2057400" indent="-228600" algn="l">
                        <a:spcBef>
                          <a:spcPct val="20000"/>
                        </a:spcBef>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5pPr>
                      <a:lvl6pPr marL="25146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6pPr>
                      <a:lvl7pPr marL="29718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7pPr>
                      <a:lvl8pPr marL="34290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8pPr>
                      <a:lvl9pPr marL="38862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R(A)[100]</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SzPct val="80000"/>
                        <a:buFont typeface="Wingdings" panose="05000000000000000000" pitchFamily="2" charset="2"/>
                        <a:defRPr kumimoji="1" sz="2600">
                          <a:solidFill>
                            <a:schemeClr val="bg2"/>
                          </a:solidFill>
                          <a:latin typeface="Arial" panose="020B0604020202020204" pitchFamily="34" charset="0"/>
                          <a:ea typeface="华文新魏" panose="02010800040101010101" pitchFamily="2" charset="-122"/>
                        </a:defRPr>
                      </a:lvl1pPr>
                      <a:lvl2pPr marL="742950" indent="-285750" algn="l">
                        <a:spcBef>
                          <a:spcPct val="20000"/>
                        </a:spcBef>
                        <a:buClr>
                          <a:schemeClr val="folHlink"/>
                        </a:buClr>
                        <a:defRPr kumimoji="1" sz="2400">
                          <a:solidFill>
                            <a:schemeClr val="bg2"/>
                          </a:solidFill>
                          <a:latin typeface="Arial" panose="020B0604020202020204" pitchFamily="34" charset="0"/>
                          <a:ea typeface="华文新魏" panose="02010800040101010101" pitchFamily="2" charset="-122"/>
                        </a:defRPr>
                      </a:lvl2pPr>
                      <a:lvl3pPr marL="1143000" indent="-228600" algn="l">
                        <a:spcBef>
                          <a:spcPct val="20000"/>
                        </a:spcBef>
                        <a:buClr>
                          <a:schemeClr val="folHlink"/>
                        </a:buClr>
                        <a:buSzPct val="75000"/>
                        <a:buFont typeface="Wingdings" panose="05000000000000000000" pitchFamily="2" charset="2"/>
                        <a:defRPr kumimoji="1" sz="2000">
                          <a:solidFill>
                            <a:schemeClr val="bg2"/>
                          </a:solidFill>
                          <a:latin typeface="Arial" panose="020B0604020202020204" pitchFamily="34" charset="0"/>
                          <a:ea typeface="华文新魏" panose="02010800040101010101" pitchFamily="2" charset="-122"/>
                        </a:defRPr>
                      </a:lvl3pPr>
                      <a:lvl4pPr marL="1600200" indent="-228600" algn="l">
                        <a:spcBef>
                          <a:spcPct val="20000"/>
                        </a:spcBef>
                        <a:buClr>
                          <a:schemeClr val="folHlink"/>
                        </a:buClr>
                        <a:defRPr kumimoji="1">
                          <a:solidFill>
                            <a:schemeClr val="bg2"/>
                          </a:solidFill>
                          <a:latin typeface="Arial" panose="020B0604020202020204" pitchFamily="34" charset="0"/>
                          <a:ea typeface="华文新魏" panose="02010800040101010101" pitchFamily="2" charset="-122"/>
                        </a:defRPr>
                      </a:lvl4pPr>
                      <a:lvl5pPr marL="2057400" indent="-228600" algn="l">
                        <a:spcBef>
                          <a:spcPct val="20000"/>
                        </a:spcBef>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5pPr>
                      <a:lvl6pPr marL="25146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6pPr>
                      <a:lvl7pPr marL="29718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7pPr>
                      <a:lvl8pPr marL="34290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8pPr>
                      <a:lvl9pPr marL="38862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304800">
                <a:tc>
                  <a:txBody>
                    <a:bodyPr/>
                    <a:lstStyle>
                      <a:lvl1pPr marL="342900" indent="-342900" algn="l">
                        <a:spcBef>
                          <a:spcPct val="20000"/>
                        </a:spcBef>
                        <a:buClr>
                          <a:schemeClr val="folHlink"/>
                        </a:buClr>
                        <a:buSzPct val="80000"/>
                        <a:buFont typeface="Wingdings" panose="05000000000000000000" pitchFamily="2" charset="2"/>
                        <a:defRPr kumimoji="1" sz="2600">
                          <a:solidFill>
                            <a:schemeClr val="bg2"/>
                          </a:solidFill>
                          <a:latin typeface="Arial" panose="020B0604020202020204" pitchFamily="34" charset="0"/>
                          <a:ea typeface="华文新魏" panose="02010800040101010101" pitchFamily="2" charset="-122"/>
                        </a:defRPr>
                      </a:lvl1pPr>
                      <a:lvl2pPr marL="742950" indent="-285750" algn="l">
                        <a:spcBef>
                          <a:spcPct val="20000"/>
                        </a:spcBef>
                        <a:buClr>
                          <a:schemeClr val="folHlink"/>
                        </a:buClr>
                        <a:defRPr kumimoji="1" sz="2400">
                          <a:solidFill>
                            <a:schemeClr val="bg2"/>
                          </a:solidFill>
                          <a:latin typeface="Arial" panose="020B0604020202020204" pitchFamily="34" charset="0"/>
                          <a:ea typeface="华文新魏" panose="02010800040101010101" pitchFamily="2" charset="-122"/>
                        </a:defRPr>
                      </a:lvl2pPr>
                      <a:lvl3pPr marL="1143000" indent="-228600" algn="l">
                        <a:spcBef>
                          <a:spcPct val="20000"/>
                        </a:spcBef>
                        <a:buClr>
                          <a:schemeClr val="folHlink"/>
                        </a:buClr>
                        <a:buSzPct val="75000"/>
                        <a:buFont typeface="Wingdings" panose="05000000000000000000" pitchFamily="2" charset="2"/>
                        <a:defRPr kumimoji="1" sz="2000">
                          <a:solidFill>
                            <a:schemeClr val="bg2"/>
                          </a:solidFill>
                          <a:latin typeface="Arial" panose="020B0604020202020204" pitchFamily="34" charset="0"/>
                          <a:ea typeface="华文新魏" panose="02010800040101010101" pitchFamily="2" charset="-122"/>
                        </a:defRPr>
                      </a:lvl3pPr>
                      <a:lvl4pPr marL="1600200" indent="-228600" algn="l">
                        <a:spcBef>
                          <a:spcPct val="20000"/>
                        </a:spcBef>
                        <a:buClr>
                          <a:schemeClr val="folHlink"/>
                        </a:buClr>
                        <a:defRPr kumimoji="1">
                          <a:solidFill>
                            <a:schemeClr val="bg2"/>
                          </a:solidFill>
                          <a:latin typeface="Arial" panose="020B0604020202020204" pitchFamily="34" charset="0"/>
                          <a:ea typeface="华文新魏" panose="02010800040101010101" pitchFamily="2" charset="-122"/>
                        </a:defRPr>
                      </a:lvl4pPr>
                      <a:lvl5pPr marL="2057400" indent="-228600" algn="l">
                        <a:spcBef>
                          <a:spcPct val="20000"/>
                        </a:spcBef>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5pPr>
                      <a:lvl6pPr marL="25146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6pPr>
                      <a:lvl7pPr marL="29718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7pPr>
                      <a:lvl8pPr marL="34290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8pPr>
                      <a:lvl9pPr marL="38862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W(A)[50]</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SzPct val="80000"/>
                        <a:buFont typeface="Wingdings" panose="05000000000000000000" pitchFamily="2" charset="2"/>
                        <a:defRPr kumimoji="1" sz="2600">
                          <a:solidFill>
                            <a:schemeClr val="bg2"/>
                          </a:solidFill>
                          <a:latin typeface="Arial" panose="020B0604020202020204" pitchFamily="34" charset="0"/>
                          <a:ea typeface="华文新魏" panose="02010800040101010101" pitchFamily="2" charset="-122"/>
                        </a:defRPr>
                      </a:lvl1pPr>
                      <a:lvl2pPr marL="742950" indent="-285750" algn="l">
                        <a:spcBef>
                          <a:spcPct val="20000"/>
                        </a:spcBef>
                        <a:buClr>
                          <a:schemeClr val="folHlink"/>
                        </a:buClr>
                        <a:defRPr kumimoji="1" sz="2400">
                          <a:solidFill>
                            <a:schemeClr val="bg2"/>
                          </a:solidFill>
                          <a:latin typeface="Arial" panose="020B0604020202020204" pitchFamily="34" charset="0"/>
                          <a:ea typeface="华文新魏" panose="02010800040101010101" pitchFamily="2" charset="-122"/>
                        </a:defRPr>
                      </a:lvl2pPr>
                      <a:lvl3pPr marL="1143000" indent="-228600" algn="l">
                        <a:spcBef>
                          <a:spcPct val="20000"/>
                        </a:spcBef>
                        <a:buClr>
                          <a:schemeClr val="folHlink"/>
                        </a:buClr>
                        <a:buSzPct val="75000"/>
                        <a:buFont typeface="Wingdings" panose="05000000000000000000" pitchFamily="2" charset="2"/>
                        <a:defRPr kumimoji="1" sz="2000">
                          <a:solidFill>
                            <a:schemeClr val="bg2"/>
                          </a:solidFill>
                          <a:latin typeface="Arial" panose="020B0604020202020204" pitchFamily="34" charset="0"/>
                          <a:ea typeface="华文新魏" panose="02010800040101010101" pitchFamily="2" charset="-122"/>
                        </a:defRPr>
                      </a:lvl3pPr>
                      <a:lvl4pPr marL="1600200" indent="-228600" algn="l">
                        <a:spcBef>
                          <a:spcPct val="20000"/>
                        </a:spcBef>
                        <a:buClr>
                          <a:schemeClr val="folHlink"/>
                        </a:buClr>
                        <a:defRPr kumimoji="1">
                          <a:solidFill>
                            <a:schemeClr val="bg2"/>
                          </a:solidFill>
                          <a:latin typeface="Arial" panose="020B0604020202020204" pitchFamily="34" charset="0"/>
                          <a:ea typeface="华文新魏" panose="02010800040101010101" pitchFamily="2" charset="-122"/>
                        </a:defRPr>
                      </a:lvl4pPr>
                      <a:lvl5pPr marL="2057400" indent="-228600" algn="l">
                        <a:spcBef>
                          <a:spcPct val="20000"/>
                        </a:spcBef>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5pPr>
                      <a:lvl6pPr marL="25146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6pPr>
                      <a:lvl7pPr marL="29718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7pPr>
                      <a:lvl8pPr marL="34290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8pPr>
                      <a:lvl9pPr marL="38862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304800">
                <a:tc>
                  <a:txBody>
                    <a:bodyPr/>
                    <a:lstStyle>
                      <a:lvl1pPr marL="342900" indent="-342900" algn="l">
                        <a:spcBef>
                          <a:spcPct val="20000"/>
                        </a:spcBef>
                        <a:buClr>
                          <a:schemeClr val="folHlink"/>
                        </a:buClr>
                        <a:buSzPct val="80000"/>
                        <a:buFont typeface="Wingdings" panose="05000000000000000000" pitchFamily="2" charset="2"/>
                        <a:defRPr kumimoji="1" sz="2600">
                          <a:solidFill>
                            <a:schemeClr val="bg2"/>
                          </a:solidFill>
                          <a:latin typeface="Arial" panose="020B0604020202020204" pitchFamily="34" charset="0"/>
                          <a:ea typeface="华文新魏" panose="02010800040101010101" pitchFamily="2" charset="-122"/>
                        </a:defRPr>
                      </a:lvl1pPr>
                      <a:lvl2pPr marL="742950" indent="-285750" algn="l">
                        <a:spcBef>
                          <a:spcPct val="20000"/>
                        </a:spcBef>
                        <a:buClr>
                          <a:schemeClr val="folHlink"/>
                        </a:buClr>
                        <a:defRPr kumimoji="1" sz="2400">
                          <a:solidFill>
                            <a:schemeClr val="bg2"/>
                          </a:solidFill>
                          <a:latin typeface="Arial" panose="020B0604020202020204" pitchFamily="34" charset="0"/>
                          <a:ea typeface="华文新魏" panose="02010800040101010101" pitchFamily="2" charset="-122"/>
                        </a:defRPr>
                      </a:lvl2pPr>
                      <a:lvl3pPr marL="1143000" indent="-228600" algn="l">
                        <a:spcBef>
                          <a:spcPct val="20000"/>
                        </a:spcBef>
                        <a:buClr>
                          <a:schemeClr val="folHlink"/>
                        </a:buClr>
                        <a:buSzPct val="75000"/>
                        <a:buFont typeface="Wingdings" panose="05000000000000000000" pitchFamily="2" charset="2"/>
                        <a:defRPr kumimoji="1" sz="2000">
                          <a:solidFill>
                            <a:schemeClr val="bg2"/>
                          </a:solidFill>
                          <a:latin typeface="Arial" panose="020B0604020202020204" pitchFamily="34" charset="0"/>
                          <a:ea typeface="华文新魏" panose="02010800040101010101" pitchFamily="2" charset="-122"/>
                        </a:defRPr>
                      </a:lvl3pPr>
                      <a:lvl4pPr marL="1600200" indent="-228600" algn="l">
                        <a:spcBef>
                          <a:spcPct val="20000"/>
                        </a:spcBef>
                        <a:buClr>
                          <a:schemeClr val="folHlink"/>
                        </a:buClr>
                        <a:defRPr kumimoji="1">
                          <a:solidFill>
                            <a:schemeClr val="bg2"/>
                          </a:solidFill>
                          <a:latin typeface="Arial" panose="020B0604020202020204" pitchFamily="34" charset="0"/>
                          <a:ea typeface="华文新魏" panose="02010800040101010101" pitchFamily="2" charset="-122"/>
                        </a:defRPr>
                      </a:lvl4pPr>
                      <a:lvl5pPr marL="2057400" indent="-228600" algn="l">
                        <a:spcBef>
                          <a:spcPct val="20000"/>
                        </a:spcBef>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5pPr>
                      <a:lvl6pPr marL="25146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6pPr>
                      <a:lvl7pPr marL="29718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7pPr>
                      <a:lvl8pPr marL="34290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8pPr>
                      <a:lvl9pPr marL="38862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SzPct val="80000"/>
                        <a:buFont typeface="Wingdings" panose="05000000000000000000" pitchFamily="2" charset="2"/>
                        <a:defRPr kumimoji="1" sz="2600">
                          <a:solidFill>
                            <a:schemeClr val="bg2"/>
                          </a:solidFill>
                          <a:latin typeface="Arial" panose="020B0604020202020204" pitchFamily="34" charset="0"/>
                          <a:ea typeface="华文新魏" panose="02010800040101010101" pitchFamily="2" charset="-122"/>
                        </a:defRPr>
                      </a:lvl1pPr>
                      <a:lvl2pPr marL="742950" indent="-285750" algn="l">
                        <a:spcBef>
                          <a:spcPct val="20000"/>
                        </a:spcBef>
                        <a:buClr>
                          <a:schemeClr val="folHlink"/>
                        </a:buClr>
                        <a:defRPr kumimoji="1" sz="2400">
                          <a:solidFill>
                            <a:schemeClr val="bg2"/>
                          </a:solidFill>
                          <a:latin typeface="Arial" panose="020B0604020202020204" pitchFamily="34" charset="0"/>
                          <a:ea typeface="华文新魏" panose="02010800040101010101" pitchFamily="2" charset="-122"/>
                        </a:defRPr>
                      </a:lvl2pPr>
                      <a:lvl3pPr marL="1143000" indent="-228600" algn="l">
                        <a:spcBef>
                          <a:spcPct val="20000"/>
                        </a:spcBef>
                        <a:buClr>
                          <a:schemeClr val="folHlink"/>
                        </a:buClr>
                        <a:buSzPct val="75000"/>
                        <a:buFont typeface="Wingdings" panose="05000000000000000000" pitchFamily="2" charset="2"/>
                        <a:defRPr kumimoji="1" sz="2000">
                          <a:solidFill>
                            <a:schemeClr val="bg2"/>
                          </a:solidFill>
                          <a:latin typeface="Arial" panose="020B0604020202020204" pitchFamily="34" charset="0"/>
                          <a:ea typeface="华文新魏" panose="02010800040101010101" pitchFamily="2" charset="-122"/>
                        </a:defRPr>
                      </a:lvl3pPr>
                      <a:lvl4pPr marL="1600200" indent="-228600" algn="l">
                        <a:spcBef>
                          <a:spcPct val="20000"/>
                        </a:spcBef>
                        <a:buClr>
                          <a:schemeClr val="folHlink"/>
                        </a:buClr>
                        <a:defRPr kumimoji="1">
                          <a:solidFill>
                            <a:schemeClr val="bg2"/>
                          </a:solidFill>
                          <a:latin typeface="Arial" panose="020B0604020202020204" pitchFamily="34" charset="0"/>
                          <a:ea typeface="华文新魏" panose="02010800040101010101" pitchFamily="2" charset="-122"/>
                        </a:defRPr>
                      </a:lvl4pPr>
                      <a:lvl5pPr marL="2057400" indent="-228600" algn="l">
                        <a:spcBef>
                          <a:spcPct val="20000"/>
                        </a:spcBef>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5pPr>
                      <a:lvl6pPr marL="25146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6pPr>
                      <a:lvl7pPr marL="29718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7pPr>
                      <a:lvl8pPr marL="34290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8pPr>
                      <a:lvl9pPr marL="38862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R(A)[50]</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303213">
                <a:tc>
                  <a:txBody>
                    <a:bodyPr/>
                    <a:lstStyle>
                      <a:lvl1pPr marL="342900" indent="-342900" algn="l">
                        <a:spcBef>
                          <a:spcPct val="20000"/>
                        </a:spcBef>
                        <a:buClr>
                          <a:schemeClr val="folHlink"/>
                        </a:buClr>
                        <a:buSzPct val="80000"/>
                        <a:buFont typeface="Wingdings" panose="05000000000000000000" pitchFamily="2" charset="2"/>
                        <a:defRPr kumimoji="1" sz="2600">
                          <a:solidFill>
                            <a:schemeClr val="bg2"/>
                          </a:solidFill>
                          <a:latin typeface="Arial" panose="020B0604020202020204" pitchFamily="34" charset="0"/>
                          <a:ea typeface="华文新魏" panose="02010800040101010101" pitchFamily="2" charset="-122"/>
                        </a:defRPr>
                      </a:lvl1pPr>
                      <a:lvl2pPr marL="742950" indent="-285750" algn="l">
                        <a:spcBef>
                          <a:spcPct val="20000"/>
                        </a:spcBef>
                        <a:buClr>
                          <a:schemeClr val="folHlink"/>
                        </a:buClr>
                        <a:defRPr kumimoji="1" sz="2400">
                          <a:solidFill>
                            <a:schemeClr val="bg2"/>
                          </a:solidFill>
                          <a:latin typeface="Arial" panose="020B0604020202020204" pitchFamily="34" charset="0"/>
                          <a:ea typeface="华文新魏" panose="02010800040101010101" pitchFamily="2" charset="-122"/>
                        </a:defRPr>
                      </a:lvl2pPr>
                      <a:lvl3pPr marL="1143000" indent="-228600" algn="l">
                        <a:spcBef>
                          <a:spcPct val="20000"/>
                        </a:spcBef>
                        <a:buClr>
                          <a:schemeClr val="folHlink"/>
                        </a:buClr>
                        <a:buSzPct val="75000"/>
                        <a:buFont typeface="Wingdings" panose="05000000000000000000" pitchFamily="2" charset="2"/>
                        <a:defRPr kumimoji="1" sz="2000">
                          <a:solidFill>
                            <a:schemeClr val="bg2"/>
                          </a:solidFill>
                          <a:latin typeface="Arial" panose="020B0604020202020204" pitchFamily="34" charset="0"/>
                          <a:ea typeface="华文新魏" panose="02010800040101010101" pitchFamily="2" charset="-122"/>
                        </a:defRPr>
                      </a:lvl3pPr>
                      <a:lvl4pPr marL="1600200" indent="-228600" algn="l">
                        <a:spcBef>
                          <a:spcPct val="20000"/>
                        </a:spcBef>
                        <a:buClr>
                          <a:schemeClr val="folHlink"/>
                        </a:buClr>
                        <a:defRPr kumimoji="1">
                          <a:solidFill>
                            <a:schemeClr val="bg2"/>
                          </a:solidFill>
                          <a:latin typeface="Arial" panose="020B0604020202020204" pitchFamily="34" charset="0"/>
                          <a:ea typeface="华文新魏" panose="02010800040101010101" pitchFamily="2" charset="-122"/>
                        </a:defRPr>
                      </a:lvl4pPr>
                      <a:lvl5pPr marL="2057400" indent="-228600" algn="l">
                        <a:spcBef>
                          <a:spcPct val="20000"/>
                        </a:spcBef>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5pPr>
                      <a:lvl6pPr marL="25146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6pPr>
                      <a:lvl7pPr marL="29718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7pPr>
                      <a:lvl8pPr marL="34290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8pPr>
                      <a:lvl9pPr marL="38862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SzPct val="80000"/>
                        <a:buFont typeface="Wingdings" panose="05000000000000000000" pitchFamily="2" charset="2"/>
                        <a:defRPr kumimoji="1" sz="2600">
                          <a:solidFill>
                            <a:schemeClr val="bg2"/>
                          </a:solidFill>
                          <a:latin typeface="Arial" panose="020B0604020202020204" pitchFamily="34" charset="0"/>
                          <a:ea typeface="华文新魏" panose="02010800040101010101" pitchFamily="2" charset="-122"/>
                        </a:defRPr>
                      </a:lvl1pPr>
                      <a:lvl2pPr marL="742950" indent="-285750" algn="l">
                        <a:spcBef>
                          <a:spcPct val="20000"/>
                        </a:spcBef>
                        <a:buClr>
                          <a:schemeClr val="folHlink"/>
                        </a:buClr>
                        <a:defRPr kumimoji="1" sz="2400">
                          <a:solidFill>
                            <a:schemeClr val="bg2"/>
                          </a:solidFill>
                          <a:latin typeface="Arial" panose="020B0604020202020204" pitchFamily="34" charset="0"/>
                          <a:ea typeface="华文新魏" panose="02010800040101010101" pitchFamily="2" charset="-122"/>
                        </a:defRPr>
                      </a:lvl2pPr>
                      <a:lvl3pPr marL="1143000" indent="-228600" algn="l">
                        <a:spcBef>
                          <a:spcPct val="20000"/>
                        </a:spcBef>
                        <a:buClr>
                          <a:schemeClr val="folHlink"/>
                        </a:buClr>
                        <a:buSzPct val="75000"/>
                        <a:buFont typeface="Wingdings" panose="05000000000000000000" pitchFamily="2" charset="2"/>
                        <a:defRPr kumimoji="1" sz="2000">
                          <a:solidFill>
                            <a:schemeClr val="bg2"/>
                          </a:solidFill>
                          <a:latin typeface="Arial" panose="020B0604020202020204" pitchFamily="34" charset="0"/>
                          <a:ea typeface="华文新魏" panose="02010800040101010101" pitchFamily="2" charset="-122"/>
                        </a:defRPr>
                      </a:lvl3pPr>
                      <a:lvl4pPr marL="1600200" indent="-228600" algn="l">
                        <a:spcBef>
                          <a:spcPct val="20000"/>
                        </a:spcBef>
                        <a:buClr>
                          <a:schemeClr val="folHlink"/>
                        </a:buClr>
                        <a:defRPr kumimoji="1">
                          <a:solidFill>
                            <a:schemeClr val="bg2"/>
                          </a:solidFill>
                          <a:latin typeface="Arial" panose="020B0604020202020204" pitchFamily="34" charset="0"/>
                          <a:ea typeface="华文新魏" panose="02010800040101010101" pitchFamily="2" charset="-122"/>
                        </a:defRPr>
                      </a:lvl4pPr>
                      <a:lvl5pPr marL="2057400" indent="-228600" algn="l">
                        <a:spcBef>
                          <a:spcPct val="20000"/>
                        </a:spcBef>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5pPr>
                      <a:lvl6pPr marL="25146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6pPr>
                      <a:lvl7pPr marL="29718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7pPr>
                      <a:lvl8pPr marL="34290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8pPr>
                      <a:lvl9pPr marL="38862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W(A)[</a:t>
                      </a:r>
                      <a:r>
                        <a:rPr kumimoji="1" lang="en-US" altLang="zh-CN" sz="1600" b="1"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55</a:t>
                      </a:r>
                      <a:r>
                        <a:rPr kumimoji="1" lang="en-US" altLang="zh-CN"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304800">
                <a:tc>
                  <a:txBody>
                    <a:bodyPr/>
                    <a:lstStyle>
                      <a:lvl1pPr marL="342900" indent="-342900" algn="l">
                        <a:spcBef>
                          <a:spcPct val="20000"/>
                        </a:spcBef>
                        <a:buClr>
                          <a:schemeClr val="folHlink"/>
                        </a:buClr>
                        <a:buSzPct val="80000"/>
                        <a:buFont typeface="Wingdings" panose="05000000000000000000" pitchFamily="2" charset="2"/>
                        <a:defRPr kumimoji="1" sz="2600">
                          <a:solidFill>
                            <a:schemeClr val="bg2"/>
                          </a:solidFill>
                          <a:latin typeface="Arial" panose="020B0604020202020204" pitchFamily="34" charset="0"/>
                          <a:ea typeface="华文新魏" panose="02010800040101010101" pitchFamily="2" charset="-122"/>
                        </a:defRPr>
                      </a:lvl1pPr>
                      <a:lvl2pPr marL="742950" indent="-285750" algn="l">
                        <a:spcBef>
                          <a:spcPct val="20000"/>
                        </a:spcBef>
                        <a:buClr>
                          <a:schemeClr val="folHlink"/>
                        </a:buClr>
                        <a:defRPr kumimoji="1" sz="2400">
                          <a:solidFill>
                            <a:schemeClr val="bg2"/>
                          </a:solidFill>
                          <a:latin typeface="Arial" panose="020B0604020202020204" pitchFamily="34" charset="0"/>
                          <a:ea typeface="华文新魏" panose="02010800040101010101" pitchFamily="2" charset="-122"/>
                        </a:defRPr>
                      </a:lvl2pPr>
                      <a:lvl3pPr marL="1143000" indent="-228600" algn="l">
                        <a:spcBef>
                          <a:spcPct val="20000"/>
                        </a:spcBef>
                        <a:buClr>
                          <a:schemeClr val="folHlink"/>
                        </a:buClr>
                        <a:buSzPct val="75000"/>
                        <a:buFont typeface="Wingdings" panose="05000000000000000000" pitchFamily="2" charset="2"/>
                        <a:defRPr kumimoji="1" sz="2000">
                          <a:solidFill>
                            <a:schemeClr val="bg2"/>
                          </a:solidFill>
                          <a:latin typeface="Arial" panose="020B0604020202020204" pitchFamily="34" charset="0"/>
                          <a:ea typeface="华文新魏" panose="02010800040101010101" pitchFamily="2" charset="-122"/>
                        </a:defRPr>
                      </a:lvl3pPr>
                      <a:lvl4pPr marL="1600200" indent="-228600" algn="l">
                        <a:spcBef>
                          <a:spcPct val="20000"/>
                        </a:spcBef>
                        <a:buClr>
                          <a:schemeClr val="folHlink"/>
                        </a:buClr>
                        <a:defRPr kumimoji="1">
                          <a:solidFill>
                            <a:schemeClr val="bg2"/>
                          </a:solidFill>
                          <a:latin typeface="Arial" panose="020B0604020202020204" pitchFamily="34" charset="0"/>
                          <a:ea typeface="华文新魏" panose="02010800040101010101" pitchFamily="2" charset="-122"/>
                        </a:defRPr>
                      </a:lvl4pPr>
                      <a:lvl5pPr marL="2057400" indent="-228600" algn="l">
                        <a:spcBef>
                          <a:spcPct val="20000"/>
                        </a:spcBef>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5pPr>
                      <a:lvl6pPr marL="25146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6pPr>
                      <a:lvl7pPr marL="29718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7pPr>
                      <a:lvl8pPr marL="34290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8pPr>
                      <a:lvl9pPr marL="38862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R(B)[100]</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SzPct val="80000"/>
                        <a:buFont typeface="Wingdings" panose="05000000000000000000" pitchFamily="2" charset="2"/>
                        <a:defRPr kumimoji="1" sz="2600">
                          <a:solidFill>
                            <a:schemeClr val="bg2"/>
                          </a:solidFill>
                          <a:latin typeface="Arial" panose="020B0604020202020204" pitchFamily="34" charset="0"/>
                          <a:ea typeface="华文新魏" panose="02010800040101010101" pitchFamily="2" charset="-122"/>
                        </a:defRPr>
                      </a:lvl1pPr>
                      <a:lvl2pPr marL="742950" indent="-285750" algn="l">
                        <a:spcBef>
                          <a:spcPct val="20000"/>
                        </a:spcBef>
                        <a:buClr>
                          <a:schemeClr val="folHlink"/>
                        </a:buClr>
                        <a:defRPr kumimoji="1" sz="2400">
                          <a:solidFill>
                            <a:schemeClr val="bg2"/>
                          </a:solidFill>
                          <a:latin typeface="Arial" panose="020B0604020202020204" pitchFamily="34" charset="0"/>
                          <a:ea typeface="华文新魏" panose="02010800040101010101" pitchFamily="2" charset="-122"/>
                        </a:defRPr>
                      </a:lvl2pPr>
                      <a:lvl3pPr marL="1143000" indent="-228600" algn="l">
                        <a:spcBef>
                          <a:spcPct val="20000"/>
                        </a:spcBef>
                        <a:buClr>
                          <a:schemeClr val="folHlink"/>
                        </a:buClr>
                        <a:buSzPct val="75000"/>
                        <a:buFont typeface="Wingdings" panose="05000000000000000000" pitchFamily="2" charset="2"/>
                        <a:defRPr kumimoji="1" sz="2000">
                          <a:solidFill>
                            <a:schemeClr val="bg2"/>
                          </a:solidFill>
                          <a:latin typeface="Arial" panose="020B0604020202020204" pitchFamily="34" charset="0"/>
                          <a:ea typeface="华文新魏" panose="02010800040101010101" pitchFamily="2" charset="-122"/>
                        </a:defRPr>
                      </a:lvl3pPr>
                      <a:lvl4pPr marL="1600200" indent="-228600" algn="l">
                        <a:spcBef>
                          <a:spcPct val="20000"/>
                        </a:spcBef>
                        <a:buClr>
                          <a:schemeClr val="folHlink"/>
                        </a:buClr>
                        <a:defRPr kumimoji="1">
                          <a:solidFill>
                            <a:schemeClr val="bg2"/>
                          </a:solidFill>
                          <a:latin typeface="Arial" panose="020B0604020202020204" pitchFamily="34" charset="0"/>
                          <a:ea typeface="华文新魏" panose="02010800040101010101" pitchFamily="2" charset="-122"/>
                        </a:defRPr>
                      </a:lvl4pPr>
                      <a:lvl5pPr marL="2057400" indent="-228600" algn="l">
                        <a:spcBef>
                          <a:spcPct val="20000"/>
                        </a:spcBef>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5pPr>
                      <a:lvl6pPr marL="25146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6pPr>
                      <a:lvl7pPr marL="29718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7pPr>
                      <a:lvl8pPr marL="34290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8pPr>
                      <a:lvl9pPr marL="38862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304800">
                <a:tc>
                  <a:txBody>
                    <a:bodyPr/>
                    <a:lstStyle>
                      <a:lvl1pPr marL="342900" indent="-342900" algn="l">
                        <a:spcBef>
                          <a:spcPct val="20000"/>
                        </a:spcBef>
                        <a:buClr>
                          <a:schemeClr val="folHlink"/>
                        </a:buClr>
                        <a:buSzPct val="80000"/>
                        <a:buFont typeface="Wingdings" panose="05000000000000000000" pitchFamily="2" charset="2"/>
                        <a:defRPr kumimoji="1" sz="2600">
                          <a:solidFill>
                            <a:schemeClr val="bg2"/>
                          </a:solidFill>
                          <a:latin typeface="Arial" panose="020B0604020202020204" pitchFamily="34" charset="0"/>
                          <a:ea typeface="华文新魏" panose="02010800040101010101" pitchFamily="2" charset="-122"/>
                        </a:defRPr>
                      </a:lvl1pPr>
                      <a:lvl2pPr marL="742950" indent="-285750" algn="l">
                        <a:spcBef>
                          <a:spcPct val="20000"/>
                        </a:spcBef>
                        <a:buClr>
                          <a:schemeClr val="folHlink"/>
                        </a:buClr>
                        <a:defRPr kumimoji="1" sz="2400">
                          <a:solidFill>
                            <a:schemeClr val="bg2"/>
                          </a:solidFill>
                          <a:latin typeface="Arial" panose="020B0604020202020204" pitchFamily="34" charset="0"/>
                          <a:ea typeface="华文新魏" panose="02010800040101010101" pitchFamily="2" charset="-122"/>
                        </a:defRPr>
                      </a:lvl2pPr>
                      <a:lvl3pPr marL="1143000" indent="-228600" algn="l">
                        <a:spcBef>
                          <a:spcPct val="20000"/>
                        </a:spcBef>
                        <a:buClr>
                          <a:schemeClr val="folHlink"/>
                        </a:buClr>
                        <a:buSzPct val="75000"/>
                        <a:buFont typeface="Wingdings" panose="05000000000000000000" pitchFamily="2" charset="2"/>
                        <a:defRPr kumimoji="1" sz="2000">
                          <a:solidFill>
                            <a:schemeClr val="bg2"/>
                          </a:solidFill>
                          <a:latin typeface="Arial" panose="020B0604020202020204" pitchFamily="34" charset="0"/>
                          <a:ea typeface="华文新魏" panose="02010800040101010101" pitchFamily="2" charset="-122"/>
                        </a:defRPr>
                      </a:lvl3pPr>
                      <a:lvl4pPr marL="1600200" indent="-228600" algn="l">
                        <a:spcBef>
                          <a:spcPct val="20000"/>
                        </a:spcBef>
                        <a:buClr>
                          <a:schemeClr val="folHlink"/>
                        </a:buClr>
                        <a:defRPr kumimoji="1">
                          <a:solidFill>
                            <a:schemeClr val="bg2"/>
                          </a:solidFill>
                          <a:latin typeface="Arial" panose="020B0604020202020204" pitchFamily="34" charset="0"/>
                          <a:ea typeface="华文新魏" panose="02010800040101010101" pitchFamily="2" charset="-122"/>
                        </a:defRPr>
                      </a:lvl4pPr>
                      <a:lvl5pPr marL="2057400" indent="-228600" algn="l">
                        <a:spcBef>
                          <a:spcPct val="20000"/>
                        </a:spcBef>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5pPr>
                      <a:lvl6pPr marL="25146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6pPr>
                      <a:lvl7pPr marL="29718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7pPr>
                      <a:lvl8pPr marL="34290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8pPr>
                      <a:lvl9pPr marL="38862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W(B)[150]</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SzPct val="80000"/>
                        <a:buFont typeface="Wingdings" panose="05000000000000000000" pitchFamily="2" charset="2"/>
                        <a:defRPr kumimoji="1" sz="2600">
                          <a:solidFill>
                            <a:schemeClr val="bg2"/>
                          </a:solidFill>
                          <a:latin typeface="Arial" panose="020B0604020202020204" pitchFamily="34" charset="0"/>
                          <a:ea typeface="华文新魏" panose="02010800040101010101" pitchFamily="2" charset="-122"/>
                        </a:defRPr>
                      </a:lvl1pPr>
                      <a:lvl2pPr marL="742950" indent="-285750" algn="l">
                        <a:spcBef>
                          <a:spcPct val="20000"/>
                        </a:spcBef>
                        <a:buClr>
                          <a:schemeClr val="folHlink"/>
                        </a:buClr>
                        <a:defRPr kumimoji="1" sz="2400">
                          <a:solidFill>
                            <a:schemeClr val="bg2"/>
                          </a:solidFill>
                          <a:latin typeface="Arial" panose="020B0604020202020204" pitchFamily="34" charset="0"/>
                          <a:ea typeface="华文新魏" panose="02010800040101010101" pitchFamily="2" charset="-122"/>
                        </a:defRPr>
                      </a:lvl2pPr>
                      <a:lvl3pPr marL="1143000" indent="-228600" algn="l">
                        <a:spcBef>
                          <a:spcPct val="20000"/>
                        </a:spcBef>
                        <a:buClr>
                          <a:schemeClr val="folHlink"/>
                        </a:buClr>
                        <a:buSzPct val="75000"/>
                        <a:buFont typeface="Wingdings" panose="05000000000000000000" pitchFamily="2" charset="2"/>
                        <a:defRPr kumimoji="1" sz="2000">
                          <a:solidFill>
                            <a:schemeClr val="bg2"/>
                          </a:solidFill>
                          <a:latin typeface="Arial" panose="020B0604020202020204" pitchFamily="34" charset="0"/>
                          <a:ea typeface="华文新魏" panose="02010800040101010101" pitchFamily="2" charset="-122"/>
                        </a:defRPr>
                      </a:lvl3pPr>
                      <a:lvl4pPr marL="1600200" indent="-228600" algn="l">
                        <a:spcBef>
                          <a:spcPct val="20000"/>
                        </a:spcBef>
                        <a:buClr>
                          <a:schemeClr val="folHlink"/>
                        </a:buClr>
                        <a:defRPr kumimoji="1">
                          <a:solidFill>
                            <a:schemeClr val="bg2"/>
                          </a:solidFill>
                          <a:latin typeface="Arial" panose="020B0604020202020204" pitchFamily="34" charset="0"/>
                          <a:ea typeface="华文新魏" panose="02010800040101010101" pitchFamily="2" charset="-122"/>
                        </a:defRPr>
                      </a:lvl4pPr>
                      <a:lvl5pPr marL="2057400" indent="-228600" algn="l">
                        <a:spcBef>
                          <a:spcPct val="20000"/>
                        </a:spcBef>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5pPr>
                      <a:lvl6pPr marL="25146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6pPr>
                      <a:lvl7pPr marL="29718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7pPr>
                      <a:lvl8pPr marL="34290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8pPr>
                      <a:lvl9pPr marL="38862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304800">
                <a:tc>
                  <a:txBody>
                    <a:bodyPr/>
                    <a:lstStyle>
                      <a:lvl1pPr marL="342900" indent="-342900" algn="l">
                        <a:spcBef>
                          <a:spcPct val="20000"/>
                        </a:spcBef>
                        <a:buClr>
                          <a:schemeClr val="folHlink"/>
                        </a:buClr>
                        <a:buSzPct val="80000"/>
                        <a:buFont typeface="Wingdings" panose="05000000000000000000" pitchFamily="2" charset="2"/>
                        <a:defRPr kumimoji="1" sz="2600">
                          <a:solidFill>
                            <a:schemeClr val="bg2"/>
                          </a:solidFill>
                          <a:latin typeface="Arial" panose="020B0604020202020204" pitchFamily="34" charset="0"/>
                          <a:ea typeface="华文新魏" panose="02010800040101010101" pitchFamily="2" charset="-122"/>
                        </a:defRPr>
                      </a:lvl1pPr>
                      <a:lvl2pPr marL="742950" indent="-285750" algn="l">
                        <a:spcBef>
                          <a:spcPct val="20000"/>
                        </a:spcBef>
                        <a:buClr>
                          <a:schemeClr val="folHlink"/>
                        </a:buClr>
                        <a:defRPr kumimoji="1" sz="2400">
                          <a:solidFill>
                            <a:schemeClr val="bg2"/>
                          </a:solidFill>
                          <a:latin typeface="Arial" panose="020B0604020202020204" pitchFamily="34" charset="0"/>
                          <a:ea typeface="华文新魏" panose="02010800040101010101" pitchFamily="2" charset="-122"/>
                        </a:defRPr>
                      </a:lvl2pPr>
                      <a:lvl3pPr marL="1143000" indent="-228600" algn="l">
                        <a:spcBef>
                          <a:spcPct val="20000"/>
                        </a:spcBef>
                        <a:buClr>
                          <a:schemeClr val="folHlink"/>
                        </a:buClr>
                        <a:buSzPct val="75000"/>
                        <a:buFont typeface="Wingdings" panose="05000000000000000000" pitchFamily="2" charset="2"/>
                        <a:defRPr kumimoji="1" sz="2000">
                          <a:solidFill>
                            <a:schemeClr val="bg2"/>
                          </a:solidFill>
                          <a:latin typeface="Arial" panose="020B0604020202020204" pitchFamily="34" charset="0"/>
                          <a:ea typeface="华文新魏" panose="02010800040101010101" pitchFamily="2" charset="-122"/>
                        </a:defRPr>
                      </a:lvl3pPr>
                      <a:lvl4pPr marL="1600200" indent="-228600" algn="l">
                        <a:spcBef>
                          <a:spcPct val="20000"/>
                        </a:spcBef>
                        <a:buClr>
                          <a:schemeClr val="folHlink"/>
                        </a:buClr>
                        <a:defRPr kumimoji="1">
                          <a:solidFill>
                            <a:schemeClr val="bg2"/>
                          </a:solidFill>
                          <a:latin typeface="Arial" panose="020B0604020202020204" pitchFamily="34" charset="0"/>
                          <a:ea typeface="华文新魏" panose="02010800040101010101" pitchFamily="2" charset="-122"/>
                        </a:defRPr>
                      </a:lvl4pPr>
                      <a:lvl5pPr marL="2057400" indent="-228600" algn="l">
                        <a:spcBef>
                          <a:spcPct val="20000"/>
                        </a:spcBef>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5pPr>
                      <a:lvl6pPr marL="25146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6pPr>
                      <a:lvl7pPr marL="29718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7pPr>
                      <a:lvl8pPr marL="34290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8pPr>
                      <a:lvl9pPr marL="38862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SzPct val="80000"/>
                        <a:buFont typeface="Wingdings" panose="05000000000000000000" pitchFamily="2" charset="2"/>
                        <a:defRPr kumimoji="1" sz="2600">
                          <a:solidFill>
                            <a:schemeClr val="bg2"/>
                          </a:solidFill>
                          <a:latin typeface="Arial" panose="020B0604020202020204" pitchFamily="34" charset="0"/>
                          <a:ea typeface="华文新魏" panose="02010800040101010101" pitchFamily="2" charset="-122"/>
                        </a:defRPr>
                      </a:lvl1pPr>
                      <a:lvl2pPr marL="742950" indent="-285750" algn="l">
                        <a:spcBef>
                          <a:spcPct val="20000"/>
                        </a:spcBef>
                        <a:buClr>
                          <a:schemeClr val="folHlink"/>
                        </a:buClr>
                        <a:defRPr kumimoji="1" sz="2400">
                          <a:solidFill>
                            <a:schemeClr val="bg2"/>
                          </a:solidFill>
                          <a:latin typeface="Arial" panose="020B0604020202020204" pitchFamily="34" charset="0"/>
                          <a:ea typeface="华文新魏" panose="02010800040101010101" pitchFamily="2" charset="-122"/>
                        </a:defRPr>
                      </a:lvl2pPr>
                      <a:lvl3pPr marL="1143000" indent="-228600" algn="l">
                        <a:spcBef>
                          <a:spcPct val="20000"/>
                        </a:spcBef>
                        <a:buClr>
                          <a:schemeClr val="folHlink"/>
                        </a:buClr>
                        <a:buSzPct val="75000"/>
                        <a:buFont typeface="Wingdings" panose="05000000000000000000" pitchFamily="2" charset="2"/>
                        <a:defRPr kumimoji="1" sz="2000">
                          <a:solidFill>
                            <a:schemeClr val="bg2"/>
                          </a:solidFill>
                          <a:latin typeface="Arial" panose="020B0604020202020204" pitchFamily="34" charset="0"/>
                          <a:ea typeface="华文新魏" panose="02010800040101010101" pitchFamily="2" charset="-122"/>
                        </a:defRPr>
                      </a:lvl3pPr>
                      <a:lvl4pPr marL="1600200" indent="-228600" algn="l">
                        <a:spcBef>
                          <a:spcPct val="20000"/>
                        </a:spcBef>
                        <a:buClr>
                          <a:schemeClr val="folHlink"/>
                        </a:buClr>
                        <a:defRPr kumimoji="1">
                          <a:solidFill>
                            <a:schemeClr val="bg2"/>
                          </a:solidFill>
                          <a:latin typeface="Arial" panose="020B0604020202020204" pitchFamily="34" charset="0"/>
                          <a:ea typeface="华文新魏" panose="02010800040101010101" pitchFamily="2" charset="-122"/>
                        </a:defRPr>
                      </a:lvl4pPr>
                      <a:lvl5pPr marL="2057400" indent="-228600" algn="l">
                        <a:spcBef>
                          <a:spcPct val="20000"/>
                        </a:spcBef>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5pPr>
                      <a:lvl6pPr marL="25146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6pPr>
                      <a:lvl7pPr marL="29718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7pPr>
                      <a:lvl8pPr marL="34290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8pPr>
                      <a:lvl9pPr marL="38862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R(B)[150]</a:t>
                      </a: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304800">
                <a:tc>
                  <a:txBody>
                    <a:bodyPr/>
                    <a:lstStyle>
                      <a:lvl1pPr marL="342900" indent="-342900" algn="l">
                        <a:spcBef>
                          <a:spcPct val="20000"/>
                        </a:spcBef>
                        <a:buClr>
                          <a:schemeClr val="folHlink"/>
                        </a:buClr>
                        <a:buSzPct val="80000"/>
                        <a:buFont typeface="Wingdings" panose="05000000000000000000" pitchFamily="2" charset="2"/>
                        <a:defRPr kumimoji="1" sz="2600">
                          <a:solidFill>
                            <a:schemeClr val="bg2"/>
                          </a:solidFill>
                          <a:latin typeface="Arial" panose="020B0604020202020204" pitchFamily="34" charset="0"/>
                          <a:ea typeface="华文新魏" panose="02010800040101010101" pitchFamily="2" charset="-122"/>
                        </a:defRPr>
                      </a:lvl1pPr>
                      <a:lvl2pPr marL="742950" indent="-285750" algn="l">
                        <a:spcBef>
                          <a:spcPct val="20000"/>
                        </a:spcBef>
                        <a:buClr>
                          <a:schemeClr val="folHlink"/>
                        </a:buClr>
                        <a:defRPr kumimoji="1" sz="2400">
                          <a:solidFill>
                            <a:schemeClr val="bg2"/>
                          </a:solidFill>
                          <a:latin typeface="Arial" panose="020B0604020202020204" pitchFamily="34" charset="0"/>
                          <a:ea typeface="华文新魏" panose="02010800040101010101" pitchFamily="2" charset="-122"/>
                        </a:defRPr>
                      </a:lvl2pPr>
                      <a:lvl3pPr marL="1143000" indent="-228600" algn="l">
                        <a:spcBef>
                          <a:spcPct val="20000"/>
                        </a:spcBef>
                        <a:buClr>
                          <a:schemeClr val="folHlink"/>
                        </a:buClr>
                        <a:buSzPct val="75000"/>
                        <a:buFont typeface="Wingdings" panose="05000000000000000000" pitchFamily="2" charset="2"/>
                        <a:defRPr kumimoji="1" sz="2000">
                          <a:solidFill>
                            <a:schemeClr val="bg2"/>
                          </a:solidFill>
                          <a:latin typeface="Arial" panose="020B0604020202020204" pitchFamily="34" charset="0"/>
                          <a:ea typeface="华文新魏" panose="02010800040101010101" pitchFamily="2" charset="-122"/>
                        </a:defRPr>
                      </a:lvl3pPr>
                      <a:lvl4pPr marL="1600200" indent="-228600" algn="l">
                        <a:spcBef>
                          <a:spcPct val="20000"/>
                        </a:spcBef>
                        <a:buClr>
                          <a:schemeClr val="folHlink"/>
                        </a:buClr>
                        <a:defRPr kumimoji="1">
                          <a:solidFill>
                            <a:schemeClr val="bg2"/>
                          </a:solidFill>
                          <a:latin typeface="Arial" panose="020B0604020202020204" pitchFamily="34" charset="0"/>
                          <a:ea typeface="华文新魏" panose="02010800040101010101" pitchFamily="2" charset="-122"/>
                        </a:defRPr>
                      </a:lvl4pPr>
                      <a:lvl5pPr marL="2057400" indent="-228600" algn="l">
                        <a:spcBef>
                          <a:spcPct val="20000"/>
                        </a:spcBef>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5pPr>
                      <a:lvl6pPr marL="25146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6pPr>
                      <a:lvl7pPr marL="29718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7pPr>
                      <a:lvl8pPr marL="34290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8pPr>
                      <a:lvl9pPr marL="38862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endParaRPr kumimoji="1"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folHlink"/>
                        </a:buClr>
                        <a:buSzPct val="80000"/>
                        <a:buFont typeface="Wingdings" panose="05000000000000000000" pitchFamily="2" charset="2"/>
                        <a:defRPr kumimoji="1" sz="2600">
                          <a:solidFill>
                            <a:schemeClr val="bg2"/>
                          </a:solidFill>
                          <a:latin typeface="Arial" panose="020B0604020202020204" pitchFamily="34" charset="0"/>
                          <a:ea typeface="华文新魏" panose="02010800040101010101" pitchFamily="2" charset="-122"/>
                        </a:defRPr>
                      </a:lvl1pPr>
                      <a:lvl2pPr marL="742950" indent="-285750" algn="l">
                        <a:spcBef>
                          <a:spcPct val="20000"/>
                        </a:spcBef>
                        <a:buClr>
                          <a:schemeClr val="folHlink"/>
                        </a:buClr>
                        <a:defRPr kumimoji="1" sz="2400">
                          <a:solidFill>
                            <a:schemeClr val="bg2"/>
                          </a:solidFill>
                          <a:latin typeface="Arial" panose="020B0604020202020204" pitchFamily="34" charset="0"/>
                          <a:ea typeface="华文新魏" panose="02010800040101010101" pitchFamily="2" charset="-122"/>
                        </a:defRPr>
                      </a:lvl2pPr>
                      <a:lvl3pPr marL="1143000" indent="-228600" algn="l">
                        <a:spcBef>
                          <a:spcPct val="20000"/>
                        </a:spcBef>
                        <a:buClr>
                          <a:schemeClr val="folHlink"/>
                        </a:buClr>
                        <a:buSzPct val="75000"/>
                        <a:buFont typeface="Wingdings" panose="05000000000000000000" pitchFamily="2" charset="2"/>
                        <a:defRPr kumimoji="1" sz="2000">
                          <a:solidFill>
                            <a:schemeClr val="bg2"/>
                          </a:solidFill>
                          <a:latin typeface="Arial" panose="020B0604020202020204" pitchFamily="34" charset="0"/>
                          <a:ea typeface="华文新魏" panose="02010800040101010101" pitchFamily="2" charset="-122"/>
                        </a:defRPr>
                      </a:lvl3pPr>
                      <a:lvl4pPr marL="1600200" indent="-228600" algn="l">
                        <a:spcBef>
                          <a:spcPct val="20000"/>
                        </a:spcBef>
                        <a:buClr>
                          <a:schemeClr val="folHlink"/>
                        </a:buClr>
                        <a:defRPr kumimoji="1">
                          <a:solidFill>
                            <a:schemeClr val="bg2"/>
                          </a:solidFill>
                          <a:latin typeface="Arial" panose="020B0604020202020204" pitchFamily="34" charset="0"/>
                          <a:ea typeface="华文新魏" panose="02010800040101010101" pitchFamily="2" charset="-122"/>
                        </a:defRPr>
                      </a:lvl4pPr>
                      <a:lvl5pPr marL="2057400" indent="-228600" algn="l">
                        <a:spcBef>
                          <a:spcPct val="20000"/>
                        </a:spcBef>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5pPr>
                      <a:lvl6pPr marL="25146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6pPr>
                      <a:lvl7pPr marL="29718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7pPr>
                      <a:lvl8pPr marL="34290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8pPr>
                      <a:lvl9pPr marL="38862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W(B)[</a:t>
                      </a:r>
                      <a:r>
                        <a:rPr kumimoji="1" lang="en-US" altLang="zh-CN" sz="1600" b="1" i="0" u="none" strike="noStrike" cap="none" normalizeH="0" baseline="0" dirty="0" smtClean="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165</a:t>
                      </a:r>
                      <a:r>
                        <a:rPr kumimoji="1" lang="en-US" altLang="zh-CN" sz="1600" b="1" i="0" u="none" strike="noStrike" cap="none" normalizeH="0" baseline="0" dirty="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6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med">
    <p:wheel spokes="8"/>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250825" y="566584"/>
            <a:ext cx="8207375" cy="838200"/>
          </a:xfrm>
        </p:spPr>
        <p:txBody>
          <a:bodyPr/>
          <a:lstStyle/>
          <a:p>
            <a:r>
              <a:rPr lang="zh-CN" altLang="en-US" sz="2800" i="0" dirty="0" smtClean="0"/>
              <a:t>数据孤立冗余</a:t>
            </a:r>
            <a:r>
              <a:rPr lang="zh-CN" altLang="en-US" sz="2800" i="0" dirty="0"/>
              <a:t>和不</a:t>
            </a:r>
            <a:r>
              <a:rPr lang="zh-CN" altLang="en-US" sz="2800" i="0" dirty="0" smtClean="0"/>
              <a:t>一致</a:t>
            </a:r>
            <a:endParaRPr lang="zh-CN" altLang="en-US" sz="2800" i="0" dirty="0"/>
          </a:p>
        </p:txBody>
      </p:sp>
      <p:sp>
        <p:nvSpPr>
          <p:cNvPr id="66563" name="Rectangle 3"/>
          <p:cNvSpPr>
            <a:spLocks noGrp="1" noChangeArrowheads="1"/>
          </p:cNvSpPr>
          <p:nvPr>
            <p:ph type="body" sz="half" idx="1"/>
          </p:nvPr>
        </p:nvSpPr>
        <p:spPr>
          <a:xfrm>
            <a:off x="1763688" y="1556792"/>
            <a:ext cx="3810000" cy="4876800"/>
          </a:xfrm>
        </p:spPr>
        <p:txBody>
          <a:bodyPr/>
          <a:lstStyle/>
          <a:p>
            <a:r>
              <a:rPr lang="zh-CN" altLang="en-US" sz="2600" dirty="0" smtClean="0"/>
              <a:t>数据孤立冗余</a:t>
            </a:r>
            <a:endParaRPr lang="zh-CN" altLang="en-US" sz="2600" dirty="0"/>
          </a:p>
          <a:p>
            <a:pPr lvl="1"/>
            <a:r>
              <a:rPr lang="zh-CN" altLang="en-US" sz="2400" dirty="0"/>
              <a:t>同一信息的多次存储</a:t>
            </a:r>
            <a:endParaRPr lang="zh-CN" altLang="en-US" sz="2400" dirty="0"/>
          </a:p>
          <a:p>
            <a:r>
              <a:rPr lang="zh-CN" altLang="en-US" sz="2600" dirty="0"/>
              <a:t>数据不一致</a:t>
            </a:r>
            <a:endParaRPr lang="zh-CN" altLang="en-US" sz="2600" dirty="0"/>
          </a:p>
          <a:p>
            <a:pPr lvl="1"/>
            <a:r>
              <a:rPr lang="zh-CN" altLang="en-US" sz="2400" dirty="0"/>
              <a:t>同一数据的不同副本不一致</a:t>
            </a:r>
            <a:endParaRPr lang="zh-CN" altLang="en-US" sz="2400" dirty="0"/>
          </a:p>
          <a:p>
            <a:pPr lvl="1"/>
            <a:r>
              <a:rPr lang="zh-CN" altLang="en-US" sz="2400" dirty="0"/>
              <a:t>数据库数据的同现实世界不一致</a:t>
            </a:r>
            <a:endParaRPr lang="zh-CN" altLang="en-US" sz="2400" dirty="0"/>
          </a:p>
          <a:p>
            <a:r>
              <a:rPr lang="zh-CN" altLang="en-US" sz="2600" dirty="0" smtClean="0"/>
              <a:t>数据孤立冗余</a:t>
            </a:r>
            <a:r>
              <a:rPr lang="zh-CN" altLang="en-US" sz="2600" dirty="0"/>
              <a:t>容易造成数据不一致</a:t>
            </a:r>
            <a:endParaRPr lang="zh-CN" altLang="en-US" sz="2600" dirty="0"/>
          </a:p>
        </p:txBody>
      </p:sp>
    </p:spTree>
  </p:cSld>
  <p:clrMapOvr>
    <a:masterClrMapping/>
  </p:clrMapOvr>
  <p:transition spd="med">
    <p:wheel spokes="8"/>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日期占位符 1"/>
          <p:cNvSpPr>
            <a:spLocks noGrp="1"/>
          </p:cNvSpPr>
          <p:nvPr>
            <p:ph type="dt" sz="quarter" idx="10"/>
          </p:nvPr>
        </p:nvSpPr>
        <p:spPr>
          <a:xfrm>
            <a:off x="10676" y="6400800"/>
            <a:ext cx="2185060" cy="457200"/>
          </a:xfrm>
          <a:noFill/>
        </p:spPr>
        <p:txBody>
          <a:bodyPr/>
          <a:lstStyle/>
          <a:p>
            <a:fld id="{3C4E0A4F-65E8-4023-AACA-C77D984ACDFC}" type="datetime9">
              <a:rPr lang="zh-CN" altLang="en-US" smtClean="0"/>
            </a:fld>
            <a:endParaRPr lang="en-US" altLang="zh-CN" dirty="0" smtClean="0"/>
          </a:p>
        </p:txBody>
      </p:sp>
      <p:sp>
        <p:nvSpPr>
          <p:cNvPr id="5" name="Rectangle 2"/>
          <p:cNvSpPr>
            <a:spLocks noChangeArrowheads="1"/>
          </p:cNvSpPr>
          <p:nvPr/>
        </p:nvSpPr>
        <p:spPr bwMode="auto">
          <a:xfrm>
            <a:off x="685800" y="179388"/>
            <a:ext cx="7772400" cy="652462"/>
          </a:xfrm>
          <a:prstGeom prst="rect">
            <a:avLst/>
          </a:prstGeom>
          <a:noFill/>
          <a:ln w="9525">
            <a:noFill/>
            <a:miter lim="800000"/>
          </a:ln>
        </p:spPr>
        <p:txBody>
          <a:bodyPr anchor="ctr"/>
          <a:lstStyle/>
          <a:p>
            <a:pPr>
              <a:defRPr/>
            </a:pPr>
            <a:r>
              <a:rPr lang="en-US" altLang="zh-CN" sz="4400" b="1" dirty="0">
                <a:solidFill>
                  <a:schemeClr val="tx2"/>
                </a:solidFill>
                <a:effectLst>
                  <a:outerShdw blurRad="38100" dist="38100" dir="2700000" algn="tl">
                    <a:srgbClr val="C0C0C0"/>
                  </a:outerShdw>
                </a:effectLst>
                <a:latin typeface="楷体_GB2312" pitchFamily="49" charset="-122"/>
                <a:ea typeface="楷体_GB2312" pitchFamily="49" charset="-122"/>
                <a:cs typeface="+mj-cs"/>
              </a:rPr>
              <a:t> </a:t>
            </a:r>
            <a:r>
              <a:rPr lang="en-US" altLang="zh-CN" sz="3200" i="1" dirty="0" smtClean="0">
                <a:solidFill>
                  <a:srgbClr val="FF33CC"/>
                </a:solidFill>
                <a:effectLst>
                  <a:outerShdw blurRad="38100" dist="38100" dir="2700000" algn="tl">
                    <a:srgbClr val="C0C0C0"/>
                  </a:outerShdw>
                </a:effectLst>
                <a:latin typeface="+mj-lt"/>
                <a:ea typeface="宋体" panose="02010600030101010101" pitchFamily="2" charset="-122"/>
                <a:cs typeface="+mj-cs"/>
              </a:rPr>
              <a:t>11</a:t>
            </a:r>
            <a:r>
              <a:rPr lang="zh-CN" altLang="en-US" sz="3200" i="1" dirty="0" smtClean="0">
                <a:solidFill>
                  <a:srgbClr val="FF33CC"/>
                </a:solidFill>
                <a:effectLst>
                  <a:outerShdw blurRad="38100" dist="38100" dir="2700000" algn="tl">
                    <a:srgbClr val="C0C0C0"/>
                  </a:outerShdw>
                </a:effectLst>
                <a:latin typeface="+mj-lt"/>
                <a:ea typeface="宋体" panose="02010600030101010101" pitchFamily="2" charset="-122"/>
                <a:cs typeface="+mj-cs"/>
              </a:rPr>
              <a:t>、</a:t>
            </a:r>
            <a:r>
              <a:rPr lang="zh-CN" altLang="en-US" sz="3200" i="1" dirty="0">
                <a:solidFill>
                  <a:srgbClr val="FF33CC"/>
                </a:solidFill>
                <a:effectLst>
                  <a:outerShdw blurRad="38100" dist="38100" dir="2700000" algn="tl">
                    <a:srgbClr val="C0C0C0"/>
                  </a:outerShdw>
                </a:effectLst>
                <a:latin typeface="+mj-lt"/>
                <a:ea typeface="宋体" panose="02010600030101010101" pitchFamily="2" charset="-122"/>
                <a:cs typeface="+mj-cs"/>
              </a:rPr>
              <a:t>磁盘存储器</a:t>
            </a:r>
            <a:endParaRPr lang="zh-CN" altLang="en-US" sz="3200" i="1" dirty="0">
              <a:solidFill>
                <a:srgbClr val="FF33CC"/>
              </a:solidFill>
              <a:effectLst>
                <a:outerShdw blurRad="38100" dist="38100" dir="2700000" algn="tl">
                  <a:srgbClr val="C0C0C0"/>
                </a:outerShdw>
              </a:effectLst>
              <a:latin typeface="+mj-lt"/>
              <a:ea typeface="宋体" panose="02010600030101010101" pitchFamily="2" charset="-122"/>
              <a:cs typeface="+mj-cs"/>
            </a:endParaRPr>
          </a:p>
        </p:txBody>
      </p:sp>
      <p:pic>
        <p:nvPicPr>
          <p:cNvPr id="6" name="图片 5"/>
          <p:cNvPicPr>
            <a:picLocks noChangeAspect="1"/>
          </p:cNvPicPr>
          <p:nvPr/>
        </p:nvPicPr>
        <p:blipFill>
          <a:blip r:embed="rId1"/>
          <a:stretch>
            <a:fillRect/>
          </a:stretch>
        </p:blipFill>
        <p:spPr>
          <a:xfrm>
            <a:off x="1691680" y="1052736"/>
            <a:ext cx="5544616" cy="5573570"/>
          </a:xfrm>
          <a:prstGeom prst="rect">
            <a:avLst/>
          </a:prstGeom>
        </p:spPr>
      </p:pic>
    </p:spTree>
  </p:cSld>
  <p:clrMapOvr>
    <a:masterClrMapping/>
  </p:clrMapOvr>
  <p:transition spd="med">
    <p:wheel spokes="8"/>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60" name="Rectangle 3"/>
          <p:cNvSpPr>
            <a:spLocks noChangeArrowheads="1"/>
          </p:cNvSpPr>
          <p:nvPr/>
        </p:nvSpPr>
        <p:spPr bwMode="auto">
          <a:xfrm>
            <a:off x="685800" y="990600"/>
            <a:ext cx="7772400" cy="5105400"/>
          </a:xfrm>
          <a:prstGeom prst="rect">
            <a:avLst/>
          </a:prstGeom>
          <a:noFill/>
          <a:ln w="9525">
            <a:noFill/>
            <a:miter lim="800000"/>
          </a:ln>
        </p:spPr>
        <p:txBody>
          <a:bodyPr/>
          <a:lstStyle/>
          <a:p>
            <a:pPr eaLnBrk="1" hangingPunct="1">
              <a:spcBef>
                <a:spcPct val="20000"/>
              </a:spcBef>
              <a:buFont typeface="Wingdings" panose="05000000000000000000" pitchFamily="2" charset="2"/>
              <a:buChar char="Ø"/>
            </a:pPr>
            <a:r>
              <a:rPr lang="zh-CN" altLang="en-US" sz="3200" dirty="0">
                <a:latin typeface="宋体" panose="02010600030101010101" pitchFamily="2" charset="-122"/>
                <a:ea typeface="宋体" panose="02010600030101010101" pitchFamily="2" charset="-122"/>
              </a:rPr>
              <a:t>必要的数据结构</a:t>
            </a:r>
            <a:endParaRPr lang="zh-CN" altLang="en-US" sz="3200" dirty="0">
              <a:latin typeface="宋体" panose="02010600030101010101" pitchFamily="2" charset="-122"/>
              <a:ea typeface="宋体" panose="02010600030101010101" pitchFamily="2" charset="-122"/>
            </a:endParaRPr>
          </a:p>
          <a:p>
            <a:pPr marL="0" lvl="1" indent="624205" eaLnBrk="1" hangingPunct="1">
              <a:spcBef>
                <a:spcPct val="20000"/>
              </a:spcBef>
              <a:buFont typeface="Wingdings" panose="05000000000000000000" pitchFamily="2" charset="2"/>
              <a:buChar char="ü"/>
            </a:pPr>
            <a:r>
              <a:rPr lang="zh-CN" altLang="en-US" sz="2800" dirty="0">
                <a:latin typeface="宋体" panose="02010600030101010101" pitchFamily="2" charset="-122"/>
                <a:ea typeface="宋体" panose="02010600030101010101" pitchFamily="2" charset="-122"/>
              </a:rPr>
              <a:t>数据文件：存储数据库中的数据；</a:t>
            </a:r>
            <a:endParaRPr lang="zh-CN" altLang="en-US" sz="2800" dirty="0">
              <a:latin typeface="宋体" panose="02010600030101010101" pitchFamily="2" charset="-122"/>
              <a:ea typeface="宋体" panose="02010600030101010101" pitchFamily="2" charset="-122"/>
            </a:endParaRPr>
          </a:p>
          <a:p>
            <a:pPr marL="0" lvl="1" indent="624205" eaLnBrk="1" hangingPunct="1">
              <a:spcBef>
                <a:spcPct val="20000"/>
              </a:spcBef>
              <a:buFont typeface="Wingdings" panose="05000000000000000000" pitchFamily="2" charset="2"/>
              <a:buChar char="ü"/>
            </a:pPr>
            <a:r>
              <a:rPr lang="zh-CN" altLang="en-US" sz="2800" dirty="0">
                <a:latin typeface="宋体" panose="02010600030101010101" pitchFamily="2" charset="-122"/>
                <a:ea typeface="宋体" panose="02010600030101010101" pitchFamily="2" charset="-122"/>
              </a:rPr>
              <a:t>数据字典：存储关于数据库结构的元数据。</a:t>
            </a:r>
            <a:r>
              <a:rPr lang="zh-CN" altLang="en-US" sz="2800" dirty="0" smtClean="0">
                <a:latin typeface="宋体" panose="02010600030101010101" pitchFamily="2" charset="-122"/>
                <a:ea typeface="宋体" panose="02010600030101010101" pitchFamily="2" charset="-122"/>
              </a:rPr>
              <a:t>由于数据字典使用</a:t>
            </a:r>
            <a:r>
              <a:rPr lang="zh-CN" altLang="en-US" sz="2800" dirty="0">
                <a:latin typeface="宋体" panose="02010600030101010101" pitchFamily="2" charset="-122"/>
                <a:ea typeface="宋体" panose="02010600030101010101" pitchFamily="2" charset="-122"/>
              </a:rPr>
              <a:t>频繁</a:t>
            </a:r>
            <a:r>
              <a:rPr lang="zh-CN" altLang="en-US" sz="2800" dirty="0" smtClean="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因此字典的良好设计和高效实现是非常重要的；</a:t>
            </a:r>
            <a:endParaRPr lang="zh-CN" altLang="en-US" sz="2800" dirty="0">
              <a:latin typeface="宋体" panose="02010600030101010101" pitchFamily="2" charset="-122"/>
              <a:ea typeface="宋体" panose="02010600030101010101" pitchFamily="2" charset="-122"/>
            </a:endParaRPr>
          </a:p>
          <a:p>
            <a:pPr marL="0" lvl="1" indent="624205" eaLnBrk="1" hangingPunct="1">
              <a:spcBef>
                <a:spcPct val="20000"/>
              </a:spcBef>
              <a:buFont typeface="Wingdings" panose="05000000000000000000" pitchFamily="2" charset="2"/>
              <a:buChar char="ü"/>
            </a:pPr>
            <a:r>
              <a:rPr lang="zh-CN" altLang="en-US" sz="2800" dirty="0">
                <a:latin typeface="宋体" panose="02010600030101010101" pitchFamily="2" charset="-122"/>
                <a:ea typeface="宋体" panose="02010600030101010101" pitchFamily="2" charset="-122"/>
              </a:rPr>
              <a:t>索引：提供对数据项的快速访问；</a:t>
            </a:r>
            <a:endParaRPr lang="zh-CN" altLang="en-US" sz="2800" dirty="0">
              <a:latin typeface="宋体" panose="02010600030101010101" pitchFamily="2" charset="-122"/>
              <a:ea typeface="宋体" panose="02010600030101010101" pitchFamily="2" charset="-122"/>
            </a:endParaRPr>
          </a:p>
          <a:p>
            <a:pPr marL="0" lvl="1" indent="624205" eaLnBrk="1" hangingPunct="1">
              <a:spcBef>
                <a:spcPct val="20000"/>
              </a:spcBef>
              <a:buFont typeface="Wingdings" panose="05000000000000000000" pitchFamily="2" charset="2"/>
              <a:buChar char="ü"/>
            </a:pPr>
            <a:r>
              <a:rPr lang="zh-CN" altLang="en-US" sz="2800" dirty="0">
                <a:latin typeface="宋体" panose="02010600030101010101" pitchFamily="2" charset="-122"/>
                <a:ea typeface="宋体" panose="02010600030101010101" pitchFamily="2" charset="-122"/>
              </a:rPr>
              <a:t>统计数据：存储关于数据库中数据的统计信息，这些信息被查询处理器用来选择高效的执行查询的方法；</a:t>
            </a:r>
            <a:endParaRPr lang="zh-CN" altLang="en-US" sz="2800" dirty="0">
              <a:latin typeface="宋体" panose="02010600030101010101" pitchFamily="2" charset="-122"/>
              <a:ea typeface="宋体" panose="02010600030101010101" pitchFamily="2" charset="-122"/>
            </a:endParaRPr>
          </a:p>
          <a:p>
            <a:pPr marL="0" lvl="1" indent="624205" eaLnBrk="1" hangingPunct="1">
              <a:spcBef>
                <a:spcPct val="20000"/>
              </a:spcBef>
              <a:buFont typeface="Wingdings" panose="05000000000000000000" pitchFamily="2" charset="2"/>
              <a:buChar char="ü"/>
            </a:pPr>
            <a:r>
              <a:rPr lang="zh-CN" altLang="en-US" sz="2800" dirty="0">
                <a:latin typeface="宋体" panose="02010600030101010101" pitchFamily="2" charset="-122"/>
                <a:ea typeface="宋体" panose="02010600030101010101" pitchFamily="2" charset="-122"/>
              </a:rPr>
              <a:t>日志：存储故障恢复所需要的各种信息。</a:t>
            </a:r>
            <a:endParaRPr lang="zh-CN" altLang="en-US" sz="2800" dirty="0">
              <a:latin typeface="宋体" panose="02010600030101010101" pitchFamily="2" charset="-122"/>
              <a:ea typeface="宋体" panose="02010600030101010101" pitchFamily="2" charset="-122"/>
            </a:endParaRPr>
          </a:p>
        </p:txBody>
      </p:sp>
      <p:sp>
        <p:nvSpPr>
          <p:cNvPr id="6" name="Rectangle 2"/>
          <p:cNvSpPr>
            <a:spLocks noChangeArrowheads="1"/>
          </p:cNvSpPr>
          <p:nvPr/>
        </p:nvSpPr>
        <p:spPr bwMode="auto">
          <a:xfrm>
            <a:off x="685800" y="179388"/>
            <a:ext cx="7772400" cy="652462"/>
          </a:xfrm>
          <a:prstGeom prst="rect">
            <a:avLst/>
          </a:prstGeom>
          <a:noFill/>
          <a:ln w="9525">
            <a:noFill/>
            <a:miter lim="800000"/>
          </a:ln>
        </p:spPr>
        <p:txBody>
          <a:bodyPr anchor="ctr"/>
          <a:lstStyle/>
          <a:p>
            <a:pPr>
              <a:defRPr/>
            </a:pPr>
            <a:r>
              <a:rPr lang="en-US" altLang="zh-CN" sz="4400" b="1" dirty="0">
                <a:solidFill>
                  <a:schemeClr val="tx2"/>
                </a:solidFill>
                <a:effectLst>
                  <a:outerShdw blurRad="38100" dist="38100" dir="2700000" algn="tl">
                    <a:srgbClr val="C0C0C0"/>
                  </a:outerShdw>
                </a:effectLst>
                <a:latin typeface="楷体_GB2312" pitchFamily="49" charset="-122"/>
                <a:ea typeface="楷体_GB2312" pitchFamily="49" charset="-122"/>
                <a:cs typeface="+mj-cs"/>
              </a:rPr>
              <a:t> </a:t>
            </a:r>
            <a:r>
              <a:rPr lang="en-US" altLang="zh-CN" sz="3200" i="1" dirty="0" smtClean="0">
                <a:solidFill>
                  <a:srgbClr val="FF33CC"/>
                </a:solidFill>
                <a:effectLst>
                  <a:outerShdw blurRad="38100" dist="38100" dir="2700000" algn="tl">
                    <a:srgbClr val="C0C0C0"/>
                  </a:outerShdw>
                </a:effectLst>
                <a:latin typeface="+mj-lt"/>
                <a:ea typeface="宋体" panose="02010600030101010101" pitchFamily="2" charset="-122"/>
                <a:cs typeface="+mj-cs"/>
              </a:rPr>
              <a:t>11</a:t>
            </a:r>
            <a:r>
              <a:rPr lang="zh-CN" altLang="en-US" sz="3200" i="1" dirty="0" smtClean="0">
                <a:solidFill>
                  <a:srgbClr val="FF33CC"/>
                </a:solidFill>
                <a:effectLst>
                  <a:outerShdw blurRad="38100" dist="38100" dir="2700000" algn="tl">
                    <a:srgbClr val="C0C0C0"/>
                  </a:outerShdw>
                </a:effectLst>
                <a:latin typeface="+mj-lt"/>
                <a:ea typeface="宋体" panose="02010600030101010101" pitchFamily="2" charset="-122"/>
                <a:cs typeface="+mj-cs"/>
              </a:rPr>
              <a:t>、</a:t>
            </a:r>
            <a:r>
              <a:rPr lang="zh-CN" altLang="en-US" sz="3200" i="1" dirty="0">
                <a:solidFill>
                  <a:srgbClr val="FF33CC"/>
                </a:solidFill>
                <a:effectLst>
                  <a:outerShdw blurRad="38100" dist="38100" dir="2700000" algn="tl">
                    <a:srgbClr val="C0C0C0"/>
                  </a:outerShdw>
                </a:effectLst>
                <a:latin typeface="+mj-lt"/>
                <a:ea typeface="宋体" panose="02010600030101010101" pitchFamily="2" charset="-122"/>
                <a:cs typeface="+mj-cs"/>
              </a:rPr>
              <a:t>磁盘存储器</a:t>
            </a:r>
            <a:endParaRPr lang="zh-CN" altLang="en-US" sz="3200" i="1" dirty="0">
              <a:solidFill>
                <a:srgbClr val="FF33CC"/>
              </a:solidFill>
              <a:effectLst>
                <a:outerShdw blurRad="38100" dist="38100" dir="2700000" algn="tl">
                  <a:srgbClr val="C0C0C0"/>
                </a:outerShdw>
              </a:effectLst>
              <a:latin typeface="+mj-lt"/>
              <a:ea typeface="宋体" panose="02010600030101010101" pitchFamily="2" charset="-122"/>
              <a:cs typeface="+mj-cs"/>
            </a:endParaRPr>
          </a:p>
        </p:txBody>
      </p:sp>
    </p:spTree>
  </p:cSld>
  <p:clrMapOvr>
    <a:masterClrMapping/>
  </p:clrMapOvr>
  <p:transition spd="med">
    <p:wheel spokes="8"/>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日期占位符 1"/>
          <p:cNvSpPr>
            <a:spLocks noGrp="1"/>
          </p:cNvSpPr>
          <p:nvPr>
            <p:ph type="dt" sz="quarter" idx="10"/>
          </p:nvPr>
        </p:nvSpPr>
        <p:spPr>
          <a:xfrm>
            <a:off x="10676" y="6400800"/>
            <a:ext cx="2185060" cy="457200"/>
          </a:xfrm>
          <a:noFill/>
        </p:spPr>
        <p:txBody>
          <a:bodyPr/>
          <a:lstStyle/>
          <a:p>
            <a:fld id="{3C4E0A4F-65E8-4023-AACA-C77D984ACDFC}" type="datetime9">
              <a:rPr lang="zh-CN" altLang="en-US" smtClean="0"/>
            </a:fld>
            <a:endParaRPr lang="en-US" altLang="zh-CN" dirty="0" smtClean="0"/>
          </a:p>
        </p:txBody>
      </p:sp>
      <p:sp>
        <p:nvSpPr>
          <p:cNvPr id="5" name="Rectangle 2"/>
          <p:cNvSpPr>
            <a:spLocks noChangeArrowheads="1"/>
          </p:cNvSpPr>
          <p:nvPr/>
        </p:nvSpPr>
        <p:spPr bwMode="auto">
          <a:xfrm>
            <a:off x="685800" y="152400"/>
            <a:ext cx="7772400" cy="762000"/>
          </a:xfrm>
          <a:prstGeom prst="rect">
            <a:avLst/>
          </a:prstGeom>
          <a:noFill/>
          <a:ln w="9525">
            <a:noFill/>
            <a:miter lim="800000"/>
          </a:ln>
        </p:spPr>
        <p:txBody>
          <a:bodyPr anchor="ctr"/>
          <a:lstStyle/>
          <a:p>
            <a:pPr algn="ctr" eaLnBrk="1" hangingPunct="1"/>
            <a:r>
              <a:rPr lang="zh-CN" altLang="en-US" sz="4400" b="1" dirty="0">
                <a:solidFill>
                  <a:schemeClr val="tx2"/>
                </a:solidFill>
                <a:latin typeface="楷体_GB2312" pitchFamily="49" charset="-122"/>
                <a:ea typeface="楷体_GB2312" pitchFamily="49" charset="-122"/>
              </a:rPr>
              <a:t>小结：</a:t>
            </a:r>
            <a:r>
              <a:rPr lang="en-US" altLang="zh-CN" sz="4400" b="1" dirty="0" smtClean="0">
                <a:solidFill>
                  <a:schemeClr val="tx2"/>
                </a:solidFill>
                <a:latin typeface="楷体_GB2312" pitchFamily="49" charset="-122"/>
                <a:ea typeface="楷体_GB2312" pitchFamily="49" charset="-122"/>
              </a:rPr>
              <a:t>GUI+QP</a:t>
            </a:r>
            <a:r>
              <a:rPr lang="en-US" altLang="zh-CN" sz="4400" b="1" baseline="-25000" dirty="0" smtClean="0">
                <a:solidFill>
                  <a:schemeClr val="tx2"/>
                </a:solidFill>
                <a:latin typeface="楷体_GB2312" pitchFamily="49" charset="-122"/>
                <a:ea typeface="楷体_GB2312" pitchFamily="49" charset="-122"/>
              </a:rPr>
              <a:t>(+PQP)</a:t>
            </a:r>
            <a:r>
              <a:rPr lang="en-US" altLang="zh-CN" sz="4400" b="1" dirty="0" smtClean="0">
                <a:solidFill>
                  <a:schemeClr val="tx2"/>
                </a:solidFill>
                <a:latin typeface="楷体_GB2312" pitchFamily="49" charset="-122"/>
                <a:ea typeface="楷体_GB2312" pitchFamily="49" charset="-122"/>
              </a:rPr>
              <a:t>+SM+PM+DS</a:t>
            </a:r>
            <a:endParaRPr lang="en-US" altLang="zh-CN" sz="4400" b="1" dirty="0">
              <a:solidFill>
                <a:schemeClr val="tx2"/>
              </a:solidFill>
              <a:ea typeface="楷体_GB2312" pitchFamily="49" charset="-122"/>
            </a:endParaRPr>
          </a:p>
        </p:txBody>
      </p:sp>
      <p:pic>
        <p:nvPicPr>
          <p:cNvPr id="6" name="图片 5"/>
          <p:cNvPicPr>
            <a:picLocks noChangeAspect="1"/>
          </p:cNvPicPr>
          <p:nvPr/>
        </p:nvPicPr>
        <p:blipFill>
          <a:blip r:embed="rId1"/>
          <a:stretch>
            <a:fillRect/>
          </a:stretch>
        </p:blipFill>
        <p:spPr>
          <a:xfrm>
            <a:off x="1691680" y="1052736"/>
            <a:ext cx="5544616" cy="5573570"/>
          </a:xfrm>
          <a:prstGeom prst="rect">
            <a:avLst/>
          </a:prstGeom>
        </p:spPr>
      </p:pic>
    </p:spTree>
  </p:cSld>
  <p:clrMapOvr>
    <a:masterClrMapping/>
  </p:clrMapOvr>
  <p:transition spd="med">
    <p:wheel spokes="8"/>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04130" name="Rectangle 2"/>
          <p:cNvSpPr>
            <a:spLocks noGrp="1" noChangeArrowheads="1"/>
          </p:cNvSpPr>
          <p:nvPr>
            <p:ph type="title"/>
          </p:nvPr>
        </p:nvSpPr>
        <p:spPr>
          <a:xfrm>
            <a:off x="838200" y="0"/>
            <a:ext cx="8001000" cy="762000"/>
          </a:xfrm>
        </p:spPr>
        <p:txBody>
          <a:bodyPr/>
          <a:lstStyle/>
          <a:p>
            <a:pPr eaLnBrk="1" hangingPunct="1">
              <a:defRPr/>
            </a:pPr>
            <a:r>
              <a:rPr lang="en-US" altLang="zh-CN" sz="2400" b="0" smtClean="0"/>
              <a:t> </a:t>
            </a:r>
            <a:endParaRPr lang="en-US" altLang="zh-CN" sz="2400" b="0" smtClean="0"/>
          </a:p>
        </p:txBody>
      </p:sp>
      <p:sp>
        <p:nvSpPr>
          <p:cNvPr id="304131" name="Rectangle 3"/>
          <p:cNvSpPr>
            <a:spLocks noChangeArrowheads="1"/>
          </p:cNvSpPr>
          <p:nvPr/>
        </p:nvSpPr>
        <p:spPr bwMode="auto">
          <a:xfrm>
            <a:off x="2555875" y="1989138"/>
            <a:ext cx="9144000" cy="0"/>
          </a:xfrm>
          <a:prstGeom prst="rect">
            <a:avLst/>
          </a:prstGeom>
          <a:noFill/>
          <a:ln w="9525">
            <a:noFill/>
            <a:miter lim="800000"/>
          </a:ln>
          <a:effectLst>
            <a:outerShdw dist="35921" dir="2700000" algn="ctr" rotWithShape="0">
              <a:schemeClr val="tx1"/>
            </a:outerShdw>
          </a:effectLst>
        </p:spPr>
        <p:txBody>
          <a:bodyPr>
            <a:spAutoFit/>
          </a:bodyPr>
          <a:lstStyle/>
          <a:p>
            <a:pPr>
              <a:defRPr/>
            </a:pPr>
            <a:endParaRPr lang="zh-CN" altLang="en-US">
              <a:ea typeface="宋体" panose="02010600030101010101" pitchFamily="2" charset="-122"/>
            </a:endParaRPr>
          </a:p>
        </p:txBody>
      </p:sp>
      <p:sp>
        <p:nvSpPr>
          <p:cNvPr id="2052" name="Rectangle 4"/>
          <p:cNvSpPr>
            <a:spLocks noChangeArrowheads="1"/>
          </p:cNvSpPr>
          <p:nvPr/>
        </p:nvSpPr>
        <p:spPr bwMode="auto">
          <a:xfrm>
            <a:off x="0" y="52388"/>
            <a:ext cx="76200" cy="365125"/>
          </a:xfrm>
          <a:prstGeom prst="rect">
            <a:avLst/>
          </a:prstGeom>
          <a:noFill/>
          <a:ln w="9525">
            <a:noFill/>
            <a:miter lim="800000"/>
          </a:ln>
        </p:spPr>
        <p:txBody>
          <a:bodyPr wrap="none" lIns="0" tIns="0" rIns="0" bIns="0">
            <a:spAutoFit/>
          </a:bodyPr>
          <a:lstStyle/>
          <a:p>
            <a:r>
              <a:rPr lang="en-US" altLang="zh-CN" b="0">
                <a:solidFill>
                  <a:srgbClr val="000000"/>
                </a:solidFill>
                <a:latin typeface="Times New Roman" panose="02020603050405020304" pitchFamily="18" charset="0"/>
              </a:rPr>
              <a:t> </a:t>
            </a:r>
            <a:endParaRPr lang="en-US" altLang="zh-CN" b="0"/>
          </a:p>
        </p:txBody>
      </p:sp>
      <p:sp>
        <p:nvSpPr>
          <p:cNvPr id="304214" name="Rectangle 86"/>
          <p:cNvSpPr>
            <a:spLocks noChangeArrowheads="1"/>
          </p:cNvSpPr>
          <p:nvPr/>
        </p:nvSpPr>
        <p:spPr bwMode="auto">
          <a:xfrm>
            <a:off x="914400" y="152400"/>
            <a:ext cx="5745163" cy="457200"/>
          </a:xfrm>
          <a:prstGeom prst="rect">
            <a:avLst/>
          </a:prstGeom>
          <a:noFill/>
          <a:ln w="9525">
            <a:noFill/>
            <a:miter lim="800000"/>
          </a:ln>
        </p:spPr>
        <p:txBody>
          <a:bodyPr>
            <a:spAutoFit/>
          </a:bodyPr>
          <a:lstStyle/>
          <a:p>
            <a:r>
              <a:rPr kumimoji="0" lang="en-US" altLang="zh-CN" dirty="0" smtClean="0">
                <a:solidFill>
                  <a:srgbClr val="006666"/>
                </a:solidFill>
                <a:latin typeface="楷体_GB2312" pitchFamily="49" charset="-122"/>
                <a:ea typeface="楷体_GB2312" pitchFamily="49" charset="-122"/>
              </a:rPr>
              <a:t>12 </a:t>
            </a:r>
            <a:r>
              <a:rPr kumimoji="0" lang="zh-CN" altLang="en-US" dirty="0" smtClean="0">
                <a:solidFill>
                  <a:srgbClr val="006666"/>
                </a:solidFill>
                <a:latin typeface="楷体_GB2312" pitchFamily="49" charset="-122"/>
                <a:ea typeface="楷体_GB2312" pitchFamily="49" charset="-122"/>
              </a:rPr>
              <a:t>用户</a:t>
            </a:r>
            <a:r>
              <a:rPr kumimoji="0" lang="zh-CN" altLang="en-US" dirty="0">
                <a:solidFill>
                  <a:srgbClr val="006666"/>
                </a:solidFill>
                <a:latin typeface="楷体_GB2312" pitchFamily="49" charset="-122"/>
                <a:ea typeface="楷体_GB2312" pitchFamily="49" charset="-122"/>
              </a:rPr>
              <a:t>访问数据库的工作过程</a:t>
            </a:r>
            <a:endParaRPr kumimoji="0" lang="zh-CN" altLang="en-US" dirty="0">
              <a:solidFill>
                <a:srgbClr val="006666"/>
              </a:solidFill>
              <a:latin typeface="楷体_GB2312" pitchFamily="49" charset="-122"/>
              <a:ea typeface="楷体_GB2312" pitchFamily="49" charset="-122"/>
            </a:endParaRPr>
          </a:p>
        </p:txBody>
      </p:sp>
      <p:pic>
        <p:nvPicPr>
          <p:cNvPr id="21" name="图片 20"/>
          <p:cNvPicPr>
            <a:picLocks noChangeAspect="1"/>
          </p:cNvPicPr>
          <p:nvPr/>
        </p:nvPicPr>
        <p:blipFill>
          <a:blip r:embed="rId1"/>
          <a:stretch>
            <a:fillRect/>
          </a:stretch>
        </p:blipFill>
        <p:spPr>
          <a:xfrm>
            <a:off x="396262" y="1628800"/>
            <a:ext cx="8442938" cy="4536504"/>
          </a:xfrm>
          <a:prstGeom prst="rect">
            <a:avLst/>
          </a:prstGeom>
        </p:spPr>
      </p:pic>
    </p:spTree>
  </p:cSld>
  <p:clrMapOvr>
    <a:masterClrMapping/>
  </p:clrMapOvr>
  <p:transition spd="med">
    <p:wheel spokes="8"/>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900113" y="0"/>
            <a:ext cx="4495800" cy="838200"/>
          </a:xfrm>
        </p:spPr>
        <p:txBody>
          <a:bodyPr/>
          <a:lstStyle/>
          <a:p>
            <a:pPr eaLnBrk="1" hangingPunct="1"/>
            <a:r>
              <a:rPr lang="en-US" altLang="zh-CN" sz="3200" i="0" dirty="0" smtClean="0">
                <a:solidFill>
                  <a:srgbClr val="000099"/>
                </a:solidFill>
                <a:effectLst/>
                <a:latin typeface="楷体_GB2312" pitchFamily="49" charset="-122"/>
                <a:ea typeface="楷体_GB2312" pitchFamily="49" charset="-122"/>
              </a:rPr>
              <a:t>13</a:t>
            </a:r>
            <a:r>
              <a:rPr lang="zh-CN" altLang="en-US" sz="3200" i="0" dirty="0" smtClean="0">
                <a:solidFill>
                  <a:srgbClr val="000099"/>
                </a:solidFill>
                <a:effectLst/>
                <a:latin typeface="楷体_GB2312" pitchFamily="49" charset="-122"/>
                <a:ea typeface="楷体_GB2312" pitchFamily="49" charset="-122"/>
              </a:rPr>
              <a:t>、数据库系统</a:t>
            </a:r>
            <a:r>
              <a:rPr lang="zh-CN" altLang="en-US" sz="3200" i="0" dirty="0" smtClean="0">
                <a:solidFill>
                  <a:srgbClr val="000099"/>
                </a:solidFill>
                <a:effectLst/>
                <a:ea typeface="楷体_GB2312" pitchFamily="49" charset="-122"/>
              </a:rPr>
              <a:t>结构</a:t>
            </a:r>
            <a:endParaRPr lang="zh-CN" altLang="en-US" sz="3200" i="0" dirty="0" smtClean="0">
              <a:solidFill>
                <a:srgbClr val="000099"/>
              </a:solidFill>
              <a:effectLst/>
              <a:ea typeface="楷体_GB2312" pitchFamily="49" charset="-122"/>
            </a:endParaRPr>
          </a:p>
        </p:txBody>
      </p:sp>
      <p:sp>
        <p:nvSpPr>
          <p:cNvPr id="27651" name="Rectangle 3"/>
          <p:cNvSpPr>
            <a:spLocks noGrp="1" noChangeArrowheads="1"/>
          </p:cNvSpPr>
          <p:nvPr>
            <p:ph type="body" sz="half" idx="1"/>
          </p:nvPr>
        </p:nvSpPr>
        <p:spPr>
          <a:xfrm>
            <a:off x="34925" y="1310386"/>
            <a:ext cx="4492625" cy="1644650"/>
          </a:xfrm>
        </p:spPr>
        <p:txBody>
          <a:bodyPr/>
          <a:lstStyle/>
          <a:p>
            <a:pPr eaLnBrk="1" hangingPunct="1"/>
            <a:endParaRPr lang="en-US" altLang="zh-CN" sz="2400" smtClean="0"/>
          </a:p>
          <a:p>
            <a:pPr eaLnBrk="1" hangingPunct="1"/>
            <a:endParaRPr lang="en-US" altLang="zh-CN" sz="2400" smtClean="0"/>
          </a:p>
        </p:txBody>
      </p:sp>
      <p:sp>
        <p:nvSpPr>
          <p:cNvPr id="27652" name="Rectangle 46"/>
          <p:cNvSpPr>
            <a:spLocks noChangeArrowheads="1"/>
          </p:cNvSpPr>
          <p:nvPr/>
        </p:nvSpPr>
        <p:spPr bwMode="auto">
          <a:xfrm>
            <a:off x="0" y="1066800"/>
            <a:ext cx="41148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1000" b="1">
                <a:solidFill>
                  <a:schemeClr val="tx1"/>
                </a:solidFill>
                <a:latin typeface="Tahoma" panose="020B0604030504040204" pitchFamily="34" charset="0"/>
                <a:ea typeface="楷体_GB2312" pitchFamily="49" charset="-122"/>
              </a:defRPr>
            </a:lvl1pPr>
            <a:lvl2pPr marL="742950" indent="-285750" eaLnBrk="0" hangingPunct="0">
              <a:defRPr kumimoji="1" sz="1000" b="1">
                <a:solidFill>
                  <a:schemeClr val="tx1"/>
                </a:solidFill>
                <a:latin typeface="Tahoma" panose="020B0604030504040204" pitchFamily="34" charset="0"/>
                <a:ea typeface="楷体_GB2312" pitchFamily="49" charset="-122"/>
              </a:defRPr>
            </a:lvl2pPr>
            <a:lvl3pPr marL="1143000" indent="-228600" eaLnBrk="0" hangingPunct="0">
              <a:defRPr kumimoji="1" sz="1000" b="1">
                <a:solidFill>
                  <a:schemeClr val="tx1"/>
                </a:solidFill>
                <a:latin typeface="Tahoma" panose="020B0604030504040204" pitchFamily="34" charset="0"/>
                <a:ea typeface="楷体_GB2312" pitchFamily="49" charset="-122"/>
              </a:defRPr>
            </a:lvl3pPr>
            <a:lvl4pPr marL="1600200" indent="-228600" eaLnBrk="0" hangingPunct="0">
              <a:defRPr kumimoji="1" sz="1000" b="1">
                <a:solidFill>
                  <a:schemeClr val="tx1"/>
                </a:solidFill>
                <a:latin typeface="Tahoma" panose="020B0604030504040204" pitchFamily="34" charset="0"/>
                <a:ea typeface="楷体_GB2312" pitchFamily="49" charset="-122"/>
              </a:defRPr>
            </a:lvl4pPr>
            <a:lvl5pPr marL="2057400" indent="-228600" eaLnBrk="0" hangingPunct="0">
              <a:defRPr kumimoji="1" sz="1000" b="1">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9pPr>
          </a:lstStyle>
          <a:p>
            <a:pPr eaLnBrk="1" hangingPunct="1">
              <a:spcBef>
                <a:spcPct val="20000"/>
              </a:spcBef>
              <a:buClr>
                <a:schemeClr val="folHlink"/>
              </a:buClr>
              <a:buSzPct val="60000"/>
              <a:buFont typeface="Wingdings" panose="05000000000000000000" pitchFamily="2" charset="2"/>
              <a:buChar char="n"/>
            </a:pPr>
            <a:endParaRPr kumimoji="0" lang="zh-CN" altLang="zh-CN" sz="2400" b="0">
              <a:ea typeface="宋体" panose="02010600030101010101" pitchFamily="2" charset="-122"/>
            </a:endParaRPr>
          </a:p>
        </p:txBody>
      </p:sp>
      <p:sp>
        <p:nvSpPr>
          <p:cNvPr id="27653" name="Rectangle 47"/>
          <p:cNvSpPr>
            <a:spLocks noChangeArrowheads="1"/>
          </p:cNvSpPr>
          <p:nvPr/>
        </p:nvSpPr>
        <p:spPr bwMode="auto">
          <a:xfrm>
            <a:off x="0" y="1066800"/>
            <a:ext cx="5029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1000" b="1">
                <a:solidFill>
                  <a:schemeClr val="tx1"/>
                </a:solidFill>
                <a:latin typeface="Tahoma" panose="020B0604030504040204" pitchFamily="34" charset="0"/>
                <a:ea typeface="楷体_GB2312" pitchFamily="49" charset="-122"/>
              </a:defRPr>
            </a:lvl1pPr>
            <a:lvl2pPr marL="742950" indent="-285750" eaLnBrk="0" hangingPunct="0">
              <a:defRPr kumimoji="1" sz="1000" b="1">
                <a:solidFill>
                  <a:schemeClr val="tx1"/>
                </a:solidFill>
                <a:latin typeface="Tahoma" panose="020B0604030504040204" pitchFamily="34" charset="0"/>
                <a:ea typeface="楷体_GB2312" pitchFamily="49" charset="-122"/>
              </a:defRPr>
            </a:lvl2pPr>
            <a:lvl3pPr marL="1143000" indent="-228600" eaLnBrk="0" hangingPunct="0">
              <a:defRPr kumimoji="1" sz="1000" b="1">
                <a:solidFill>
                  <a:schemeClr val="tx1"/>
                </a:solidFill>
                <a:latin typeface="Tahoma" panose="020B0604030504040204" pitchFamily="34" charset="0"/>
                <a:ea typeface="楷体_GB2312" pitchFamily="49" charset="-122"/>
              </a:defRPr>
            </a:lvl3pPr>
            <a:lvl4pPr marL="1600200" indent="-228600" eaLnBrk="0" hangingPunct="0">
              <a:defRPr kumimoji="1" sz="1000" b="1">
                <a:solidFill>
                  <a:schemeClr val="tx1"/>
                </a:solidFill>
                <a:latin typeface="Tahoma" panose="020B0604030504040204" pitchFamily="34" charset="0"/>
                <a:ea typeface="楷体_GB2312" pitchFamily="49" charset="-122"/>
              </a:defRPr>
            </a:lvl4pPr>
            <a:lvl5pPr marL="2057400" indent="-228600" eaLnBrk="0" hangingPunct="0">
              <a:defRPr kumimoji="1" sz="1000" b="1">
                <a:solidFill>
                  <a:schemeClr val="tx1"/>
                </a:solidFill>
                <a:latin typeface="Tahoma" panose="020B0604030504040204" pitchFamily="34" charset="0"/>
                <a:ea typeface="楷体_GB2312" pitchFamily="49" charset="-122"/>
              </a:defRPr>
            </a:lvl5pPr>
            <a:lvl6pPr marL="25146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6pPr>
            <a:lvl7pPr marL="29718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7pPr>
            <a:lvl8pPr marL="34290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8pPr>
            <a:lvl9pPr marL="3886200" indent="-228600" eaLnBrk="0" fontAlgn="base" hangingPunct="0">
              <a:spcBef>
                <a:spcPct val="0"/>
              </a:spcBef>
              <a:spcAft>
                <a:spcPct val="0"/>
              </a:spcAft>
              <a:defRPr kumimoji="1" sz="1000" b="1">
                <a:solidFill>
                  <a:schemeClr val="tx1"/>
                </a:solidFill>
                <a:latin typeface="Tahoma" panose="020B0604030504040204" pitchFamily="34" charset="0"/>
                <a:ea typeface="楷体_GB2312" pitchFamily="49" charset="-122"/>
              </a:defRPr>
            </a:lvl9pPr>
          </a:lstStyle>
          <a:p>
            <a:pPr eaLnBrk="1" hangingPunct="1">
              <a:lnSpc>
                <a:spcPct val="90000"/>
              </a:lnSpc>
              <a:spcBef>
                <a:spcPct val="20000"/>
              </a:spcBef>
              <a:buClr>
                <a:schemeClr val="folHlink"/>
              </a:buClr>
              <a:buFont typeface="Wingdings" panose="05000000000000000000" pitchFamily="2" charset="2"/>
              <a:buChar char="§"/>
            </a:pPr>
            <a:r>
              <a:rPr kumimoji="0" lang="en-US" altLang="zh-CN" sz="2400" dirty="0" smtClean="0">
                <a:solidFill>
                  <a:srgbClr val="A50021"/>
                </a:solidFill>
                <a:latin typeface="Times New Roman" panose="02020603050405020304" pitchFamily="18" charset="0"/>
              </a:rPr>
              <a:t>DBS</a:t>
            </a:r>
            <a:r>
              <a:rPr kumimoji="0" lang="zh-CN" altLang="en-US" sz="2400" dirty="0">
                <a:solidFill>
                  <a:srgbClr val="A50021"/>
                </a:solidFill>
                <a:latin typeface="Times New Roman" panose="02020603050405020304" pitchFamily="18" charset="0"/>
              </a:rPr>
              <a:t>的组成：</a:t>
            </a:r>
            <a:endParaRPr kumimoji="0" lang="zh-CN" altLang="en-US" sz="2400" dirty="0">
              <a:solidFill>
                <a:srgbClr val="A50021"/>
              </a:solidFill>
              <a:latin typeface="Times New Roman" panose="02020603050405020304" pitchFamily="18" charset="0"/>
            </a:endParaRPr>
          </a:p>
          <a:p>
            <a:pPr eaLnBrk="1" hangingPunct="1">
              <a:lnSpc>
                <a:spcPct val="90000"/>
              </a:lnSpc>
              <a:spcBef>
                <a:spcPct val="20000"/>
              </a:spcBef>
              <a:buClr>
                <a:schemeClr val="folHlink"/>
              </a:buClr>
              <a:buFont typeface="Wingdings" panose="05000000000000000000" pitchFamily="2" charset="2"/>
              <a:buChar char="§"/>
            </a:pPr>
            <a:r>
              <a:rPr kumimoji="0" lang="zh-CN" altLang="en-US" sz="2400" b="0" dirty="0">
                <a:latin typeface="Times New Roman" panose="02020603050405020304" pitchFamily="18" charset="0"/>
              </a:rPr>
              <a:t>硬件平台</a:t>
            </a:r>
            <a:r>
              <a:rPr kumimoji="0" lang="en-US" altLang="zh-CN" sz="2400" b="0" dirty="0">
                <a:latin typeface="Times New Roman" panose="02020603050405020304" pitchFamily="18" charset="0"/>
              </a:rPr>
              <a:t>: </a:t>
            </a:r>
            <a:r>
              <a:rPr kumimoji="0" lang="zh-CN" altLang="en-US" sz="2400" b="0" dirty="0">
                <a:solidFill>
                  <a:srgbClr val="0000FF"/>
                </a:solidFill>
                <a:latin typeface="Times New Roman" panose="02020603050405020304" pitchFamily="18" charset="0"/>
              </a:rPr>
              <a:t>计算机、网络</a:t>
            </a:r>
            <a:endParaRPr kumimoji="0" lang="zh-CN" altLang="en-US" sz="2400" b="0" dirty="0">
              <a:solidFill>
                <a:srgbClr val="0000FF"/>
              </a:solidFill>
              <a:latin typeface="Times New Roman" panose="02020603050405020304" pitchFamily="18" charset="0"/>
            </a:endParaRPr>
          </a:p>
          <a:p>
            <a:pPr eaLnBrk="1" hangingPunct="1">
              <a:lnSpc>
                <a:spcPct val="90000"/>
              </a:lnSpc>
              <a:spcBef>
                <a:spcPct val="20000"/>
              </a:spcBef>
              <a:buClr>
                <a:schemeClr val="folHlink"/>
              </a:buClr>
              <a:buFont typeface="Wingdings" panose="05000000000000000000" pitchFamily="2" charset="2"/>
              <a:buChar char="§"/>
            </a:pPr>
            <a:r>
              <a:rPr kumimoji="0" lang="zh-CN" altLang="en-US" sz="2400" b="0" dirty="0">
                <a:latin typeface="Times New Roman" panose="02020603050405020304" pitchFamily="18" charset="0"/>
              </a:rPr>
              <a:t>软件系统：</a:t>
            </a:r>
            <a:endParaRPr kumimoji="0" lang="zh-CN" altLang="en-US" sz="2400" b="0" dirty="0">
              <a:latin typeface="Times New Roman" panose="02020603050405020304" pitchFamily="18" charset="0"/>
            </a:endParaRPr>
          </a:p>
          <a:p>
            <a:pPr lvl="1" eaLnBrk="1" hangingPunct="1">
              <a:lnSpc>
                <a:spcPct val="90000"/>
              </a:lnSpc>
              <a:spcBef>
                <a:spcPct val="20000"/>
              </a:spcBef>
              <a:buClr>
                <a:schemeClr val="hlink"/>
              </a:buClr>
              <a:buFont typeface="Wingdings" panose="05000000000000000000" pitchFamily="2" charset="2"/>
              <a:buChar char="Ø"/>
            </a:pPr>
            <a:r>
              <a:rPr kumimoji="0" lang="en-US" altLang="zh-CN" sz="2400" b="0" dirty="0">
                <a:solidFill>
                  <a:srgbClr val="0000FF"/>
                </a:solidFill>
                <a:latin typeface="Times New Roman" panose="02020603050405020304" pitchFamily="18" charset="0"/>
              </a:rPr>
              <a:t>OS</a:t>
            </a:r>
            <a:endParaRPr kumimoji="0" lang="en-US" altLang="zh-CN" sz="2400" b="0" dirty="0">
              <a:solidFill>
                <a:srgbClr val="0000FF"/>
              </a:solidFill>
              <a:latin typeface="Times New Roman" panose="02020603050405020304" pitchFamily="18" charset="0"/>
            </a:endParaRPr>
          </a:p>
          <a:p>
            <a:pPr lvl="1" eaLnBrk="1" hangingPunct="1">
              <a:lnSpc>
                <a:spcPct val="90000"/>
              </a:lnSpc>
              <a:spcBef>
                <a:spcPct val="20000"/>
              </a:spcBef>
              <a:buClr>
                <a:schemeClr val="hlink"/>
              </a:buClr>
              <a:buFont typeface="Wingdings" panose="05000000000000000000" pitchFamily="2" charset="2"/>
              <a:buChar char="Ø"/>
            </a:pPr>
            <a:r>
              <a:rPr kumimoji="0" lang="en-US" altLang="zh-CN" sz="2400" b="0" dirty="0">
                <a:latin typeface="Times New Roman" panose="02020603050405020304" pitchFamily="18" charset="0"/>
              </a:rPr>
              <a:t>DBMS</a:t>
            </a:r>
            <a:endParaRPr kumimoji="0" lang="en-US" altLang="zh-CN" sz="2400" b="0" dirty="0">
              <a:latin typeface="Times New Roman" panose="02020603050405020304" pitchFamily="18" charset="0"/>
            </a:endParaRPr>
          </a:p>
          <a:p>
            <a:pPr lvl="1" eaLnBrk="1" hangingPunct="1">
              <a:lnSpc>
                <a:spcPct val="90000"/>
              </a:lnSpc>
              <a:spcBef>
                <a:spcPct val="20000"/>
              </a:spcBef>
              <a:buClr>
                <a:schemeClr val="hlink"/>
              </a:buClr>
              <a:buFont typeface="Wingdings" panose="05000000000000000000" pitchFamily="2" charset="2"/>
              <a:buChar char="Ø"/>
            </a:pPr>
            <a:r>
              <a:rPr kumimoji="0" lang="zh-CN" altLang="en-US" sz="2400" b="0" dirty="0" smtClean="0">
                <a:solidFill>
                  <a:srgbClr val="0000FF"/>
                </a:solidFill>
                <a:latin typeface="Times New Roman" panose="02020603050405020304" pitchFamily="18" charset="0"/>
              </a:rPr>
              <a:t>开发</a:t>
            </a:r>
            <a:r>
              <a:rPr kumimoji="0" lang="zh-CN" altLang="en-US" sz="2400" b="0" dirty="0">
                <a:solidFill>
                  <a:srgbClr val="0000FF"/>
                </a:solidFill>
                <a:latin typeface="Times New Roman" panose="02020603050405020304" pitchFamily="18" charset="0"/>
              </a:rPr>
              <a:t>工具</a:t>
            </a:r>
            <a:endParaRPr kumimoji="0" lang="zh-CN" altLang="en-US" sz="2400" b="0" dirty="0">
              <a:solidFill>
                <a:srgbClr val="0000FF"/>
              </a:solidFill>
              <a:latin typeface="Times New Roman" panose="02020603050405020304" pitchFamily="18" charset="0"/>
            </a:endParaRPr>
          </a:p>
          <a:p>
            <a:pPr lvl="1" eaLnBrk="1" hangingPunct="1">
              <a:lnSpc>
                <a:spcPct val="90000"/>
              </a:lnSpc>
              <a:spcBef>
                <a:spcPct val="20000"/>
              </a:spcBef>
              <a:buClr>
                <a:schemeClr val="hlink"/>
              </a:buClr>
              <a:buSzPct val="80000"/>
              <a:buFont typeface="Wingdings" panose="05000000000000000000" pitchFamily="2" charset="2"/>
              <a:buChar char="Ø"/>
            </a:pPr>
            <a:r>
              <a:rPr kumimoji="0" lang="zh-CN" altLang="en-US" sz="2400" b="0" dirty="0">
                <a:latin typeface="Times New Roman" panose="02020603050405020304" pitchFamily="18" charset="0"/>
              </a:rPr>
              <a:t>应用软件</a:t>
            </a:r>
            <a:endParaRPr kumimoji="0" lang="zh-CN" altLang="en-US" sz="2400" b="0" dirty="0">
              <a:latin typeface="Times New Roman" panose="02020603050405020304" pitchFamily="18" charset="0"/>
            </a:endParaRPr>
          </a:p>
          <a:p>
            <a:pPr lvl="1" eaLnBrk="1" hangingPunct="1">
              <a:lnSpc>
                <a:spcPct val="90000"/>
              </a:lnSpc>
              <a:spcBef>
                <a:spcPct val="20000"/>
              </a:spcBef>
              <a:buClr>
                <a:schemeClr val="hlink"/>
              </a:buClr>
              <a:buSzPct val="80000"/>
              <a:buFont typeface="Wingdings" panose="05000000000000000000" pitchFamily="2" charset="2"/>
              <a:buChar char="Ø"/>
            </a:pPr>
            <a:r>
              <a:rPr kumimoji="0" lang="zh-CN" altLang="en-US" sz="2400" b="0" dirty="0" smtClean="0">
                <a:latin typeface="Times New Roman" panose="02020603050405020304" pitchFamily="18" charset="0"/>
              </a:rPr>
              <a:t>数据库系统</a:t>
            </a:r>
            <a:endParaRPr kumimoji="0" lang="en-US" altLang="zh-CN" sz="2400" b="0" dirty="0">
              <a:latin typeface="Times New Roman" panose="02020603050405020304" pitchFamily="18" charset="0"/>
            </a:endParaRPr>
          </a:p>
          <a:p>
            <a:pPr eaLnBrk="1" hangingPunct="1">
              <a:lnSpc>
                <a:spcPct val="90000"/>
              </a:lnSpc>
              <a:spcBef>
                <a:spcPct val="20000"/>
              </a:spcBef>
              <a:buClr>
                <a:schemeClr val="folHlink"/>
              </a:buClr>
              <a:buFont typeface="Wingdings" panose="05000000000000000000" pitchFamily="2" charset="2"/>
              <a:buChar char="§"/>
            </a:pPr>
            <a:r>
              <a:rPr kumimoji="0" lang="zh-CN" altLang="en-US" sz="2400" b="0" dirty="0" smtClean="0">
                <a:latin typeface="Times New Roman" panose="02020603050405020304" pitchFamily="18" charset="0"/>
              </a:rPr>
              <a:t>用户：</a:t>
            </a:r>
            <a:endParaRPr kumimoji="0" lang="zh-CN" altLang="en-US" sz="2400" b="0" dirty="0">
              <a:latin typeface="Times New Roman" panose="02020603050405020304" pitchFamily="18" charset="0"/>
            </a:endParaRPr>
          </a:p>
        </p:txBody>
      </p:sp>
      <p:sp>
        <p:nvSpPr>
          <p:cNvPr id="27654" name="Rectangle 61"/>
          <p:cNvSpPr>
            <a:spLocks noGrp="1" noChangeArrowheads="1"/>
          </p:cNvSpPr>
          <p:nvPr>
            <p:ph type="body" sz="half" idx="2"/>
          </p:nvPr>
        </p:nvSpPr>
        <p:spPr>
          <a:xfrm>
            <a:off x="4492086" y="1561211"/>
            <a:ext cx="4038600" cy="685800"/>
          </a:xfrm>
        </p:spPr>
        <p:txBody>
          <a:bodyPr/>
          <a:lstStyle/>
          <a:p>
            <a:pPr eaLnBrk="1" hangingPunct="1"/>
            <a:r>
              <a:rPr lang="en-US" altLang="zh-CN" sz="2400" dirty="0" smtClean="0">
                <a:latin typeface="Times New Roman" panose="02020603050405020304" pitchFamily="18" charset="0"/>
                <a:ea typeface="楷体_GB2312" pitchFamily="49" charset="-122"/>
              </a:rPr>
              <a:t>DBS</a:t>
            </a:r>
            <a:r>
              <a:rPr lang="zh-CN" altLang="en-US" sz="2400" dirty="0" smtClean="0">
                <a:latin typeface="Times New Roman" panose="02020603050405020304" pitchFamily="18" charset="0"/>
                <a:ea typeface="楷体_GB2312" pitchFamily="49" charset="-122"/>
              </a:rPr>
              <a:t>的层次关系</a:t>
            </a:r>
            <a:endParaRPr lang="zh-CN" altLang="en-US" sz="2400" dirty="0" smtClean="0">
              <a:latin typeface="Times New Roman" panose="02020603050405020304" pitchFamily="18" charset="0"/>
              <a:ea typeface="楷体_GB2312" pitchFamily="49" charset="-122"/>
            </a:endParaRPr>
          </a:p>
        </p:txBody>
      </p:sp>
      <p:pic>
        <p:nvPicPr>
          <p:cNvPr id="2" name="图片 1"/>
          <p:cNvPicPr>
            <a:picLocks noChangeAspect="1"/>
          </p:cNvPicPr>
          <p:nvPr/>
        </p:nvPicPr>
        <p:blipFill>
          <a:blip r:embed="rId1"/>
          <a:stretch>
            <a:fillRect/>
          </a:stretch>
        </p:blipFill>
        <p:spPr>
          <a:xfrm>
            <a:off x="2850899" y="2132711"/>
            <a:ext cx="6293101" cy="2653524"/>
          </a:xfrm>
          <a:prstGeom prst="rect">
            <a:avLst/>
          </a:prstGeom>
        </p:spPr>
      </p:pic>
    </p:spTree>
  </p:cSld>
  <p:clrMapOvr>
    <a:masterClrMapping/>
  </p:clrMapOvr>
  <p:transition spd="med">
    <p:wheel spokes="8"/>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9B6EFE70-2372-4093-82CF-F89859915169}" type="datetime9">
              <a:rPr lang="zh-CN" altLang="en-US" smtClean="0"/>
            </a:fld>
            <a:endParaRPr lang="en-US" altLang="zh-CN" dirty="0"/>
          </a:p>
        </p:txBody>
      </p:sp>
      <p:grpSp>
        <p:nvGrpSpPr>
          <p:cNvPr id="4" name="画布 2"/>
          <p:cNvGrpSpPr/>
          <p:nvPr/>
        </p:nvGrpSpPr>
        <p:grpSpPr bwMode="auto">
          <a:xfrm>
            <a:off x="251520" y="2564904"/>
            <a:ext cx="8748464" cy="1728192"/>
            <a:chOff x="2235" y="1455"/>
            <a:chExt cx="8197" cy="1530"/>
          </a:xfrm>
        </p:grpSpPr>
        <p:sp>
          <p:nvSpPr>
            <p:cNvPr id="5" name="AutoShape 12"/>
            <p:cNvSpPr>
              <a:spLocks noChangeAspect="1" noChangeArrowheads="1"/>
            </p:cNvSpPr>
            <p:nvPr/>
          </p:nvSpPr>
          <p:spPr bwMode="auto">
            <a:xfrm>
              <a:off x="2235" y="1455"/>
              <a:ext cx="8197" cy="153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 name="Rectangle 11315"/>
            <p:cNvSpPr>
              <a:spLocks noChangeArrowheads="1"/>
            </p:cNvSpPr>
            <p:nvPr/>
          </p:nvSpPr>
          <p:spPr bwMode="auto">
            <a:xfrm>
              <a:off x="2235" y="1851"/>
              <a:ext cx="1305" cy="826"/>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lvl1pPr indent="1270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客户机</a:t>
              </a:r>
              <a:endParaRPr kumimoji="0" lang="zh-CN" altLang="zh-CN" sz="800" b="0" i="0" u="none" strike="noStrike" cap="none" normalizeH="0" baseline="0" smtClean="0">
                <a:ln>
                  <a:noFill/>
                </a:ln>
                <a:solidFill>
                  <a:schemeClr val="tx1"/>
                </a:solidFill>
                <a:effectLst/>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zh-CN" altLang="en-US"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表示层</a:t>
              </a: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7" name="Rectangle 11316"/>
            <p:cNvSpPr>
              <a:spLocks noChangeArrowheads="1"/>
            </p:cNvSpPr>
            <p:nvPr/>
          </p:nvSpPr>
          <p:spPr bwMode="auto">
            <a:xfrm>
              <a:off x="4546" y="1851"/>
              <a:ext cx="1679" cy="826"/>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lvl1pPr indent="1270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127000" algn="ctr" defTabSz="914400" rtl="0" eaLnBrk="0" fontAlgn="base" latinLnBrk="0" hangingPunct="0">
                <a:lnSpc>
                  <a:spcPct val="100000"/>
                </a:lnSpc>
                <a:spcBef>
                  <a:spcPct val="0"/>
                </a:spcBef>
                <a:spcAft>
                  <a:spcPct val="0"/>
                </a:spcAft>
                <a:buClrTx/>
                <a:buSzTx/>
                <a:buFontTx/>
                <a:buNone/>
              </a:pPr>
              <a:r>
                <a:rPr kumimoji="0" lang="en-US" altLang="zh-CN" sz="10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Web</a:t>
              </a:r>
              <a:r>
                <a:rPr kumimoji="0" lang="zh-CN" altLang="en-US" sz="10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服务器</a:t>
              </a:r>
              <a:endParaRPr kumimoji="0" lang="zh-CN" altLang="en-US" sz="800" b="0" i="0" u="none" strike="noStrike" cap="none" normalizeH="0" baseline="0" dirty="0" smtClean="0">
                <a:ln>
                  <a:noFill/>
                </a:ln>
                <a:solidFill>
                  <a:schemeClr val="tx1"/>
                </a:solidFill>
                <a:effectLst/>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en-US" altLang="zh-CN" sz="10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zh-CN" altLang="en-US" sz="10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应用逻辑层</a:t>
              </a:r>
              <a:r>
                <a:rPr kumimoji="0" lang="en-US" altLang="zh-CN" sz="1000" b="0" i="0" u="none" strike="noStrike" cap="none" normalizeH="0" baseline="0" dirty="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11317"/>
            <p:cNvSpPr>
              <a:spLocks noChangeArrowheads="1"/>
            </p:cNvSpPr>
            <p:nvPr/>
          </p:nvSpPr>
          <p:spPr bwMode="auto">
            <a:xfrm>
              <a:off x="7005" y="1851"/>
              <a:ext cx="1946" cy="826"/>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lvl1pPr indent="1270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127000" algn="ctr" defTabSz="914400" rtl="0" eaLnBrk="0" fontAlgn="base" latinLnBrk="0" hangingPunct="0">
                <a:lnSpc>
                  <a:spcPct val="100000"/>
                </a:lnSpc>
                <a:spcBef>
                  <a:spcPct val="0"/>
                </a:spcBef>
                <a:spcAft>
                  <a:spcPct val="0"/>
                </a:spcAft>
                <a:buClrTx/>
                <a:buSzTx/>
                <a:buFontTx/>
                <a:buNone/>
              </a:pPr>
              <a:r>
                <a:rPr kumimoji="0" lang="zh-CN"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数据库服务器</a:t>
              </a:r>
              <a:endParaRPr kumimoji="0" lang="zh-CN" altLang="zh-CN" sz="800" b="0" i="0" u="none" strike="noStrike" cap="none" normalizeH="0" baseline="0" smtClean="0">
                <a:ln>
                  <a:noFill/>
                </a:ln>
                <a:solidFill>
                  <a:schemeClr val="tx1"/>
                </a:solidFill>
                <a:effectLst/>
              </a:endParaRPr>
            </a:p>
            <a:p>
              <a:pPr marL="0" marR="0" lvl="0" indent="127000" algn="ctr" defTabSz="914400" rtl="0" eaLnBrk="0" fontAlgn="base" latinLnBrk="0" hangingPunct="0">
                <a:lnSpc>
                  <a:spcPct val="100000"/>
                </a:lnSpc>
                <a:spcBef>
                  <a:spcPct val="0"/>
                </a:spcBef>
                <a:spcAft>
                  <a:spcPct val="0"/>
                </a:spcAft>
                <a:buClrTx/>
                <a:buSzTx/>
                <a:buFontTx/>
                <a:buNone/>
              </a:pP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r>
                <a:rPr kumimoji="0" lang="zh-CN" altLang="en-US"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数据库服务层</a:t>
              </a:r>
              <a:r>
                <a:rPr kumimoji="0" lang="en-US"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9" name="AutoShape 11318"/>
            <p:cNvSpPr>
              <a:spLocks noChangeShapeType="1"/>
            </p:cNvSpPr>
            <p:nvPr/>
          </p:nvSpPr>
          <p:spPr bwMode="auto">
            <a:xfrm>
              <a:off x="3555" y="2099"/>
              <a:ext cx="1006" cy="1"/>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AutoShape 11319"/>
            <p:cNvSpPr>
              <a:spLocks noChangeShapeType="1"/>
            </p:cNvSpPr>
            <p:nvPr/>
          </p:nvSpPr>
          <p:spPr bwMode="auto">
            <a:xfrm flipH="1">
              <a:off x="3555" y="2415"/>
              <a:ext cx="1006" cy="1"/>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 name="AutoShape 11320"/>
            <p:cNvSpPr>
              <a:spLocks noChangeShapeType="1"/>
            </p:cNvSpPr>
            <p:nvPr/>
          </p:nvSpPr>
          <p:spPr bwMode="auto">
            <a:xfrm>
              <a:off x="6239" y="2099"/>
              <a:ext cx="766" cy="1"/>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 name="AutoShape 11321"/>
            <p:cNvSpPr>
              <a:spLocks noChangeShapeType="1"/>
            </p:cNvSpPr>
            <p:nvPr/>
          </p:nvSpPr>
          <p:spPr bwMode="auto">
            <a:xfrm flipH="1">
              <a:off x="6239" y="2430"/>
              <a:ext cx="766" cy="1"/>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3" name="AutoShape 11322"/>
            <p:cNvSpPr>
              <a:spLocks noChangeArrowheads="1"/>
            </p:cNvSpPr>
            <p:nvPr/>
          </p:nvSpPr>
          <p:spPr bwMode="auto">
            <a:xfrm>
              <a:off x="9367" y="1772"/>
              <a:ext cx="1065" cy="1005"/>
            </a:xfrm>
            <a:prstGeom prst="can">
              <a:avLst>
                <a:gd name="adj" fmla="val 25000"/>
              </a:avLst>
            </a:prstGeom>
            <a:solidFill>
              <a:srgbClr val="FFFFFF"/>
            </a:solidFill>
            <a:ln w="9525">
              <a:solidFill>
                <a:srgbClr val="000000"/>
              </a:solidFill>
              <a:round/>
            </a:ln>
          </p:spPr>
          <p:txBody>
            <a:bodyPr vert="horz" wrap="square" lIns="91440" tIns="45720" rIns="91440" bIns="45720" numCol="1" anchor="t" anchorCtr="0" compatLnSpc="1"/>
            <a:lstStyle/>
            <a:p>
              <a:pPr marL="0" marR="0" lvl="0" indent="127000" algn="l" defTabSz="914400" rtl="0" eaLnBrk="0" fontAlgn="base" latinLnBrk="0" hangingPunct="0">
                <a:lnSpc>
                  <a:spcPct val="100000"/>
                </a:lnSpc>
                <a:spcBef>
                  <a:spcPct val="0"/>
                </a:spcBef>
                <a:spcAft>
                  <a:spcPct val="0"/>
                </a:spcAft>
                <a:buClrTx/>
                <a:buSzTx/>
                <a:buFontTx/>
                <a:buNone/>
              </a:pPr>
              <a:r>
                <a:rPr kumimoji="0" lang="zh-CN" altLang="zh-CN" sz="1000" b="0" i="0" u="none" strike="noStrike" cap="none" normalizeH="0" baseline="0" smtClean="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rPr>
                <a:t>数据库</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14" name="AutoShape 11323"/>
            <p:cNvSpPr>
              <a:spLocks noChangeShapeType="1"/>
            </p:cNvSpPr>
            <p:nvPr/>
          </p:nvSpPr>
          <p:spPr bwMode="auto">
            <a:xfrm flipH="1">
              <a:off x="8936" y="2422"/>
              <a:ext cx="431" cy="8"/>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5" name="AutoShape 11324"/>
            <p:cNvSpPr>
              <a:spLocks noChangeShapeType="1"/>
            </p:cNvSpPr>
            <p:nvPr/>
          </p:nvSpPr>
          <p:spPr bwMode="auto">
            <a:xfrm flipV="1">
              <a:off x="8936" y="2107"/>
              <a:ext cx="431" cy="7"/>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sp>
        <p:nvSpPr>
          <p:cNvPr id="16" name="矩形 15"/>
          <p:cNvSpPr/>
          <p:nvPr/>
        </p:nvSpPr>
        <p:spPr>
          <a:xfrm>
            <a:off x="1131415" y="219551"/>
            <a:ext cx="3567643" cy="461665"/>
          </a:xfrm>
          <a:prstGeom prst="rect">
            <a:avLst/>
          </a:prstGeom>
        </p:spPr>
        <p:txBody>
          <a:bodyPr wrap="none">
            <a:spAutoFit/>
          </a:bodyPr>
          <a:lstStyle/>
          <a:p>
            <a:r>
              <a:rPr lang="en-US" altLang="zh-CN" kern="100" dirty="0">
                <a:ea typeface="宋体" panose="02010600030101010101" pitchFamily="2" charset="-122"/>
              </a:rPr>
              <a:t>Web</a:t>
            </a:r>
            <a:r>
              <a:rPr lang="zh-CN" altLang="zh-CN" kern="100" dirty="0" smtClean="0">
                <a:ea typeface="宋体" panose="02010600030101010101" pitchFamily="2" charset="-122"/>
                <a:cs typeface="Times New Roman" panose="02020603050405020304" pitchFamily="18" charset="0"/>
              </a:rPr>
              <a:t>数据库系统体系结构</a:t>
            </a:r>
            <a:endParaRPr lang="zh-CN" altLang="en-US" dirty="0"/>
          </a:p>
        </p:txBody>
      </p:sp>
    </p:spTree>
  </p:cSld>
  <p:clrMapOvr>
    <a:masterClrMapping/>
  </p:clrMapOvr>
  <p:transition spd="med">
    <p:wheel spokes="8"/>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4" name="Rectangle 2"/>
          <p:cNvSpPr>
            <a:spLocks noChangeArrowheads="1"/>
          </p:cNvSpPr>
          <p:nvPr/>
        </p:nvSpPr>
        <p:spPr bwMode="auto">
          <a:xfrm>
            <a:off x="685800" y="152400"/>
            <a:ext cx="7772400" cy="747713"/>
          </a:xfrm>
          <a:prstGeom prst="rect">
            <a:avLst/>
          </a:prstGeom>
          <a:noFill/>
          <a:ln w="9525">
            <a:noFill/>
            <a:miter lim="800000"/>
          </a:ln>
        </p:spPr>
        <p:txBody>
          <a:bodyPr anchor="ctr"/>
          <a:lstStyle/>
          <a:p>
            <a:pPr eaLnBrk="1" hangingPunct="1">
              <a:defRPr/>
            </a:pPr>
            <a:r>
              <a:rPr lang="en-US" altLang="zh-CN" sz="4400" dirty="0">
                <a:solidFill>
                  <a:schemeClr val="tx2"/>
                </a:solidFill>
                <a:latin typeface="楷体_GB2312" pitchFamily="49" charset="-122"/>
                <a:ea typeface="楷体_GB2312" pitchFamily="49" charset="-122"/>
                <a:cs typeface="+mn-cs"/>
              </a:rPr>
              <a:t> </a:t>
            </a:r>
            <a:r>
              <a:rPr lang="en-US" altLang="zh-CN" sz="3200" dirty="0" smtClean="0">
                <a:solidFill>
                  <a:srgbClr val="FF33CC"/>
                </a:solidFill>
                <a:effectLst>
                  <a:outerShdw blurRad="38100" dist="38100" dir="2700000" algn="tl">
                    <a:srgbClr val="C0C0C0"/>
                  </a:outerShdw>
                </a:effectLst>
                <a:latin typeface="+mj-lt"/>
                <a:ea typeface="宋体" panose="02010600030101010101" pitchFamily="2" charset="-122"/>
                <a:cs typeface="+mj-cs"/>
              </a:rPr>
              <a:t>14</a:t>
            </a:r>
            <a:r>
              <a:rPr lang="zh-CN" altLang="en-US" sz="3200" dirty="0" smtClean="0">
                <a:solidFill>
                  <a:srgbClr val="FF33CC"/>
                </a:solidFill>
                <a:effectLst>
                  <a:outerShdw blurRad="38100" dist="38100" dir="2700000" algn="tl">
                    <a:srgbClr val="C0C0C0"/>
                  </a:outerShdw>
                </a:effectLst>
                <a:latin typeface="+mj-lt"/>
                <a:ea typeface="宋体" panose="02010600030101010101" pitchFamily="2" charset="-122"/>
                <a:cs typeface="+mj-cs"/>
              </a:rPr>
              <a:t>、</a:t>
            </a:r>
            <a:r>
              <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rPr>
              <a:t>大型数据库系统</a:t>
            </a:r>
            <a:endPar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endParaRPr>
          </a:p>
        </p:txBody>
      </p:sp>
      <p:sp>
        <p:nvSpPr>
          <p:cNvPr id="90115" name="Rectangle 3"/>
          <p:cNvSpPr>
            <a:spLocks noChangeArrowheads="1"/>
          </p:cNvSpPr>
          <p:nvPr/>
        </p:nvSpPr>
        <p:spPr bwMode="auto">
          <a:xfrm>
            <a:off x="685800" y="990600"/>
            <a:ext cx="77724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1pPr>
            <a:lvl2pPr marL="633730" indent="-189230">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2pPr>
            <a:lvl3pPr marL="1143000" indent="720725">
              <a:spcBef>
                <a:spcPct val="20000"/>
              </a:spcBef>
              <a:buClr>
                <a:srgbClr val="008080"/>
              </a:buClr>
              <a:buSzPct val="70000"/>
              <a:buFont typeface="Wingdings" panose="05000000000000000000" pitchFamily="2" charset="2"/>
              <a:buChar char="v"/>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buClrTx/>
              <a:buSzTx/>
              <a:buFont typeface="Wingdings" panose="05000000000000000000" pitchFamily="2" charset="2"/>
              <a:buChar char="Ø"/>
            </a:pPr>
            <a:r>
              <a:rPr lang="zh-CN" altLang="en-US" dirty="0">
                <a:latin typeface="宋体" panose="02010600030101010101" pitchFamily="2" charset="-122"/>
                <a:ea typeface="楷体_GB2312"/>
              </a:rPr>
              <a:t>开源数据库系统</a:t>
            </a:r>
            <a:r>
              <a:rPr lang="zh-CN" altLang="en-US" dirty="0" smtClean="0">
                <a:latin typeface="宋体" panose="02010600030101010101" pitchFamily="2" charset="-122"/>
                <a:ea typeface="楷体_GB2312"/>
              </a:rPr>
              <a:t>：</a:t>
            </a:r>
            <a:r>
              <a:rPr lang="en-US" altLang="zh-CN" dirty="0" smtClean="0">
                <a:latin typeface="宋体" panose="02010600030101010101" pitchFamily="2" charset="-122"/>
                <a:ea typeface="楷体_GB2312"/>
              </a:rPr>
              <a:t>PG</a:t>
            </a:r>
            <a:r>
              <a:rPr lang="zh-CN" altLang="en-US" dirty="0" smtClean="0">
                <a:latin typeface="宋体" panose="02010600030101010101" pitchFamily="2" charset="-122"/>
                <a:ea typeface="楷体_GB2312"/>
              </a:rPr>
              <a:t>（</a:t>
            </a:r>
            <a:r>
              <a:rPr lang="en-US" altLang="zh-CN" dirty="0" smtClean="0">
                <a:latin typeface="宋体" panose="02010600030101010101" pitchFamily="2" charset="-122"/>
                <a:ea typeface="楷体_GB2312"/>
              </a:rPr>
              <a:t>PostgreSQL</a:t>
            </a:r>
            <a:r>
              <a:rPr lang="zh-CN" altLang="en-US" dirty="0" smtClean="0">
                <a:latin typeface="宋体" panose="02010600030101010101" pitchFamily="2" charset="-122"/>
                <a:ea typeface="楷体_GB2312"/>
              </a:rPr>
              <a:t>）</a:t>
            </a:r>
            <a:endParaRPr lang="en-US" altLang="zh-CN" dirty="0" smtClean="0">
              <a:latin typeface="宋体" panose="02010600030101010101" pitchFamily="2" charset="-122"/>
              <a:ea typeface="楷体_GB2312"/>
            </a:endParaRPr>
          </a:p>
          <a:p>
            <a:pPr>
              <a:buClrTx/>
              <a:buSzTx/>
              <a:buFont typeface="Wingdings" panose="05000000000000000000" pitchFamily="2" charset="2"/>
              <a:buChar char="Ø"/>
            </a:pPr>
            <a:r>
              <a:rPr lang="zh-CN" altLang="en-US" sz="2000" dirty="0" smtClean="0">
                <a:latin typeface="Times New Roman" panose="02020603050405020304" pitchFamily="18" charset="0"/>
                <a:ea typeface="楷体_GB2312"/>
                <a:hlinkClick r:id="rId1"/>
              </a:rPr>
              <a:t>加</a:t>
            </a:r>
            <a:r>
              <a:rPr lang="zh-CN" altLang="en-US" sz="2000" dirty="0">
                <a:latin typeface="Times New Roman" panose="02020603050405020304" pitchFamily="18" charset="0"/>
                <a:ea typeface="楷体_GB2312"/>
                <a:hlinkClick r:id="rId1"/>
              </a:rPr>
              <a:t>州大学</a:t>
            </a:r>
            <a:r>
              <a:rPr lang="zh-CN" altLang="en-US" sz="2000" dirty="0">
                <a:latin typeface="Times New Roman" panose="02020603050405020304" pitchFamily="18" charset="0"/>
                <a:ea typeface="楷体_GB2312"/>
              </a:rPr>
              <a:t>伯克利分校</a:t>
            </a:r>
            <a:endParaRPr lang="en-US" altLang="zh-CN" sz="2000" dirty="0">
              <a:latin typeface="Times New Roman" panose="02020603050405020304" pitchFamily="18" charset="0"/>
              <a:ea typeface="楷体_GB2312"/>
            </a:endParaRPr>
          </a:p>
          <a:p>
            <a:pPr eaLnBrk="1" hangingPunct="1">
              <a:lnSpc>
                <a:spcPct val="150000"/>
              </a:lnSpc>
              <a:buClrTx/>
              <a:buSzTx/>
              <a:buFont typeface="Wingdings" panose="05000000000000000000" pitchFamily="2" charset="2"/>
              <a:buChar char="ü"/>
            </a:pPr>
            <a:r>
              <a:rPr lang="zh-CN" altLang="en-US" sz="2000" dirty="0">
                <a:latin typeface="Times New Roman" panose="02020603050405020304" pitchFamily="18" charset="0"/>
                <a:ea typeface="楷体_GB2312"/>
              </a:rPr>
              <a:t>最丰富的</a:t>
            </a:r>
            <a:r>
              <a:rPr lang="zh-CN" altLang="en-US" sz="2000" dirty="0">
                <a:latin typeface="Times New Roman" panose="02020603050405020304" pitchFamily="18" charset="0"/>
                <a:ea typeface="楷体_GB2312"/>
                <a:hlinkClick r:id="rId2"/>
              </a:rPr>
              <a:t>数据类型</a:t>
            </a:r>
            <a:r>
              <a:rPr lang="zh-CN" altLang="en-US" sz="2000" dirty="0">
                <a:latin typeface="Times New Roman" panose="02020603050405020304" pitchFamily="18" charset="0"/>
                <a:ea typeface="楷体_GB2312"/>
              </a:rPr>
              <a:t>的支持；</a:t>
            </a:r>
            <a:endParaRPr lang="en-US" altLang="zh-CN" sz="2000" dirty="0">
              <a:latin typeface="Times New Roman" panose="02020603050405020304" pitchFamily="18" charset="0"/>
              <a:ea typeface="楷体_GB2312"/>
            </a:endParaRPr>
          </a:p>
          <a:p>
            <a:pPr eaLnBrk="1" hangingPunct="1">
              <a:lnSpc>
                <a:spcPct val="150000"/>
              </a:lnSpc>
              <a:buClrTx/>
              <a:buSzTx/>
              <a:buFont typeface="Wingdings" panose="05000000000000000000" pitchFamily="2" charset="2"/>
              <a:buChar char="ü"/>
            </a:pPr>
            <a:r>
              <a:rPr lang="zh-CN" altLang="en-US" sz="2000" dirty="0">
                <a:latin typeface="Times New Roman" panose="02020603050405020304" pitchFamily="18" charset="0"/>
                <a:ea typeface="楷体_GB2312"/>
              </a:rPr>
              <a:t>最丰富的</a:t>
            </a:r>
            <a:r>
              <a:rPr lang="zh-CN" altLang="en-US" sz="2000" dirty="0">
                <a:latin typeface="Times New Roman" panose="02020603050405020304" pitchFamily="18" charset="0"/>
                <a:ea typeface="楷体_GB2312"/>
                <a:hlinkClick r:id="rId3"/>
              </a:rPr>
              <a:t>事务</a:t>
            </a:r>
            <a:r>
              <a:rPr lang="zh-CN" altLang="en-US" sz="2000" dirty="0">
                <a:latin typeface="Times New Roman" panose="02020603050405020304" pitchFamily="18" charset="0"/>
                <a:ea typeface="楷体_GB2312"/>
              </a:rPr>
              <a:t>、</a:t>
            </a:r>
            <a:r>
              <a:rPr lang="zh-CN" altLang="en-US" sz="2000" dirty="0">
                <a:latin typeface="Times New Roman" panose="02020603050405020304" pitchFamily="18" charset="0"/>
                <a:ea typeface="楷体_GB2312"/>
                <a:hlinkClick r:id="rId4"/>
              </a:rPr>
              <a:t>子查询</a:t>
            </a:r>
            <a:r>
              <a:rPr lang="zh-CN" altLang="en-US" sz="2000" dirty="0">
                <a:latin typeface="Times New Roman" panose="02020603050405020304" pitchFamily="18" charset="0"/>
                <a:ea typeface="楷体_GB2312"/>
              </a:rPr>
              <a:t>、多版本</a:t>
            </a:r>
            <a:r>
              <a:rPr lang="zh-CN" altLang="en-US" sz="2000" dirty="0" smtClean="0">
                <a:latin typeface="Times New Roman" panose="02020603050405020304" pitchFamily="18" charset="0"/>
                <a:ea typeface="楷体_GB2312"/>
              </a:rPr>
              <a:t>并</a:t>
            </a:r>
            <a:r>
              <a:rPr lang="zh-CN" altLang="en-US" sz="2000" dirty="0">
                <a:latin typeface="Times New Roman" panose="02020603050405020304" pitchFamily="18" charset="0"/>
                <a:ea typeface="楷体_GB2312"/>
              </a:rPr>
              <a:t>发</a:t>
            </a:r>
            <a:r>
              <a:rPr lang="zh-CN" altLang="en-US" sz="2000" dirty="0" smtClean="0">
                <a:latin typeface="Times New Roman" panose="02020603050405020304" pitchFamily="18" charset="0"/>
                <a:ea typeface="楷体_GB2312"/>
              </a:rPr>
              <a:t>控制系统</a:t>
            </a:r>
            <a:r>
              <a:rPr lang="zh-CN" altLang="en-US" sz="2000" dirty="0">
                <a:latin typeface="Times New Roman" panose="02020603050405020304" pitchFamily="18" charset="0"/>
                <a:ea typeface="楷体_GB2312"/>
              </a:rPr>
              <a:t>（</a:t>
            </a:r>
            <a:r>
              <a:rPr lang="en-US" altLang="zh-CN" sz="2000" dirty="0">
                <a:latin typeface="Times New Roman" panose="02020603050405020304" pitchFamily="18" charset="0"/>
                <a:ea typeface="楷体_GB2312"/>
                <a:hlinkClick r:id="rId5"/>
              </a:rPr>
              <a:t>MVCC</a:t>
            </a:r>
            <a:r>
              <a:rPr lang="zh-CN" altLang="en-US" sz="2000" dirty="0">
                <a:latin typeface="Times New Roman" panose="02020603050405020304" pitchFamily="18" charset="0"/>
                <a:ea typeface="楷体_GB2312"/>
              </a:rPr>
              <a:t>）、</a:t>
            </a:r>
            <a:r>
              <a:rPr lang="zh-CN" altLang="en-US" sz="2000" dirty="0">
                <a:latin typeface="Times New Roman" panose="02020603050405020304" pitchFamily="18" charset="0"/>
                <a:ea typeface="楷体_GB2312"/>
                <a:hlinkClick r:id="rId6"/>
              </a:rPr>
              <a:t>数据完整性</a:t>
            </a:r>
            <a:r>
              <a:rPr lang="zh-CN" altLang="en-US" sz="2000" dirty="0">
                <a:latin typeface="Times New Roman" panose="02020603050405020304" pitchFamily="18" charset="0"/>
                <a:ea typeface="楷体_GB2312"/>
              </a:rPr>
              <a:t>检查的支持；</a:t>
            </a:r>
            <a:endParaRPr lang="en-US" altLang="zh-CN" sz="2000" dirty="0">
              <a:latin typeface="Times New Roman" panose="02020603050405020304" pitchFamily="18" charset="0"/>
              <a:ea typeface="楷体_GB2312"/>
            </a:endParaRPr>
          </a:p>
          <a:p>
            <a:pPr>
              <a:lnSpc>
                <a:spcPct val="150000"/>
              </a:lnSpc>
              <a:buClrTx/>
              <a:buSzTx/>
              <a:buFont typeface="Wingdings" panose="05000000000000000000" pitchFamily="2" charset="2"/>
              <a:buChar char="ü"/>
            </a:pPr>
            <a:r>
              <a:rPr lang="zh-CN" altLang="en-US" sz="2000" dirty="0">
                <a:latin typeface="Times New Roman" panose="02020603050405020304" pitchFamily="18" charset="0"/>
                <a:ea typeface="楷体_GB2312"/>
                <a:cs typeface="Times New Roman" panose="02020603050405020304" pitchFamily="18" charset="0"/>
              </a:rPr>
              <a:t>最丰富的语言和接口支持：几乎支持所有类型的数据库客户端接口，在绝大多数编程语言中，都有经过实战考验</a:t>
            </a:r>
            <a:r>
              <a:rPr lang="zh-CN" altLang="en-US" sz="2000" dirty="0" smtClean="0">
                <a:latin typeface="Times New Roman" panose="02020603050405020304" pitchFamily="18" charset="0"/>
                <a:ea typeface="楷体_GB2312"/>
                <a:cs typeface="Times New Roman" panose="02020603050405020304" pitchFamily="18" charset="0"/>
              </a:rPr>
              <a:t>的</a:t>
            </a:r>
            <a:r>
              <a:rPr lang="en-US" altLang="zh-CN" sz="2000" dirty="0" smtClean="0">
                <a:latin typeface="宋体" panose="02010600030101010101" pitchFamily="2" charset="-122"/>
                <a:ea typeface="楷体_GB2312"/>
              </a:rPr>
              <a:t>PG</a:t>
            </a:r>
            <a:r>
              <a:rPr lang="zh-CN" altLang="en-US" sz="2000" dirty="0" smtClean="0">
                <a:latin typeface="Times New Roman" panose="02020603050405020304" pitchFamily="18" charset="0"/>
                <a:ea typeface="楷体_GB2312"/>
                <a:cs typeface="Times New Roman" panose="02020603050405020304" pitchFamily="18" charset="0"/>
              </a:rPr>
              <a:t>驱动程序</a:t>
            </a:r>
            <a:r>
              <a:rPr lang="zh-CN" altLang="en-US" sz="2000" dirty="0">
                <a:latin typeface="Times New Roman" panose="02020603050405020304" pitchFamily="18" charset="0"/>
                <a:ea typeface="楷体_GB2312"/>
                <a:cs typeface="Times New Roman" panose="02020603050405020304" pitchFamily="18" charset="0"/>
              </a:rPr>
              <a:t>；</a:t>
            </a:r>
            <a:endParaRPr lang="en-US" altLang="zh-CN" sz="2000" dirty="0">
              <a:latin typeface="Times New Roman" panose="02020603050405020304" pitchFamily="18" charset="0"/>
              <a:ea typeface="楷体_GB2312"/>
              <a:cs typeface="Times New Roman" panose="02020603050405020304" pitchFamily="18" charset="0"/>
            </a:endParaRPr>
          </a:p>
          <a:p>
            <a:pPr eaLnBrk="1" hangingPunct="1">
              <a:lnSpc>
                <a:spcPct val="150000"/>
              </a:lnSpc>
              <a:buClrTx/>
              <a:buSzTx/>
              <a:buFont typeface="Wingdings" panose="05000000000000000000" pitchFamily="2" charset="2"/>
              <a:buChar char="ü"/>
            </a:pPr>
            <a:r>
              <a:rPr lang="zh-CN" altLang="en-US" sz="2000" dirty="0">
                <a:latin typeface="Times New Roman" panose="02020603050405020304" pitchFamily="18" charset="0"/>
                <a:ea typeface="楷体_GB2312"/>
                <a:cs typeface="Times New Roman" panose="02020603050405020304" pitchFamily="18" charset="0"/>
              </a:rPr>
              <a:t>提供强大的约束机制，你可以写自己的语言扩展，自定义索引，创建自定义的数据类型，甚至重写对传入查询的解析。</a:t>
            </a:r>
            <a:endParaRPr lang="zh-CN" altLang="en-US" sz="2000" dirty="0">
              <a:latin typeface="Times New Roman" panose="02020603050405020304" pitchFamily="18" charset="0"/>
              <a:ea typeface="楷体_GB2312"/>
              <a:cs typeface="Times New Roman" panose="02020603050405020304" pitchFamily="18" charset="0"/>
            </a:endParaRPr>
          </a:p>
          <a:p>
            <a:pPr>
              <a:lnSpc>
                <a:spcPct val="150000"/>
              </a:lnSpc>
              <a:buClrTx/>
              <a:buSzTx/>
              <a:buFont typeface="Wingdings" panose="05000000000000000000" pitchFamily="2" charset="2"/>
              <a:buChar char="ü"/>
            </a:pPr>
            <a:r>
              <a:rPr lang="zh-CN" altLang="en-US" sz="2000" dirty="0">
                <a:latin typeface="Times New Roman" panose="02020603050405020304" pitchFamily="18" charset="0"/>
                <a:ea typeface="楷体_GB2312"/>
                <a:cs typeface="Times New Roman" panose="02020603050405020304" pitchFamily="18" charset="0"/>
              </a:rPr>
              <a:t>在过去的</a:t>
            </a:r>
            <a:r>
              <a:rPr lang="en-US" altLang="zh-CN" sz="2000" dirty="0">
                <a:latin typeface="Times New Roman" panose="02020603050405020304" pitchFamily="18" charset="0"/>
                <a:ea typeface="楷体_GB2312"/>
                <a:cs typeface="Times New Roman" panose="02020603050405020304" pitchFamily="18" charset="0"/>
              </a:rPr>
              <a:t>40</a:t>
            </a:r>
            <a:r>
              <a:rPr lang="zh-CN" altLang="en-US" sz="2000" dirty="0">
                <a:latin typeface="Times New Roman" panose="02020603050405020304" pitchFamily="18" charset="0"/>
                <a:ea typeface="楷体_GB2312"/>
                <a:cs typeface="Times New Roman" panose="02020603050405020304" pitchFamily="18" charset="0"/>
              </a:rPr>
              <a:t>多年里，关系数据库是大量学术研究和业界改进的重点</a:t>
            </a:r>
            <a:r>
              <a:rPr lang="zh-CN" altLang="en-US" sz="2000" dirty="0" smtClean="0">
                <a:latin typeface="Times New Roman" panose="02020603050405020304" pitchFamily="18" charset="0"/>
                <a:ea typeface="楷体_GB2312"/>
                <a:cs typeface="Times New Roman" panose="02020603050405020304" pitchFamily="18" charset="0"/>
              </a:rPr>
              <a:t>，</a:t>
            </a:r>
            <a:r>
              <a:rPr lang="en-US" altLang="zh-CN" sz="2000" dirty="0" smtClean="0">
                <a:latin typeface="宋体" panose="02010600030101010101" pitchFamily="2" charset="-122"/>
                <a:ea typeface="楷体_GB2312"/>
              </a:rPr>
              <a:t>PG</a:t>
            </a:r>
            <a:r>
              <a:rPr lang="zh-CN" altLang="en-US" sz="2000" dirty="0" smtClean="0">
                <a:latin typeface="Times New Roman" panose="02020603050405020304" pitchFamily="18" charset="0"/>
                <a:ea typeface="楷体_GB2312"/>
                <a:cs typeface="Times New Roman" panose="02020603050405020304" pitchFamily="18" charset="0"/>
              </a:rPr>
              <a:t>是</a:t>
            </a:r>
            <a:r>
              <a:rPr lang="zh-CN" altLang="en-US" sz="2000" dirty="0">
                <a:latin typeface="Times New Roman" panose="02020603050405020304" pitchFamily="18" charset="0"/>
                <a:ea typeface="楷体_GB2312"/>
                <a:cs typeface="Times New Roman" panose="02020603050405020304" pitchFamily="18" charset="0"/>
              </a:rPr>
              <a:t>受益于这些进步的顶级开源关系数据库，几乎实践使用于每个计算领域的。</a:t>
            </a:r>
            <a:endParaRPr lang="en-US" altLang="zh-CN" sz="2000" dirty="0">
              <a:latin typeface="Times New Roman" panose="02020603050405020304" pitchFamily="18" charset="0"/>
              <a:ea typeface="楷体_GB2312"/>
              <a:cs typeface="Times New Roman" panose="02020603050405020304" pitchFamily="18" charset="0"/>
            </a:endParaRPr>
          </a:p>
        </p:txBody>
      </p:sp>
    </p:spTree>
  </p:cSld>
  <p:clrMapOvr>
    <a:masterClrMapping/>
  </p:clrMapOvr>
  <p:transition spd="med">
    <p:wheel spokes="8"/>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4" name="Rectangle 2"/>
          <p:cNvSpPr>
            <a:spLocks noChangeArrowheads="1"/>
          </p:cNvSpPr>
          <p:nvPr/>
        </p:nvSpPr>
        <p:spPr bwMode="auto">
          <a:xfrm>
            <a:off x="685800" y="152400"/>
            <a:ext cx="7772400" cy="747713"/>
          </a:xfrm>
          <a:prstGeom prst="rect">
            <a:avLst/>
          </a:prstGeom>
          <a:noFill/>
          <a:ln w="9525">
            <a:noFill/>
            <a:miter lim="800000"/>
          </a:ln>
        </p:spPr>
        <p:txBody>
          <a:bodyPr anchor="ctr"/>
          <a:lstStyle/>
          <a:p>
            <a:pPr eaLnBrk="1" hangingPunct="1">
              <a:defRPr/>
            </a:pPr>
            <a:r>
              <a:rPr lang="en-US" altLang="zh-CN" sz="4400" b="1" dirty="0">
                <a:solidFill>
                  <a:schemeClr val="tx2"/>
                </a:solidFill>
                <a:latin typeface="楷体_GB2312" pitchFamily="49" charset="-122"/>
                <a:ea typeface="楷体_GB2312" pitchFamily="49" charset="-122"/>
              </a:rPr>
              <a:t> </a:t>
            </a:r>
            <a:r>
              <a:rPr lang="en-US" altLang="zh-CN" sz="3200" dirty="0" smtClean="0">
                <a:solidFill>
                  <a:srgbClr val="FF33CC"/>
                </a:solidFill>
                <a:effectLst>
                  <a:outerShdw blurRad="38100" dist="38100" dir="2700000" algn="tl">
                    <a:srgbClr val="C0C0C0"/>
                  </a:outerShdw>
                </a:effectLst>
                <a:latin typeface="+mj-lt"/>
                <a:ea typeface="宋体" panose="02010600030101010101" pitchFamily="2" charset="-122"/>
                <a:cs typeface="+mj-cs"/>
              </a:rPr>
              <a:t>15</a:t>
            </a:r>
            <a:r>
              <a:rPr lang="zh-CN" altLang="en-US" sz="3200" dirty="0" smtClean="0">
                <a:solidFill>
                  <a:srgbClr val="FF33CC"/>
                </a:solidFill>
                <a:effectLst>
                  <a:outerShdw blurRad="38100" dist="38100" dir="2700000" algn="tl">
                    <a:srgbClr val="C0C0C0"/>
                  </a:outerShdw>
                </a:effectLst>
                <a:latin typeface="+mj-lt"/>
                <a:ea typeface="宋体" panose="02010600030101010101" pitchFamily="2" charset="-122"/>
                <a:cs typeface="+mj-cs"/>
              </a:rPr>
              <a:t>、</a:t>
            </a:r>
            <a:r>
              <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rPr>
              <a:t>商业数据库系统</a:t>
            </a:r>
            <a:endPar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endParaRPr>
          </a:p>
        </p:txBody>
      </p:sp>
      <p:sp>
        <p:nvSpPr>
          <p:cNvPr id="75781" name="Rectangle 3"/>
          <p:cNvSpPr>
            <a:spLocks noChangeArrowheads="1"/>
          </p:cNvSpPr>
          <p:nvPr/>
        </p:nvSpPr>
        <p:spPr bwMode="auto">
          <a:xfrm>
            <a:off x="685800" y="990600"/>
            <a:ext cx="7772400" cy="5257800"/>
          </a:xfrm>
          <a:prstGeom prst="rect">
            <a:avLst/>
          </a:prstGeom>
          <a:noFill/>
          <a:ln w="9525">
            <a:noFill/>
            <a:miter lim="800000"/>
          </a:ln>
        </p:spPr>
        <p:txBody>
          <a:bodyPr/>
          <a:lstStyle/>
          <a:p>
            <a:pPr eaLnBrk="1" hangingPunct="1">
              <a:spcBef>
                <a:spcPct val="20000"/>
              </a:spcBef>
              <a:buFont typeface="Wingdings" panose="05000000000000000000" pitchFamily="2" charset="2"/>
              <a:buChar char="Ø"/>
            </a:pPr>
            <a:r>
              <a:rPr lang="zh-CN" altLang="en-US" sz="3200" dirty="0">
                <a:latin typeface="宋体" panose="02010600030101010101" pitchFamily="2" charset="-122"/>
                <a:ea typeface="宋体" panose="02010600030101010101" pitchFamily="2" charset="-122"/>
              </a:rPr>
              <a:t>常用的大型商业数据库系统</a:t>
            </a:r>
            <a:endParaRPr lang="zh-CN" altLang="en-US" sz="3200" dirty="0">
              <a:latin typeface="宋体" panose="02010600030101010101" pitchFamily="2" charset="-122"/>
              <a:ea typeface="宋体" panose="02010600030101010101" pitchFamily="2" charset="-122"/>
            </a:endParaRPr>
          </a:p>
          <a:p>
            <a:pPr marL="633730" lvl="1" indent="-189230" eaLnBrk="1" hangingPunct="1">
              <a:spcBef>
                <a:spcPct val="20000"/>
              </a:spcBef>
              <a:buFont typeface="Wingdings" panose="05000000000000000000" pitchFamily="2" charset="2"/>
              <a:buChar char="ü"/>
            </a:pPr>
            <a:r>
              <a:rPr lang="en-US" altLang="zh-CN" sz="2800" dirty="0">
                <a:ea typeface="宋体" panose="02010600030101010101" pitchFamily="2" charset="-122"/>
                <a:cs typeface="Times New Roman" panose="02020603050405020304" pitchFamily="18" charset="0"/>
              </a:rPr>
              <a:t>Oracle</a:t>
            </a:r>
            <a:r>
              <a:rPr lang="zh-CN" altLang="en-US" sz="2800" dirty="0">
                <a:ea typeface="宋体" panose="02010600030101010101" pitchFamily="2" charset="-122"/>
                <a:cs typeface="Times New Roman" panose="02020603050405020304" pitchFamily="18" charset="0"/>
              </a:rPr>
              <a:t>：</a:t>
            </a:r>
            <a:endParaRPr lang="zh-CN" altLang="en-US" sz="2800" dirty="0">
              <a:ea typeface="宋体" panose="02010600030101010101" pitchFamily="2" charset="-122"/>
              <a:cs typeface="Times New Roman" panose="02020603050405020304" pitchFamily="18" charset="0"/>
            </a:endParaRPr>
          </a:p>
          <a:p>
            <a:pPr marL="0" lvl="2" indent="720725" eaLnBrk="1" hangingPunct="1">
              <a:lnSpc>
                <a:spcPct val="150000"/>
              </a:lnSpc>
              <a:spcBef>
                <a:spcPct val="20000"/>
              </a:spcBef>
            </a:pPr>
            <a:r>
              <a:rPr lang="zh-CN" altLang="en-US" sz="2400" dirty="0">
                <a:ea typeface="宋体" panose="02010600030101010101" pitchFamily="2" charset="-122"/>
                <a:cs typeface="Times New Roman" panose="02020603050405020304" pitchFamily="18" charset="0"/>
              </a:rPr>
              <a:t>目前的版本是</a:t>
            </a:r>
            <a:r>
              <a:rPr lang="en-US" altLang="zh-CN" sz="2400" dirty="0">
                <a:ea typeface="宋体" panose="02010600030101010101" pitchFamily="2" charset="-122"/>
                <a:cs typeface="Times New Roman" panose="02020603050405020304" pitchFamily="18" charset="0"/>
              </a:rPr>
              <a:t>Oracle 9i</a:t>
            </a:r>
            <a:r>
              <a:rPr lang="zh-CN" altLang="en-US" sz="2400" dirty="0">
                <a:ea typeface="宋体" panose="02010600030101010101" pitchFamily="2" charset="-122"/>
                <a:cs typeface="Times New Roman" panose="02020603050405020304" pitchFamily="18" charset="0"/>
              </a:rPr>
              <a:t>，</a:t>
            </a:r>
            <a:r>
              <a:rPr lang="en-US" altLang="zh-CN" sz="2400" dirty="0">
                <a:ea typeface="宋体" panose="02010600030101010101" pitchFamily="2" charset="-122"/>
                <a:cs typeface="Times New Roman" panose="02020603050405020304" pitchFamily="18" charset="0"/>
              </a:rPr>
              <a:t>10G</a:t>
            </a:r>
            <a:r>
              <a:rPr lang="zh-CN" altLang="en-US" sz="2400" dirty="0">
                <a:ea typeface="宋体" panose="02010600030101010101" pitchFamily="2" charset="-122"/>
                <a:cs typeface="Times New Roman" panose="02020603050405020304" pitchFamily="18" charset="0"/>
              </a:rPr>
              <a:t>，</a:t>
            </a:r>
            <a:r>
              <a:rPr lang="en-US" altLang="zh-CN" sz="2400" dirty="0">
                <a:ea typeface="宋体" panose="02010600030101010101" pitchFamily="2" charset="-122"/>
                <a:cs typeface="Times New Roman" panose="02020603050405020304" pitchFamily="18" charset="0"/>
              </a:rPr>
              <a:t>11g</a:t>
            </a:r>
            <a:r>
              <a:rPr lang="zh-CN" altLang="en-US" sz="2400" dirty="0">
                <a:ea typeface="宋体" panose="02010600030101010101" pitchFamily="2" charset="-122"/>
                <a:cs typeface="Times New Roman" panose="02020603050405020304" pitchFamily="18" charset="0"/>
              </a:rPr>
              <a:t>；</a:t>
            </a:r>
            <a:endParaRPr lang="zh-CN" altLang="en-US" sz="2400" dirty="0">
              <a:ea typeface="宋体" panose="02010600030101010101" pitchFamily="2" charset="-122"/>
              <a:cs typeface="Times New Roman" panose="02020603050405020304" pitchFamily="18" charset="0"/>
            </a:endParaRPr>
          </a:p>
          <a:p>
            <a:pPr marL="0" lvl="2" indent="720725" eaLnBrk="1" hangingPunct="1">
              <a:lnSpc>
                <a:spcPct val="150000"/>
              </a:lnSpc>
              <a:spcBef>
                <a:spcPct val="20000"/>
              </a:spcBef>
            </a:pPr>
            <a:r>
              <a:rPr lang="zh-CN" altLang="en-US" sz="2400" dirty="0">
                <a:ea typeface="宋体" panose="02010600030101010101" pitchFamily="2" charset="-122"/>
                <a:cs typeface="Times New Roman" panose="02020603050405020304" pitchFamily="18" charset="0"/>
              </a:rPr>
              <a:t>在中国的销量处于第一位；</a:t>
            </a:r>
            <a:endParaRPr lang="zh-CN" altLang="en-US" sz="2400" dirty="0">
              <a:ea typeface="宋体" panose="02010600030101010101" pitchFamily="2" charset="-122"/>
              <a:cs typeface="Times New Roman" panose="02020603050405020304" pitchFamily="18" charset="0"/>
            </a:endParaRPr>
          </a:p>
          <a:p>
            <a:pPr marL="0" lvl="2" indent="720725" eaLnBrk="1" hangingPunct="1">
              <a:lnSpc>
                <a:spcPct val="150000"/>
              </a:lnSpc>
              <a:spcBef>
                <a:spcPct val="20000"/>
              </a:spcBef>
            </a:pPr>
            <a:r>
              <a:rPr lang="zh-CN" altLang="en-US" sz="2400" dirty="0">
                <a:ea typeface="宋体" panose="02010600030101010101" pitchFamily="2" charset="-122"/>
                <a:cs typeface="Times New Roman" panose="02020603050405020304" pitchFamily="18" charset="0"/>
              </a:rPr>
              <a:t>我国的主要用户是公安系统、金融系统和大的企业；</a:t>
            </a:r>
            <a:endParaRPr lang="zh-CN" altLang="en-US" sz="2400" dirty="0">
              <a:ea typeface="宋体" panose="02010600030101010101" pitchFamily="2" charset="-122"/>
              <a:cs typeface="Times New Roman" panose="02020603050405020304" pitchFamily="18" charset="0"/>
            </a:endParaRPr>
          </a:p>
          <a:p>
            <a:pPr marL="0" lvl="2" indent="720725" eaLnBrk="1" hangingPunct="1">
              <a:lnSpc>
                <a:spcPct val="150000"/>
              </a:lnSpc>
              <a:spcBef>
                <a:spcPct val="20000"/>
              </a:spcBef>
            </a:pPr>
            <a:r>
              <a:rPr lang="zh-CN" altLang="en-US" sz="2400" dirty="0">
                <a:ea typeface="宋体" panose="02010600030101010101" pitchFamily="2" charset="-122"/>
                <a:cs typeface="Times New Roman" panose="02020603050405020304" pitchFamily="18" charset="0"/>
              </a:rPr>
              <a:t>系统本身非常复杂，可以按照用户的要求进行组装。支持</a:t>
            </a:r>
            <a:r>
              <a:rPr lang="en-US" altLang="zh-CN" sz="2400" dirty="0">
                <a:ea typeface="宋体" panose="02010600030101010101" pitchFamily="2" charset="-122"/>
                <a:cs typeface="Times New Roman" panose="02020603050405020304" pitchFamily="18" charset="0"/>
              </a:rPr>
              <a:t>XML</a:t>
            </a:r>
            <a:r>
              <a:rPr lang="zh-CN" altLang="en-US" sz="2400" dirty="0">
                <a:ea typeface="宋体" panose="02010600030101010101" pitchFamily="2" charset="-122"/>
                <a:cs typeface="Times New Roman" panose="02020603050405020304" pitchFamily="18" charset="0"/>
              </a:rPr>
              <a:t>数据处理，支持</a:t>
            </a:r>
            <a:r>
              <a:rPr lang="en-US" altLang="zh-CN" sz="2400" dirty="0">
                <a:ea typeface="宋体" panose="02010600030101010101" pitchFamily="2" charset="-122"/>
                <a:cs typeface="Times New Roman" panose="02020603050405020304" pitchFamily="18" charset="0"/>
              </a:rPr>
              <a:t>Web</a:t>
            </a:r>
            <a:r>
              <a:rPr lang="zh-CN" altLang="en-US" sz="2400" dirty="0">
                <a:ea typeface="宋体" panose="02010600030101010101" pitchFamily="2" charset="-122"/>
                <a:cs typeface="Times New Roman" panose="02020603050405020304" pitchFamily="18" charset="0"/>
              </a:rPr>
              <a:t>功能，支持在数据库中存储大对象数据，如图像和图形、视频和音频数据等等；</a:t>
            </a:r>
            <a:endParaRPr lang="zh-CN" altLang="en-US" sz="2400" dirty="0">
              <a:ea typeface="宋体" panose="02010600030101010101" pitchFamily="2" charset="-122"/>
              <a:cs typeface="Times New Roman" panose="02020603050405020304" pitchFamily="18" charset="0"/>
            </a:endParaRPr>
          </a:p>
          <a:p>
            <a:pPr marL="0" lvl="2" indent="720725" eaLnBrk="1" hangingPunct="1">
              <a:lnSpc>
                <a:spcPct val="150000"/>
              </a:lnSpc>
              <a:spcBef>
                <a:spcPct val="20000"/>
              </a:spcBef>
            </a:pPr>
            <a:r>
              <a:rPr lang="zh-CN" altLang="en-US" sz="2400" dirty="0">
                <a:ea typeface="宋体" panose="02010600030101010101" pitchFamily="2" charset="-122"/>
                <a:cs typeface="Times New Roman" panose="02020603050405020304" pitchFamily="18" charset="0"/>
              </a:rPr>
              <a:t>支持各种操作系统。</a:t>
            </a:r>
            <a:endParaRPr lang="zh-CN" altLang="en-US" sz="2400" dirty="0">
              <a:ea typeface="宋体" panose="02010600030101010101" pitchFamily="2" charset="-122"/>
              <a:cs typeface="Times New Roman" panose="02020603050405020304" pitchFamily="18" charset="0"/>
            </a:endParaRPr>
          </a:p>
        </p:txBody>
      </p:sp>
    </p:spTree>
  </p:cSld>
  <p:clrMapOvr>
    <a:masterClrMapping/>
  </p:clrMapOvr>
  <p:transition spd="med">
    <p:wheel spokes="8"/>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4" name="Rectangle 3"/>
          <p:cNvSpPr>
            <a:spLocks noChangeArrowheads="1"/>
          </p:cNvSpPr>
          <p:nvPr/>
        </p:nvSpPr>
        <p:spPr bwMode="auto">
          <a:xfrm>
            <a:off x="685800" y="990600"/>
            <a:ext cx="7772400" cy="5257800"/>
          </a:xfrm>
          <a:prstGeom prst="rect">
            <a:avLst/>
          </a:prstGeom>
          <a:noFill/>
          <a:ln w="9525">
            <a:noFill/>
            <a:miter lim="800000"/>
          </a:ln>
        </p:spPr>
        <p:txBody>
          <a:bodyPr/>
          <a:lstStyle/>
          <a:p>
            <a:pPr eaLnBrk="1" hangingPunct="1">
              <a:spcBef>
                <a:spcPct val="20000"/>
              </a:spcBef>
              <a:buFont typeface="Wingdings" panose="05000000000000000000" pitchFamily="2" charset="2"/>
              <a:buChar char="Ø"/>
            </a:pPr>
            <a:r>
              <a:rPr lang="zh-CN" altLang="en-US" sz="3200" dirty="0">
                <a:latin typeface="宋体" panose="02010600030101010101" pitchFamily="2" charset="-122"/>
                <a:ea typeface="宋体" panose="02010600030101010101" pitchFamily="2" charset="-122"/>
              </a:rPr>
              <a:t>常用的大型商业数据库系统</a:t>
            </a:r>
            <a:endParaRPr lang="zh-CN" altLang="en-US" sz="3200" dirty="0">
              <a:latin typeface="宋体" panose="02010600030101010101" pitchFamily="2" charset="-122"/>
              <a:ea typeface="宋体" panose="02010600030101010101" pitchFamily="2" charset="-122"/>
            </a:endParaRPr>
          </a:p>
          <a:p>
            <a:pPr marL="812800" lvl="1" indent="-368300" eaLnBrk="1" hangingPunct="1">
              <a:spcBef>
                <a:spcPct val="20000"/>
              </a:spcBef>
              <a:buFont typeface="Wingdings" panose="05000000000000000000" pitchFamily="2" charset="2"/>
              <a:buChar char="ü"/>
            </a:pPr>
            <a:r>
              <a:rPr lang="en-US" altLang="zh-CN" sz="2800" dirty="0">
                <a:latin typeface="宋体" panose="02010600030101010101" pitchFamily="2" charset="-122"/>
                <a:ea typeface="宋体" panose="02010600030101010101" pitchFamily="2" charset="-122"/>
              </a:rPr>
              <a:t>Microsoft SQL Server</a:t>
            </a:r>
            <a:r>
              <a:rPr lang="zh-CN" altLang="en-US" sz="2800" dirty="0">
                <a:latin typeface="宋体" panose="02010600030101010101" pitchFamily="2" charset="-122"/>
                <a:ea typeface="宋体" panose="02010600030101010101" pitchFamily="2" charset="-122"/>
              </a:rPr>
              <a:t>：</a:t>
            </a:r>
            <a:endParaRPr lang="zh-CN" altLang="en-US" sz="2800" dirty="0">
              <a:latin typeface="宋体" panose="02010600030101010101" pitchFamily="2" charset="-122"/>
              <a:ea typeface="宋体" panose="02010600030101010101" pitchFamily="2" charset="-122"/>
            </a:endParaRPr>
          </a:p>
          <a:p>
            <a:pPr marL="0" lvl="2" indent="539750" eaLnBrk="1" hangingPunct="1">
              <a:lnSpc>
                <a:spcPts val="3300"/>
              </a:lnSpc>
              <a:spcBef>
                <a:spcPct val="20000"/>
              </a:spcBef>
            </a:pPr>
            <a:r>
              <a:rPr lang="zh-CN" altLang="en-US" sz="2400" dirty="0">
                <a:ea typeface="宋体" panose="02010600030101010101" pitchFamily="2" charset="-122"/>
                <a:cs typeface="Times New Roman" panose="02020603050405020304" pitchFamily="18" charset="0"/>
              </a:rPr>
              <a:t>它最早是从</a:t>
            </a:r>
            <a:r>
              <a:rPr lang="en-US" altLang="zh-CN" sz="2400" dirty="0">
                <a:ea typeface="宋体" panose="02010600030101010101" pitchFamily="2" charset="-122"/>
                <a:cs typeface="Times New Roman" panose="02020603050405020304" pitchFamily="18" charset="0"/>
              </a:rPr>
              <a:t>Sybase</a:t>
            </a:r>
            <a:r>
              <a:rPr lang="zh-CN" altLang="en-US" sz="2400" dirty="0">
                <a:ea typeface="宋体" panose="02010600030101010101" pitchFamily="2" charset="-122"/>
                <a:cs typeface="Times New Roman" panose="02020603050405020304" pitchFamily="18" charset="0"/>
              </a:rPr>
              <a:t>公司买的</a:t>
            </a:r>
            <a:r>
              <a:rPr lang="zh-CN" altLang="en-US" sz="2400">
                <a:ea typeface="宋体" panose="02010600030101010101" pitchFamily="2" charset="-122"/>
                <a:cs typeface="Times New Roman" panose="02020603050405020304" pitchFamily="18" charset="0"/>
              </a:rPr>
              <a:t>核心</a:t>
            </a:r>
            <a:r>
              <a:rPr lang="zh-CN" altLang="en-US" sz="2400" smtClean="0">
                <a:ea typeface="宋体" panose="02010600030101010101" pitchFamily="2" charset="-122"/>
                <a:cs typeface="Times New Roman" panose="02020603050405020304" pitchFamily="18" charset="0"/>
              </a:rPr>
              <a:t>技术；</a:t>
            </a:r>
            <a:endParaRPr lang="zh-CN" altLang="en-US" sz="2400" dirty="0">
              <a:ea typeface="宋体" panose="02010600030101010101" pitchFamily="2" charset="-122"/>
              <a:cs typeface="Times New Roman" panose="02020603050405020304" pitchFamily="18" charset="0"/>
            </a:endParaRPr>
          </a:p>
          <a:p>
            <a:pPr marL="0" lvl="2" indent="539750" eaLnBrk="1" hangingPunct="1">
              <a:lnSpc>
                <a:spcPts val="3300"/>
              </a:lnSpc>
              <a:spcBef>
                <a:spcPct val="20000"/>
              </a:spcBef>
            </a:pPr>
            <a:r>
              <a:rPr lang="en-US" altLang="zh-CN" sz="2400" dirty="0">
                <a:ea typeface="宋体" panose="02010600030101010101" pitchFamily="2" charset="-122"/>
                <a:cs typeface="Times New Roman" panose="02020603050405020304" pitchFamily="18" charset="0"/>
              </a:rPr>
              <a:t>Microsoft</a:t>
            </a:r>
            <a:r>
              <a:rPr lang="zh-CN" altLang="en-US" sz="2400" dirty="0">
                <a:ea typeface="宋体" panose="02010600030101010101" pitchFamily="2" charset="-122"/>
                <a:cs typeface="Times New Roman" panose="02020603050405020304" pitchFamily="18" charset="0"/>
              </a:rPr>
              <a:t>公司的</a:t>
            </a:r>
            <a:r>
              <a:rPr lang="en-US" altLang="zh-CN" sz="2400" dirty="0">
                <a:ea typeface="宋体" panose="02010600030101010101" pitchFamily="2" charset="-122"/>
                <a:cs typeface="Times New Roman" panose="02020603050405020304" pitchFamily="18" charset="0"/>
              </a:rPr>
              <a:t>SQL Server</a:t>
            </a:r>
            <a:r>
              <a:rPr lang="zh-CN" altLang="en-US" sz="2400" dirty="0">
                <a:ea typeface="宋体" panose="02010600030101010101" pitchFamily="2" charset="-122"/>
                <a:cs typeface="Times New Roman" panose="02020603050405020304" pitchFamily="18" charset="0"/>
              </a:rPr>
              <a:t>在我国的主要是中小型用户；</a:t>
            </a:r>
            <a:endParaRPr lang="zh-CN" altLang="en-US" sz="2400" dirty="0">
              <a:ea typeface="宋体" panose="02010600030101010101" pitchFamily="2" charset="-122"/>
              <a:cs typeface="Times New Roman" panose="02020603050405020304" pitchFamily="18" charset="0"/>
            </a:endParaRPr>
          </a:p>
          <a:p>
            <a:pPr marL="0" lvl="2" indent="539750" eaLnBrk="1" hangingPunct="1">
              <a:lnSpc>
                <a:spcPts val="3300"/>
              </a:lnSpc>
              <a:spcBef>
                <a:spcPct val="20000"/>
              </a:spcBef>
            </a:pPr>
            <a:r>
              <a:rPr lang="zh-CN" altLang="en-US" sz="2400" dirty="0">
                <a:ea typeface="宋体" panose="02010600030101010101" pitchFamily="2" charset="-122"/>
                <a:cs typeface="Times New Roman" panose="02020603050405020304" pitchFamily="18" charset="0"/>
              </a:rPr>
              <a:t>技术上没有什么特别之处，是大众化的产品，仅支持</a:t>
            </a:r>
            <a:r>
              <a:rPr lang="en-US" altLang="zh-CN" sz="2400" dirty="0">
                <a:ea typeface="宋体" panose="02010600030101010101" pitchFamily="2" charset="-122"/>
                <a:cs typeface="Times New Roman" panose="02020603050405020304" pitchFamily="18" charset="0"/>
              </a:rPr>
              <a:t>Windows</a:t>
            </a:r>
            <a:r>
              <a:rPr lang="zh-CN" altLang="en-US" sz="2400" dirty="0">
                <a:ea typeface="宋体" panose="02010600030101010101" pitchFamily="2" charset="-122"/>
                <a:cs typeface="Times New Roman" panose="02020603050405020304" pitchFamily="18" charset="0"/>
              </a:rPr>
              <a:t>操作系统。</a:t>
            </a:r>
            <a:endParaRPr lang="zh-CN" altLang="en-US" sz="2400" dirty="0">
              <a:ea typeface="宋体" panose="02010600030101010101" pitchFamily="2" charset="-122"/>
              <a:cs typeface="Times New Roman" panose="02020603050405020304" pitchFamily="18" charset="0"/>
            </a:endParaRPr>
          </a:p>
        </p:txBody>
      </p:sp>
      <p:sp>
        <p:nvSpPr>
          <p:cNvPr id="6" name="Rectangle 2"/>
          <p:cNvSpPr>
            <a:spLocks noChangeArrowheads="1"/>
          </p:cNvSpPr>
          <p:nvPr/>
        </p:nvSpPr>
        <p:spPr bwMode="auto">
          <a:xfrm>
            <a:off x="685800" y="152400"/>
            <a:ext cx="7772400" cy="747713"/>
          </a:xfrm>
          <a:prstGeom prst="rect">
            <a:avLst/>
          </a:prstGeom>
          <a:noFill/>
          <a:ln w="9525">
            <a:noFill/>
            <a:miter lim="800000"/>
          </a:ln>
        </p:spPr>
        <p:txBody>
          <a:bodyPr anchor="ctr"/>
          <a:lstStyle/>
          <a:p>
            <a:pPr eaLnBrk="1" hangingPunct="1">
              <a:defRPr/>
            </a:pPr>
            <a:r>
              <a:rPr lang="en-US" altLang="zh-CN" sz="4400" b="1" dirty="0">
                <a:solidFill>
                  <a:schemeClr val="tx2"/>
                </a:solidFill>
                <a:latin typeface="楷体_GB2312" pitchFamily="49" charset="-122"/>
                <a:ea typeface="楷体_GB2312" pitchFamily="49" charset="-122"/>
              </a:rPr>
              <a:t> </a:t>
            </a:r>
            <a:r>
              <a:rPr lang="en-US" altLang="zh-CN" sz="3200" dirty="0" smtClean="0">
                <a:solidFill>
                  <a:srgbClr val="FF33CC"/>
                </a:solidFill>
                <a:effectLst>
                  <a:outerShdw blurRad="38100" dist="38100" dir="2700000" algn="tl">
                    <a:srgbClr val="C0C0C0"/>
                  </a:outerShdw>
                </a:effectLst>
                <a:latin typeface="+mj-lt"/>
                <a:ea typeface="宋体" panose="02010600030101010101" pitchFamily="2" charset="-122"/>
                <a:cs typeface="+mj-cs"/>
              </a:rPr>
              <a:t>15</a:t>
            </a:r>
            <a:r>
              <a:rPr lang="zh-CN" altLang="en-US" sz="3200" dirty="0" smtClean="0">
                <a:solidFill>
                  <a:srgbClr val="FF33CC"/>
                </a:solidFill>
                <a:effectLst>
                  <a:outerShdw blurRad="38100" dist="38100" dir="2700000" algn="tl">
                    <a:srgbClr val="C0C0C0"/>
                  </a:outerShdw>
                </a:effectLst>
                <a:latin typeface="+mj-lt"/>
                <a:ea typeface="宋体" panose="02010600030101010101" pitchFamily="2" charset="-122"/>
                <a:cs typeface="+mj-cs"/>
              </a:rPr>
              <a:t>、</a:t>
            </a:r>
            <a:r>
              <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rPr>
              <a:t>商业数据库系统</a:t>
            </a:r>
            <a:endPar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endParaRPr>
          </a:p>
        </p:txBody>
      </p:sp>
    </p:spTree>
  </p:cSld>
  <p:clrMapOvr>
    <a:masterClrMapping/>
  </p:clrMapOvr>
  <p:transition spd="med">
    <p:wheel spokes="8"/>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8" name="Rectangle 3"/>
          <p:cNvSpPr>
            <a:spLocks noChangeArrowheads="1"/>
          </p:cNvSpPr>
          <p:nvPr/>
        </p:nvSpPr>
        <p:spPr bwMode="auto">
          <a:xfrm>
            <a:off x="685800" y="990600"/>
            <a:ext cx="7772400" cy="5257800"/>
          </a:xfrm>
          <a:prstGeom prst="rect">
            <a:avLst/>
          </a:prstGeom>
          <a:noFill/>
          <a:ln w="9525">
            <a:noFill/>
            <a:miter lim="800000"/>
          </a:ln>
        </p:spPr>
        <p:txBody>
          <a:bodyPr/>
          <a:lstStyle/>
          <a:p>
            <a:pPr eaLnBrk="1" hangingPunct="1">
              <a:spcBef>
                <a:spcPct val="20000"/>
              </a:spcBef>
              <a:buFont typeface="Wingdings" panose="05000000000000000000" pitchFamily="2" charset="2"/>
              <a:buChar char="Ø"/>
            </a:pPr>
            <a:r>
              <a:rPr lang="zh-CN" altLang="en-US" sz="3200" dirty="0">
                <a:latin typeface="宋体" panose="02010600030101010101" pitchFamily="2" charset="-122"/>
                <a:ea typeface="宋体" panose="02010600030101010101" pitchFamily="2" charset="-122"/>
              </a:rPr>
              <a:t>常用的大型商业数据库系统</a:t>
            </a:r>
            <a:endParaRPr lang="zh-CN" altLang="en-US" sz="3200" dirty="0">
              <a:latin typeface="宋体" panose="02010600030101010101" pitchFamily="2" charset="-122"/>
              <a:ea typeface="宋体" panose="02010600030101010101" pitchFamily="2" charset="-122"/>
            </a:endParaRPr>
          </a:p>
          <a:p>
            <a:pPr marL="812800" lvl="1" indent="-368300" eaLnBrk="1" hangingPunct="1">
              <a:spcBef>
                <a:spcPct val="20000"/>
              </a:spcBef>
              <a:buFont typeface="Wingdings" panose="05000000000000000000" pitchFamily="2" charset="2"/>
              <a:buChar char="ü"/>
            </a:pPr>
            <a:r>
              <a:rPr lang="en-US" altLang="zh-CN" sz="2800" dirty="0">
                <a:ea typeface="宋体" panose="02010600030101010101" pitchFamily="2" charset="-122"/>
              </a:rPr>
              <a:t>MySQL </a:t>
            </a:r>
            <a:r>
              <a:rPr lang="zh-CN" altLang="en-US" sz="2800" dirty="0">
                <a:latin typeface="宋体" panose="02010600030101010101" pitchFamily="2" charset="-122"/>
                <a:ea typeface="宋体" panose="02010600030101010101" pitchFamily="2" charset="-122"/>
              </a:rPr>
              <a:t>：</a:t>
            </a:r>
            <a:endParaRPr lang="zh-CN" altLang="en-US" sz="2800" dirty="0">
              <a:latin typeface="宋体" panose="02010600030101010101" pitchFamily="2" charset="-122"/>
              <a:ea typeface="宋体" panose="02010600030101010101" pitchFamily="2" charset="-122"/>
            </a:endParaRPr>
          </a:p>
          <a:p>
            <a:pPr>
              <a:lnSpc>
                <a:spcPts val="3800"/>
              </a:lnSpc>
            </a:pPr>
            <a:r>
              <a:rPr lang="en-US" altLang="zh-CN" sz="2400" dirty="0">
                <a:ea typeface="宋体" panose="02010600030101010101" pitchFamily="2" charset="-122"/>
              </a:rPr>
              <a:t>MySQL</a:t>
            </a:r>
            <a:r>
              <a:rPr lang="zh-CN" altLang="en-US" sz="2400" dirty="0">
                <a:ea typeface="宋体" panose="02010600030101010101" pitchFamily="2" charset="-122"/>
              </a:rPr>
              <a:t>是一个小型关系型数据库管理系统，开发者为瑞典</a:t>
            </a:r>
            <a:r>
              <a:rPr lang="en-US" altLang="zh-CN" sz="2400" dirty="0">
                <a:ea typeface="宋体" panose="02010600030101010101" pitchFamily="2" charset="-122"/>
              </a:rPr>
              <a:t>MySQL  AB</a:t>
            </a:r>
            <a:r>
              <a:rPr lang="zh-CN" altLang="en-US" sz="2400" dirty="0">
                <a:ea typeface="宋体" panose="02010600030101010101" pitchFamily="2" charset="-122"/>
              </a:rPr>
              <a:t>公司。在</a:t>
            </a:r>
            <a:r>
              <a:rPr lang="en-US" altLang="zh-CN" sz="2400" dirty="0">
                <a:ea typeface="宋体" panose="02010600030101010101" pitchFamily="2" charset="-122"/>
              </a:rPr>
              <a:t>2008</a:t>
            </a:r>
            <a:r>
              <a:rPr lang="zh-CN" altLang="en-US" sz="2400" dirty="0">
                <a:ea typeface="宋体" panose="02010600030101010101" pitchFamily="2" charset="-122"/>
              </a:rPr>
              <a:t>年</a:t>
            </a:r>
            <a:r>
              <a:rPr lang="en-US" altLang="zh-CN" sz="2400" dirty="0">
                <a:ea typeface="宋体" panose="02010600030101010101" pitchFamily="2" charset="-122"/>
              </a:rPr>
              <a:t>1</a:t>
            </a:r>
            <a:r>
              <a:rPr lang="zh-CN" altLang="en-US" sz="2400" dirty="0">
                <a:ea typeface="宋体" panose="02010600030101010101" pitchFamily="2" charset="-122"/>
              </a:rPr>
              <a:t>月</a:t>
            </a:r>
            <a:r>
              <a:rPr lang="en-US" altLang="zh-CN" sz="2400" dirty="0">
                <a:ea typeface="宋体" panose="02010600030101010101" pitchFamily="2" charset="-122"/>
              </a:rPr>
              <a:t>16</a:t>
            </a:r>
            <a:r>
              <a:rPr lang="zh-CN" altLang="en-US" sz="2400" dirty="0">
                <a:ea typeface="宋体" panose="02010600030101010101" pitchFamily="2" charset="-122"/>
              </a:rPr>
              <a:t>日被</a:t>
            </a:r>
            <a:r>
              <a:rPr lang="en-US" altLang="zh-CN" sz="2400" dirty="0">
                <a:ea typeface="宋体" panose="02010600030101010101" pitchFamily="2" charset="-122"/>
              </a:rPr>
              <a:t>Sun</a:t>
            </a:r>
            <a:r>
              <a:rPr lang="zh-CN" altLang="en-US" sz="2400" dirty="0">
                <a:ea typeface="宋体" panose="02010600030101010101" pitchFamily="2" charset="-122"/>
              </a:rPr>
              <a:t>公司收购。而</a:t>
            </a:r>
            <a:r>
              <a:rPr lang="en-US" altLang="zh-CN" sz="2400" dirty="0">
                <a:ea typeface="宋体" panose="02010600030101010101" pitchFamily="2" charset="-122"/>
              </a:rPr>
              <a:t>2009</a:t>
            </a:r>
            <a:r>
              <a:rPr lang="zh-CN" altLang="en-US" sz="2400" dirty="0">
                <a:ea typeface="宋体" panose="02010600030101010101" pitchFamily="2" charset="-122"/>
              </a:rPr>
              <a:t>年，</a:t>
            </a:r>
            <a:r>
              <a:rPr lang="en-US" altLang="zh-CN" sz="2400" dirty="0">
                <a:ea typeface="宋体" panose="02010600030101010101" pitchFamily="2" charset="-122"/>
              </a:rPr>
              <a:t>SUN</a:t>
            </a:r>
            <a:r>
              <a:rPr lang="zh-CN" altLang="en-US" sz="2400" dirty="0">
                <a:ea typeface="宋体" panose="02010600030101010101" pitchFamily="2" charset="-122"/>
              </a:rPr>
              <a:t>又被</a:t>
            </a:r>
            <a:r>
              <a:rPr lang="en-US" altLang="zh-CN" sz="2400" dirty="0">
                <a:ea typeface="宋体" panose="02010600030101010101" pitchFamily="2" charset="-122"/>
              </a:rPr>
              <a:t>Oracle</a:t>
            </a:r>
            <a:r>
              <a:rPr lang="zh-CN" altLang="en-US" sz="2400" dirty="0">
                <a:ea typeface="宋体" panose="02010600030101010101" pitchFamily="2" charset="-122"/>
              </a:rPr>
              <a:t>收购。对于</a:t>
            </a:r>
            <a:r>
              <a:rPr lang="en-US" altLang="zh-CN" sz="2400" dirty="0" err="1">
                <a:ea typeface="宋体" panose="02010600030101010101" pitchFamily="2" charset="-122"/>
              </a:rPr>
              <a:t>Mysql</a:t>
            </a:r>
            <a:r>
              <a:rPr lang="zh-CN" altLang="en-US" sz="2400" dirty="0">
                <a:ea typeface="宋体" panose="02010600030101010101" pitchFamily="2" charset="-122"/>
              </a:rPr>
              <a:t>的前途，没有任何人抱乐观的态度。目前</a:t>
            </a:r>
            <a:r>
              <a:rPr lang="en-US" altLang="zh-CN" sz="2400" dirty="0">
                <a:ea typeface="宋体" panose="02010600030101010101" pitchFamily="2" charset="-122"/>
              </a:rPr>
              <a:t>MySQL</a:t>
            </a:r>
            <a:r>
              <a:rPr lang="zh-CN" altLang="en-US" sz="2400" dirty="0">
                <a:ea typeface="宋体" panose="02010600030101010101" pitchFamily="2" charset="-122"/>
              </a:rPr>
              <a:t>被广泛地应用在</a:t>
            </a:r>
            <a:r>
              <a:rPr lang="en-US" altLang="zh-CN" sz="2400" dirty="0">
                <a:ea typeface="宋体" panose="02010600030101010101" pitchFamily="2" charset="-122"/>
              </a:rPr>
              <a:t>Internet</a:t>
            </a:r>
            <a:r>
              <a:rPr lang="zh-CN" altLang="en-US" sz="2400" dirty="0">
                <a:ea typeface="宋体" panose="02010600030101010101" pitchFamily="2" charset="-122"/>
              </a:rPr>
              <a:t>上的中小型网站中。由于其体积小、速度快、总体拥有成本低，尤其是开放源码这一特点，许多中小型网站为了降低网站总体拥有成本而选择了</a:t>
            </a:r>
            <a:r>
              <a:rPr lang="en-US" altLang="zh-CN" sz="2400" dirty="0">
                <a:ea typeface="宋体" panose="02010600030101010101" pitchFamily="2" charset="-122"/>
              </a:rPr>
              <a:t>MySQL</a:t>
            </a:r>
            <a:r>
              <a:rPr lang="zh-CN" altLang="en-US" sz="2400" dirty="0">
                <a:ea typeface="宋体" panose="02010600030101010101" pitchFamily="2" charset="-122"/>
              </a:rPr>
              <a:t>作为网站数据库。</a:t>
            </a:r>
            <a:endParaRPr lang="zh-CN" altLang="en-US" sz="2400" dirty="0">
              <a:ea typeface="宋体" panose="02010600030101010101" pitchFamily="2" charset="-122"/>
            </a:endParaRPr>
          </a:p>
        </p:txBody>
      </p:sp>
      <p:sp>
        <p:nvSpPr>
          <p:cNvPr id="6" name="Rectangle 2"/>
          <p:cNvSpPr>
            <a:spLocks noChangeArrowheads="1"/>
          </p:cNvSpPr>
          <p:nvPr/>
        </p:nvSpPr>
        <p:spPr bwMode="auto">
          <a:xfrm>
            <a:off x="685800" y="152400"/>
            <a:ext cx="7772400" cy="747713"/>
          </a:xfrm>
          <a:prstGeom prst="rect">
            <a:avLst/>
          </a:prstGeom>
          <a:noFill/>
          <a:ln w="9525">
            <a:noFill/>
            <a:miter lim="800000"/>
          </a:ln>
        </p:spPr>
        <p:txBody>
          <a:bodyPr anchor="ctr"/>
          <a:lstStyle/>
          <a:p>
            <a:pPr eaLnBrk="1" hangingPunct="1">
              <a:defRPr/>
            </a:pPr>
            <a:r>
              <a:rPr lang="en-US" altLang="zh-CN" sz="4400" b="1" dirty="0">
                <a:solidFill>
                  <a:schemeClr val="tx2"/>
                </a:solidFill>
                <a:latin typeface="楷体_GB2312" pitchFamily="49" charset="-122"/>
                <a:ea typeface="楷体_GB2312" pitchFamily="49" charset="-122"/>
              </a:rPr>
              <a:t> </a:t>
            </a:r>
            <a:r>
              <a:rPr lang="en-US" altLang="zh-CN" sz="3200" dirty="0" smtClean="0">
                <a:solidFill>
                  <a:srgbClr val="FF33CC"/>
                </a:solidFill>
                <a:effectLst>
                  <a:outerShdw blurRad="38100" dist="38100" dir="2700000" algn="tl">
                    <a:srgbClr val="C0C0C0"/>
                  </a:outerShdw>
                </a:effectLst>
                <a:latin typeface="+mj-lt"/>
                <a:ea typeface="宋体" panose="02010600030101010101" pitchFamily="2" charset="-122"/>
                <a:cs typeface="+mj-cs"/>
              </a:rPr>
              <a:t>15</a:t>
            </a:r>
            <a:r>
              <a:rPr lang="zh-CN" altLang="en-US" sz="3200" dirty="0" smtClean="0">
                <a:solidFill>
                  <a:srgbClr val="FF33CC"/>
                </a:solidFill>
                <a:effectLst>
                  <a:outerShdw blurRad="38100" dist="38100" dir="2700000" algn="tl">
                    <a:srgbClr val="C0C0C0"/>
                  </a:outerShdw>
                </a:effectLst>
                <a:latin typeface="+mj-lt"/>
                <a:ea typeface="宋体" panose="02010600030101010101" pitchFamily="2" charset="-122"/>
                <a:cs typeface="+mj-cs"/>
              </a:rPr>
              <a:t>、</a:t>
            </a:r>
            <a:r>
              <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rPr>
              <a:t>商业数据库系统</a:t>
            </a:r>
            <a:endPar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endParaRPr>
          </a:p>
        </p:txBody>
      </p:sp>
    </p:spTree>
  </p:cSld>
  <p:clrMapOvr>
    <a:masterClrMapping/>
  </p:clrMapOvr>
  <p:transition spd="med">
    <p:wheel spokes="8"/>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685800" y="44624"/>
            <a:ext cx="7772400" cy="838200"/>
          </a:xfrm>
        </p:spPr>
        <p:txBody>
          <a:bodyPr/>
          <a:lstStyle/>
          <a:p>
            <a:r>
              <a:rPr lang="zh-CN" altLang="en-US" sz="2800" i="0" dirty="0" smtClean="0"/>
              <a:t>数据库系统</a:t>
            </a:r>
            <a:r>
              <a:rPr lang="en-US" altLang="zh-CN" sz="2800" i="0" dirty="0" smtClean="0"/>
              <a:t> </a:t>
            </a:r>
            <a:r>
              <a:rPr lang="en-US" altLang="zh-CN" sz="2800" i="0" dirty="0"/>
              <a:t>vs </a:t>
            </a:r>
            <a:r>
              <a:rPr lang="zh-CN" altLang="en-US" sz="2800" i="0" dirty="0" smtClean="0"/>
              <a:t>文件系统</a:t>
            </a:r>
            <a:endParaRPr lang="zh-CN" altLang="en-US" sz="2800" i="0" dirty="0"/>
          </a:p>
        </p:txBody>
      </p:sp>
      <p:sp>
        <p:nvSpPr>
          <p:cNvPr id="70659" name="Rectangle 3"/>
          <p:cNvSpPr>
            <a:spLocks noGrp="1" noChangeArrowheads="1"/>
          </p:cNvSpPr>
          <p:nvPr>
            <p:ph type="body" sz="half" idx="1"/>
          </p:nvPr>
        </p:nvSpPr>
        <p:spPr>
          <a:xfrm>
            <a:off x="685800" y="1371600"/>
            <a:ext cx="7702550" cy="4876800"/>
          </a:xfrm>
        </p:spPr>
        <p:txBody>
          <a:bodyPr/>
          <a:lstStyle/>
          <a:p>
            <a:r>
              <a:rPr lang="zh-CN" altLang="en-US" sz="2600" b="1" dirty="0">
                <a:solidFill>
                  <a:srgbClr val="FF0000"/>
                </a:solidFill>
              </a:rPr>
              <a:t>数据访问</a:t>
            </a:r>
            <a:endParaRPr lang="zh-CN" altLang="en-US" sz="2600" b="1" dirty="0">
              <a:solidFill>
                <a:srgbClr val="FF0000"/>
              </a:solidFill>
            </a:endParaRPr>
          </a:p>
          <a:p>
            <a:pPr lvl="1"/>
            <a:r>
              <a:rPr lang="zh-CN" altLang="en-US" sz="2400" dirty="0" smtClean="0"/>
              <a:t>文件系统：</a:t>
            </a:r>
            <a:r>
              <a:rPr lang="zh-CN" altLang="en-US" sz="2400" dirty="0"/>
              <a:t>访问困难</a:t>
            </a:r>
            <a:endParaRPr lang="zh-CN" altLang="en-US" sz="2400" dirty="0"/>
          </a:p>
          <a:p>
            <a:pPr lvl="1"/>
            <a:r>
              <a:rPr kumimoji="0" lang="zh-CN" altLang="en-US" sz="2400" dirty="0" smtClean="0"/>
              <a:t>数据库系统：</a:t>
            </a:r>
            <a:r>
              <a:rPr kumimoji="0" lang="zh-CN" altLang="en-US" sz="2400" dirty="0"/>
              <a:t>访问方便</a:t>
            </a:r>
            <a:endParaRPr kumimoji="0" lang="zh-CN" altLang="en-US" sz="2400" dirty="0"/>
          </a:p>
          <a:p>
            <a:pPr lvl="1"/>
            <a:r>
              <a:rPr lang="zh-CN" altLang="en-US" sz="2400" dirty="0"/>
              <a:t>示例：</a:t>
            </a:r>
            <a:endParaRPr lang="zh-CN" altLang="en-US" sz="2400" dirty="0"/>
          </a:p>
          <a:p>
            <a:pPr lvl="1">
              <a:buFontTx/>
              <a:buNone/>
            </a:pPr>
            <a:r>
              <a:rPr lang="zh-CN" altLang="en-US" sz="2400" dirty="0" smtClean="0"/>
              <a:t>查找管理学院</a:t>
            </a:r>
            <a:r>
              <a:rPr lang="en-US" altLang="zh-CN" sz="2400" dirty="0" smtClean="0"/>
              <a:t>40</a:t>
            </a:r>
            <a:r>
              <a:rPr lang="zh-CN" altLang="en-US" sz="2400" dirty="0"/>
              <a:t>岁</a:t>
            </a:r>
            <a:r>
              <a:rPr lang="zh-CN" altLang="en-US" sz="2400" dirty="0" smtClean="0"/>
              <a:t>的考官</a:t>
            </a:r>
            <a:endParaRPr lang="en-US" altLang="zh-CN" sz="2400" dirty="0" smtClean="0"/>
          </a:p>
          <a:p>
            <a:pPr lvl="1">
              <a:buNone/>
            </a:pPr>
            <a:r>
              <a:rPr lang="zh-CN" altLang="en-US" dirty="0"/>
              <a:t>查找管理</a:t>
            </a:r>
            <a:r>
              <a:rPr lang="zh-CN" altLang="en-US" dirty="0" smtClean="0"/>
              <a:t>学院男的考官</a:t>
            </a:r>
            <a:endParaRPr lang="en-US" altLang="zh-CN" dirty="0" smtClean="0"/>
          </a:p>
          <a:p>
            <a:pPr lvl="1">
              <a:buNone/>
            </a:pPr>
            <a:r>
              <a:rPr lang="zh-CN" altLang="en-US" dirty="0"/>
              <a:t>查找管理</a:t>
            </a:r>
            <a:r>
              <a:rPr lang="zh-CN" altLang="en-US" dirty="0" smtClean="0"/>
              <a:t>学院</a:t>
            </a:r>
            <a:r>
              <a:rPr lang="en-US" altLang="zh-CN" dirty="0" smtClean="0"/>
              <a:t>30~50</a:t>
            </a:r>
            <a:r>
              <a:rPr lang="zh-CN" altLang="en-US" dirty="0" smtClean="0"/>
              <a:t>岁</a:t>
            </a:r>
            <a:r>
              <a:rPr lang="zh-CN" altLang="en-US" dirty="0"/>
              <a:t>的</a:t>
            </a:r>
            <a:r>
              <a:rPr lang="zh-CN" altLang="en-US" dirty="0" smtClean="0"/>
              <a:t>女考官</a:t>
            </a:r>
            <a:endParaRPr lang="en-US" altLang="zh-CN" dirty="0"/>
          </a:p>
          <a:p>
            <a:pPr lvl="1">
              <a:buNone/>
            </a:pPr>
            <a:endParaRPr lang="en-US" altLang="zh-CN" dirty="0"/>
          </a:p>
          <a:p>
            <a:pPr lvl="1">
              <a:buFontTx/>
              <a:buNone/>
            </a:pPr>
            <a:endParaRPr lang="en-US" altLang="zh-CN" sz="2400" dirty="0" smtClean="0"/>
          </a:p>
          <a:p>
            <a:pPr lvl="1">
              <a:buFontTx/>
              <a:buNone/>
            </a:pPr>
            <a:endParaRPr lang="zh-CN" altLang="en-US" sz="2400" dirty="0"/>
          </a:p>
        </p:txBody>
      </p:sp>
    </p:spTree>
  </p:cSld>
  <p:clrMapOvr>
    <a:masterClrMapping/>
  </p:clrMapOvr>
  <p:transition spd="med">
    <p:wheel spokes="8"/>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2" name="Rectangle 5"/>
          <p:cNvSpPr>
            <a:spLocks noChangeArrowheads="1"/>
          </p:cNvSpPr>
          <p:nvPr/>
        </p:nvSpPr>
        <p:spPr bwMode="auto">
          <a:xfrm>
            <a:off x="685800" y="990600"/>
            <a:ext cx="7772400" cy="5257800"/>
          </a:xfrm>
          <a:prstGeom prst="rect">
            <a:avLst/>
          </a:prstGeom>
          <a:noFill/>
          <a:ln w="9525">
            <a:noFill/>
            <a:miter lim="800000"/>
          </a:ln>
        </p:spPr>
        <p:txBody>
          <a:bodyPr/>
          <a:lstStyle/>
          <a:p>
            <a:pPr eaLnBrk="1" hangingPunct="1">
              <a:spcBef>
                <a:spcPct val="20000"/>
              </a:spcBef>
              <a:buFont typeface="Wingdings" panose="05000000000000000000" pitchFamily="2" charset="2"/>
              <a:buChar char="Ø"/>
            </a:pPr>
            <a:r>
              <a:rPr lang="zh-CN" altLang="en-US" sz="3200" dirty="0">
                <a:latin typeface="宋体" panose="02010600030101010101" pitchFamily="2" charset="-122"/>
                <a:ea typeface="宋体" panose="02010600030101010101" pitchFamily="2" charset="-122"/>
              </a:rPr>
              <a:t>常用的大型商业数据库系统</a:t>
            </a:r>
            <a:endParaRPr lang="zh-CN" altLang="en-US" sz="3200" dirty="0">
              <a:latin typeface="宋体" panose="02010600030101010101" pitchFamily="2" charset="-122"/>
              <a:ea typeface="宋体" panose="02010600030101010101" pitchFamily="2" charset="-122"/>
            </a:endParaRPr>
          </a:p>
          <a:p>
            <a:pPr marL="812800" lvl="1" indent="-368300" eaLnBrk="1" hangingPunct="1">
              <a:spcBef>
                <a:spcPct val="20000"/>
              </a:spcBef>
              <a:buFont typeface="Wingdings" panose="05000000000000000000" pitchFamily="2" charset="2"/>
              <a:buChar char="ü"/>
            </a:pPr>
            <a:r>
              <a:rPr lang="en-US" altLang="zh-CN" sz="2800" dirty="0">
                <a:latin typeface="宋体" panose="02010600030101010101" pitchFamily="2" charset="-122"/>
                <a:ea typeface="宋体" panose="02010600030101010101" pitchFamily="2" charset="-122"/>
              </a:rPr>
              <a:t>Sybase</a:t>
            </a:r>
            <a:r>
              <a:rPr lang="zh-CN" altLang="en-US" sz="2800" dirty="0">
                <a:latin typeface="宋体" panose="02010600030101010101" pitchFamily="2" charset="-122"/>
                <a:ea typeface="宋体" panose="02010600030101010101" pitchFamily="2" charset="-122"/>
              </a:rPr>
              <a:t>：</a:t>
            </a:r>
            <a:endParaRPr lang="zh-CN" altLang="en-US" sz="2800" dirty="0">
              <a:latin typeface="宋体" panose="02010600030101010101" pitchFamily="2" charset="-122"/>
              <a:ea typeface="宋体" panose="02010600030101010101" pitchFamily="2" charset="-122"/>
            </a:endParaRPr>
          </a:p>
          <a:p>
            <a:pPr marL="0" lvl="2" indent="539750" eaLnBrk="1" hangingPunct="1">
              <a:lnSpc>
                <a:spcPct val="150000"/>
              </a:lnSpc>
              <a:spcBef>
                <a:spcPct val="20000"/>
              </a:spcBef>
            </a:pPr>
            <a:r>
              <a:rPr lang="zh-CN" altLang="en-US" sz="1800" dirty="0">
                <a:latin typeface="宋体" panose="02010600030101010101" pitchFamily="2" charset="-122"/>
                <a:ea typeface="宋体" panose="02010600030101010101" pitchFamily="2" charset="-122"/>
              </a:rPr>
              <a:t>主打产品有两种：</a:t>
            </a:r>
            <a:endParaRPr lang="zh-CN" altLang="en-US" sz="1800" dirty="0">
              <a:latin typeface="宋体" panose="02010600030101010101" pitchFamily="2" charset="-122"/>
              <a:ea typeface="宋体" panose="02010600030101010101" pitchFamily="2" charset="-122"/>
            </a:endParaRPr>
          </a:p>
          <a:p>
            <a:pPr marL="0" lvl="3" indent="539750" eaLnBrk="1" hangingPunct="1">
              <a:lnSpc>
                <a:spcPct val="150000"/>
              </a:lnSpc>
              <a:spcBef>
                <a:spcPct val="20000"/>
              </a:spcBef>
              <a:buFontTx/>
              <a:buBlip>
                <a:blip r:embed="rId1"/>
              </a:buBlip>
            </a:pPr>
            <a:r>
              <a:rPr lang="en-US" altLang="zh-CN" sz="1800" dirty="0">
                <a:ea typeface="宋体" panose="02010600030101010101" pitchFamily="2" charset="-122"/>
                <a:cs typeface="Times New Roman" panose="02020603050405020304" pitchFamily="18" charset="0"/>
              </a:rPr>
              <a:t>Sybase Adaptive Server Enterprise</a:t>
            </a:r>
            <a:endParaRPr lang="en-US" altLang="zh-CN" sz="1800" dirty="0">
              <a:ea typeface="宋体" panose="02010600030101010101" pitchFamily="2" charset="-122"/>
              <a:cs typeface="Times New Roman" panose="02020603050405020304" pitchFamily="18" charset="0"/>
            </a:endParaRPr>
          </a:p>
          <a:p>
            <a:pPr marL="0" lvl="3" indent="539750" eaLnBrk="1" hangingPunct="1">
              <a:lnSpc>
                <a:spcPct val="150000"/>
              </a:lnSpc>
              <a:spcBef>
                <a:spcPct val="20000"/>
              </a:spcBef>
              <a:buFontTx/>
              <a:buBlip>
                <a:blip r:embed="rId1"/>
              </a:buBlip>
            </a:pPr>
            <a:r>
              <a:rPr lang="en-US" altLang="zh-CN" sz="1800" dirty="0">
                <a:ea typeface="宋体" panose="02010600030101010101" pitchFamily="2" charset="-122"/>
                <a:cs typeface="Times New Roman" panose="02020603050405020304" pitchFamily="18" charset="0"/>
              </a:rPr>
              <a:t>Sybase Adaptive Server Anywhere</a:t>
            </a:r>
            <a:endParaRPr lang="en-US" altLang="zh-CN" sz="1800" dirty="0">
              <a:ea typeface="宋体" panose="02010600030101010101" pitchFamily="2" charset="-122"/>
              <a:cs typeface="Times New Roman" panose="02020603050405020304" pitchFamily="18" charset="0"/>
            </a:endParaRPr>
          </a:p>
          <a:p>
            <a:pPr marL="0" lvl="2" indent="539750" eaLnBrk="1" hangingPunct="1">
              <a:lnSpc>
                <a:spcPct val="150000"/>
              </a:lnSpc>
              <a:spcBef>
                <a:spcPct val="20000"/>
              </a:spcBef>
            </a:pPr>
            <a:r>
              <a:rPr lang="zh-CN" altLang="en-US" sz="1800" dirty="0">
                <a:latin typeface="宋体" panose="02010600030101010101" pitchFamily="2" charset="-122"/>
                <a:ea typeface="宋体" panose="02010600030101010101" pitchFamily="2" charset="-122"/>
              </a:rPr>
              <a:t>在世界和中国的销量逐渐下降；</a:t>
            </a:r>
            <a:endParaRPr lang="zh-CN" altLang="en-US" sz="1800" dirty="0">
              <a:latin typeface="宋体" panose="02010600030101010101" pitchFamily="2" charset="-122"/>
              <a:ea typeface="宋体" panose="02010600030101010101" pitchFamily="2" charset="-122"/>
            </a:endParaRPr>
          </a:p>
          <a:p>
            <a:pPr marL="0" lvl="2" indent="539750" eaLnBrk="1" hangingPunct="1">
              <a:lnSpc>
                <a:spcPct val="150000"/>
              </a:lnSpc>
              <a:spcBef>
                <a:spcPct val="20000"/>
              </a:spcBef>
            </a:pPr>
            <a:r>
              <a:rPr lang="zh-CN" altLang="en-US" sz="1800" dirty="0">
                <a:latin typeface="宋体" panose="02010600030101010101" pitchFamily="2" charset="-122"/>
                <a:ea typeface="宋体" panose="02010600030101010101" pitchFamily="2" charset="-122"/>
              </a:rPr>
              <a:t>其主要用户有铁道部、金融系统和大型企业；</a:t>
            </a:r>
            <a:endParaRPr lang="zh-CN" altLang="en-US" sz="1800" dirty="0">
              <a:latin typeface="宋体" panose="02010600030101010101" pitchFamily="2" charset="-122"/>
              <a:ea typeface="宋体" panose="02010600030101010101" pitchFamily="2" charset="-122"/>
            </a:endParaRPr>
          </a:p>
          <a:p>
            <a:pPr marL="0" lvl="2" indent="539750" eaLnBrk="1" hangingPunct="1">
              <a:lnSpc>
                <a:spcPct val="150000"/>
              </a:lnSpc>
              <a:spcBef>
                <a:spcPct val="20000"/>
              </a:spcBef>
            </a:pPr>
            <a:r>
              <a:rPr lang="zh-CN" altLang="en-US" sz="1800" dirty="0">
                <a:latin typeface="宋体" panose="02010600030101010101" pitchFamily="2" charset="-122"/>
                <a:ea typeface="宋体" panose="02010600030101010101" pitchFamily="2" charset="-122"/>
              </a:rPr>
              <a:t>成功的案例有“</a:t>
            </a:r>
            <a:r>
              <a:rPr lang="en-US" altLang="zh-CN" sz="1800" dirty="0">
                <a:latin typeface="宋体" panose="02010600030101010101" pitchFamily="2" charset="-122"/>
                <a:ea typeface="宋体" panose="02010600030101010101" pitchFamily="2" charset="-122"/>
              </a:rPr>
              <a:t>98</a:t>
            </a:r>
            <a:r>
              <a:rPr lang="zh-CN" altLang="en-US" sz="1800" dirty="0">
                <a:latin typeface="宋体" panose="02010600030101010101" pitchFamily="2" charset="-122"/>
                <a:ea typeface="宋体" panose="02010600030101010101" pitchFamily="2" charset="-122"/>
              </a:rPr>
              <a:t>世界杯网站系统”，“全国铁路售票系统”</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与民航售票系统完全不同</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。这些系统主要采用</a:t>
            </a:r>
            <a:r>
              <a:rPr lang="en-US" altLang="zh-CN" sz="1800" dirty="0">
                <a:latin typeface="宋体" panose="02010600030101010101" pitchFamily="2" charset="-122"/>
                <a:ea typeface="宋体" panose="02010600030101010101" pitchFamily="2" charset="-122"/>
              </a:rPr>
              <a:t>Sybase</a:t>
            </a:r>
            <a:r>
              <a:rPr lang="zh-CN" altLang="en-US" sz="1800" dirty="0">
                <a:latin typeface="宋体" panose="02010600030101010101" pitchFamily="2" charset="-122"/>
                <a:ea typeface="宋体" panose="02010600030101010101" pitchFamily="2" charset="-122"/>
              </a:rPr>
              <a:t>公司的数据复制技术和主键冲突解决方案；</a:t>
            </a:r>
            <a:endParaRPr lang="zh-CN" altLang="en-US" sz="1800" dirty="0">
              <a:latin typeface="宋体" panose="02010600030101010101" pitchFamily="2" charset="-122"/>
              <a:ea typeface="宋体" panose="02010600030101010101" pitchFamily="2" charset="-122"/>
            </a:endParaRPr>
          </a:p>
          <a:p>
            <a:pPr marL="0" lvl="2" indent="539750" eaLnBrk="1" hangingPunct="1">
              <a:lnSpc>
                <a:spcPct val="150000"/>
              </a:lnSpc>
              <a:spcBef>
                <a:spcPct val="20000"/>
              </a:spcBef>
            </a:pPr>
            <a:r>
              <a:rPr lang="zh-CN" altLang="en-US" sz="1800" dirty="0">
                <a:latin typeface="宋体" panose="02010600030101010101" pitchFamily="2" charset="-122"/>
                <a:ea typeface="宋体" panose="02010600030101010101" pitchFamily="2" charset="-122"/>
              </a:rPr>
              <a:t>支持各种操作系统。</a:t>
            </a:r>
            <a:endParaRPr lang="zh-CN" altLang="en-US" sz="1800" dirty="0">
              <a:latin typeface="宋体" panose="02010600030101010101" pitchFamily="2" charset="-122"/>
              <a:ea typeface="宋体" panose="02010600030101010101" pitchFamily="2" charset="-122"/>
            </a:endParaRPr>
          </a:p>
        </p:txBody>
      </p:sp>
      <p:sp>
        <p:nvSpPr>
          <p:cNvPr id="7" name="Rectangle 2"/>
          <p:cNvSpPr>
            <a:spLocks noChangeArrowheads="1"/>
          </p:cNvSpPr>
          <p:nvPr/>
        </p:nvSpPr>
        <p:spPr bwMode="auto">
          <a:xfrm>
            <a:off x="685800" y="152400"/>
            <a:ext cx="7772400" cy="747713"/>
          </a:xfrm>
          <a:prstGeom prst="rect">
            <a:avLst/>
          </a:prstGeom>
          <a:noFill/>
          <a:ln w="9525">
            <a:noFill/>
            <a:miter lim="800000"/>
          </a:ln>
        </p:spPr>
        <p:txBody>
          <a:bodyPr anchor="ctr"/>
          <a:lstStyle/>
          <a:p>
            <a:pPr eaLnBrk="1" hangingPunct="1">
              <a:defRPr/>
            </a:pPr>
            <a:r>
              <a:rPr lang="en-US" altLang="zh-CN" sz="4400" b="1" dirty="0">
                <a:solidFill>
                  <a:schemeClr val="tx2"/>
                </a:solidFill>
                <a:latin typeface="楷体_GB2312" pitchFamily="49" charset="-122"/>
                <a:ea typeface="楷体_GB2312" pitchFamily="49" charset="-122"/>
              </a:rPr>
              <a:t> </a:t>
            </a:r>
            <a:r>
              <a:rPr lang="en-US" altLang="zh-CN" sz="3200" dirty="0" smtClean="0">
                <a:solidFill>
                  <a:srgbClr val="FF33CC"/>
                </a:solidFill>
                <a:effectLst>
                  <a:outerShdw blurRad="38100" dist="38100" dir="2700000" algn="tl">
                    <a:srgbClr val="C0C0C0"/>
                  </a:outerShdw>
                </a:effectLst>
                <a:latin typeface="+mj-lt"/>
                <a:ea typeface="宋体" panose="02010600030101010101" pitchFamily="2" charset="-122"/>
                <a:cs typeface="+mj-cs"/>
              </a:rPr>
              <a:t>15</a:t>
            </a:r>
            <a:r>
              <a:rPr lang="zh-CN" altLang="en-US" sz="3200" dirty="0" smtClean="0">
                <a:solidFill>
                  <a:srgbClr val="FF33CC"/>
                </a:solidFill>
                <a:effectLst>
                  <a:outerShdw blurRad="38100" dist="38100" dir="2700000" algn="tl">
                    <a:srgbClr val="C0C0C0"/>
                  </a:outerShdw>
                </a:effectLst>
                <a:latin typeface="+mj-lt"/>
                <a:ea typeface="宋体" panose="02010600030101010101" pitchFamily="2" charset="-122"/>
                <a:cs typeface="+mj-cs"/>
              </a:rPr>
              <a:t>、</a:t>
            </a:r>
            <a:r>
              <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rPr>
              <a:t>商业数据库系统</a:t>
            </a:r>
            <a:endPar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endParaRPr>
          </a:p>
        </p:txBody>
      </p:sp>
    </p:spTree>
  </p:cSld>
  <p:clrMapOvr>
    <a:masterClrMapping/>
  </p:clrMapOvr>
  <p:transition spd="med">
    <p:wheel spokes="8"/>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6" name="Rectangle 5"/>
          <p:cNvSpPr>
            <a:spLocks noChangeArrowheads="1"/>
          </p:cNvSpPr>
          <p:nvPr/>
        </p:nvSpPr>
        <p:spPr bwMode="auto">
          <a:xfrm>
            <a:off x="685800" y="990600"/>
            <a:ext cx="7772400" cy="5257800"/>
          </a:xfrm>
          <a:prstGeom prst="rect">
            <a:avLst/>
          </a:prstGeom>
          <a:noFill/>
          <a:ln w="9525">
            <a:noFill/>
            <a:miter lim="800000"/>
          </a:ln>
        </p:spPr>
        <p:txBody>
          <a:bodyPr/>
          <a:lstStyle/>
          <a:p>
            <a:pPr eaLnBrk="1" hangingPunct="1">
              <a:spcBef>
                <a:spcPct val="20000"/>
              </a:spcBef>
              <a:buFont typeface="Wingdings" panose="05000000000000000000" pitchFamily="2" charset="2"/>
              <a:buChar char="Ø"/>
            </a:pPr>
            <a:r>
              <a:rPr lang="zh-CN" altLang="en-US" sz="3200" dirty="0">
                <a:latin typeface="宋体" panose="02010600030101010101" pitchFamily="2" charset="-122"/>
                <a:ea typeface="宋体" panose="02010600030101010101" pitchFamily="2" charset="-122"/>
              </a:rPr>
              <a:t>常用的大型商业数据库系统</a:t>
            </a:r>
            <a:endParaRPr lang="zh-CN" altLang="en-US" sz="3200" dirty="0">
              <a:latin typeface="宋体" panose="02010600030101010101" pitchFamily="2" charset="-122"/>
              <a:ea typeface="宋体" panose="02010600030101010101" pitchFamily="2" charset="-122"/>
            </a:endParaRPr>
          </a:p>
          <a:p>
            <a:pPr marL="812800" lvl="1" indent="-368300" eaLnBrk="1" hangingPunct="1">
              <a:spcBef>
                <a:spcPct val="20000"/>
              </a:spcBef>
              <a:buFont typeface="Wingdings" panose="05000000000000000000" pitchFamily="2" charset="2"/>
              <a:buChar char="ü"/>
            </a:pPr>
            <a:r>
              <a:rPr lang="en-US" altLang="zh-CN" sz="2800" dirty="0">
                <a:latin typeface="宋体" panose="02010600030101010101" pitchFamily="2" charset="-122"/>
                <a:ea typeface="宋体" panose="02010600030101010101" pitchFamily="2" charset="-122"/>
              </a:rPr>
              <a:t>DB2</a:t>
            </a:r>
            <a:r>
              <a:rPr lang="zh-CN" altLang="en-US" sz="2800" dirty="0">
                <a:latin typeface="宋体" panose="02010600030101010101" pitchFamily="2" charset="-122"/>
                <a:ea typeface="宋体" panose="02010600030101010101" pitchFamily="2" charset="-122"/>
              </a:rPr>
              <a:t>：</a:t>
            </a:r>
            <a:endParaRPr lang="zh-CN" altLang="en-US" sz="2800" dirty="0">
              <a:latin typeface="宋体" panose="02010600030101010101" pitchFamily="2" charset="-122"/>
              <a:ea typeface="宋体" panose="02010600030101010101" pitchFamily="2" charset="-122"/>
            </a:endParaRPr>
          </a:p>
          <a:p>
            <a:pPr marL="0" lvl="2" indent="539750" eaLnBrk="1" hangingPunct="1">
              <a:lnSpc>
                <a:spcPct val="150000"/>
              </a:lnSpc>
              <a:spcBef>
                <a:spcPct val="20000"/>
              </a:spcBef>
            </a:pPr>
            <a:r>
              <a:rPr lang="en-US" altLang="zh-CN" sz="2000" dirty="0">
                <a:latin typeface="宋体" panose="02010600030101010101" pitchFamily="2" charset="-122"/>
                <a:ea typeface="宋体" panose="02010600030101010101" pitchFamily="2" charset="-122"/>
              </a:rPr>
              <a:t>  </a:t>
            </a:r>
            <a:r>
              <a:rPr lang="en-US" altLang="zh-CN" sz="2000" dirty="0">
                <a:ea typeface="宋体" panose="02010600030101010101" pitchFamily="2" charset="-122"/>
              </a:rPr>
              <a:t>IBM</a:t>
            </a:r>
            <a:r>
              <a:rPr lang="zh-CN" altLang="en-US" sz="2000" dirty="0">
                <a:ea typeface="宋体" panose="02010600030101010101" pitchFamily="2" charset="-122"/>
              </a:rPr>
              <a:t>公司研制的一种</a:t>
            </a:r>
            <a:r>
              <a:rPr lang="zh-CN" altLang="en-US" sz="2000" dirty="0">
                <a:ea typeface="宋体" panose="02010600030101010101" pitchFamily="2" charset="-122"/>
                <a:hlinkClick r:id="rId1" action="ppaction://hlinkfile"/>
              </a:rPr>
              <a:t>关系型数据库</a:t>
            </a:r>
            <a:r>
              <a:rPr lang="zh-CN" altLang="en-US" sz="2000" dirty="0">
                <a:ea typeface="宋体" panose="02010600030101010101" pitchFamily="2" charset="-122"/>
              </a:rPr>
              <a:t>系统。</a:t>
            </a:r>
            <a:r>
              <a:rPr lang="en-US" altLang="zh-CN" sz="2000" dirty="0">
                <a:ea typeface="宋体" panose="02010600030101010101" pitchFamily="2" charset="-122"/>
              </a:rPr>
              <a:t>DB2</a:t>
            </a:r>
            <a:r>
              <a:rPr lang="zh-CN" altLang="en-US" sz="2000" dirty="0">
                <a:ea typeface="宋体" panose="02010600030101010101" pitchFamily="2" charset="-122"/>
              </a:rPr>
              <a:t>主要应用于大型应用系统，具有较好的可伸缩性，可支持从</a:t>
            </a:r>
            <a:r>
              <a:rPr lang="zh-CN" altLang="en-US" sz="2000" dirty="0">
                <a:ea typeface="宋体" panose="02010600030101010101" pitchFamily="2" charset="-122"/>
                <a:hlinkClick r:id="rId2" action="ppaction://hlinkfile"/>
              </a:rPr>
              <a:t>大型机</a:t>
            </a:r>
            <a:r>
              <a:rPr lang="zh-CN" altLang="en-US" sz="2000" dirty="0">
                <a:ea typeface="宋体" panose="02010600030101010101" pitchFamily="2" charset="-122"/>
              </a:rPr>
              <a:t>到单用户环境，应用于</a:t>
            </a:r>
            <a:r>
              <a:rPr lang="en-US" altLang="zh-CN" sz="2000" dirty="0">
                <a:ea typeface="宋体" panose="02010600030101010101" pitchFamily="2" charset="-122"/>
              </a:rPr>
              <a:t>OS/2</a:t>
            </a:r>
            <a:r>
              <a:rPr lang="zh-CN" altLang="en-US" sz="2000" dirty="0">
                <a:ea typeface="宋体" panose="02010600030101010101" pitchFamily="2" charset="-122"/>
              </a:rPr>
              <a:t>、</a:t>
            </a:r>
            <a:r>
              <a:rPr lang="en-US" altLang="zh-CN" sz="2000" dirty="0">
                <a:ea typeface="宋体" panose="02010600030101010101" pitchFamily="2" charset="-122"/>
              </a:rPr>
              <a:t>Windows</a:t>
            </a:r>
            <a:r>
              <a:rPr lang="zh-CN" altLang="en-US" sz="2000" dirty="0">
                <a:ea typeface="宋体" panose="02010600030101010101" pitchFamily="2" charset="-122"/>
              </a:rPr>
              <a:t>等平台下。</a:t>
            </a:r>
            <a:endParaRPr lang="zh-CN" altLang="en-US" sz="2000" dirty="0">
              <a:latin typeface="宋体" panose="02010600030101010101" pitchFamily="2" charset="-122"/>
              <a:ea typeface="宋体" panose="02010600030101010101" pitchFamily="2" charset="-122"/>
            </a:endParaRPr>
          </a:p>
        </p:txBody>
      </p:sp>
      <p:sp>
        <p:nvSpPr>
          <p:cNvPr id="7" name="Rectangle 2"/>
          <p:cNvSpPr>
            <a:spLocks noChangeArrowheads="1"/>
          </p:cNvSpPr>
          <p:nvPr/>
        </p:nvSpPr>
        <p:spPr bwMode="auto">
          <a:xfrm>
            <a:off x="685800" y="152400"/>
            <a:ext cx="7772400" cy="747713"/>
          </a:xfrm>
          <a:prstGeom prst="rect">
            <a:avLst/>
          </a:prstGeom>
          <a:noFill/>
          <a:ln w="9525">
            <a:noFill/>
            <a:miter lim="800000"/>
          </a:ln>
        </p:spPr>
        <p:txBody>
          <a:bodyPr anchor="ctr"/>
          <a:lstStyle/>
          <a:p>
            <a:pPr eaLnBrk="1" hangingPunct="1">
              <a:defRPr/>
            </a:pPr>
            <a:r>
              <a:rPr lang="en-US" altLang="zh-CN" sz="4400" b="1" dirty="0">
                <a:solidFill>
                  <a:schemeClr val="tx2"/>
                </a:solidFill>
                <a:latin typeface="楷体_GB2312" pitchFamily="49" charset="-122"/>
                <a:ea typeface="楷体_GB2312" pitchFamily="49" charset="-122"/>
              </a:rPr>
              <a:t> </a:t>
            </a:r>
            <a:r>
              <a:rPr lang="en-US" altLang="zh-CN" sz="3200" dirty="0" smtClean="0">
                <a:solidFill>
                  <a:srgbClr val="FF33CC"/>
                </a:solidFill>
                <a:effectLst>
                  <a:outerShdw blurRad="38100" dist="38100" dir="2700000" algn="tl">
                    <a:srgbClr val="C0C0C0"/>
                  </a:outerShdw>
                </a:effectLst>
                <a:latin typeface="+mj-lt"/>
                <a:ea typeface="宋体" panose="02010600030101010101" pitchFamily="2" charset="-122"/>
                <a:cs typeface="+mj-cs"/>
              </a:rPr>
              <a:t>15</a:t>
            </a:r>
            <a:r>
              <a:rPr lang="zh-CN" altLang="en-US" sz="3200" dirty="0" smtClean="0">
                <a:solidFill>
                  <a:srgbClr val="FF33CC"/>
                </a:solidFill>
                <a:effectLst>
                  <a:outerShdw blurRad="38100" dist="38100" dir="2700000" algn="tl">
                    <a:srgbClr val="C0C0C0"/>
                  </a:outerShdw>
                </a:effectLst>
                <a:latin typeface="+mj-lt"/>
                <a:ea typeface="宋体" panose="02010600030101010101" pitchFamily="2" charset="-122"/>
                <a:cs typeface="+mj-cs"/>
              </a:rPr>
              <a:t>、</a:t>
            </a:r>
            <a:r>
              <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rPr>
              <a:t>商业数据库系统</a:t>
            </a:r>
            <a:endParaRPr lang="zh-CN" altLang="en-US" sz="3200" dirty="0">
              <a:solidFill>
                <a:srgbClr val="FF33CC"/>
              </a:solidFill>
              <a:effectLst>
                <a:outerShdw blurRad="38100" dist="38100" dir="2700000" algn="tl">
                  <a:srgbClr val="C0C0C0"/>
                </a:outerShdw>
              </a:effectLst>
              <a:latin typeface="+mj-lt"/>
              <a:ea typeface="宋体" panose="02010600030101010101" pitchFamily="2" charset="-122"/>
              <a:cs typeface="+mj-cs"/>
            </a:endParaRPr>
          </a:p>
        </p:txBody>
      </p:sp>
    </p:spTree>
  </p:cSld>
  <p:clrMapOvr>
    <a:masterClrMapping/>
  </p:clrMapOvr>
  <p:transition spd="med">
    <p:wheel spokes="8"/>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9" name="Rectangle 3"/>
          <p:cNvSpPr>
            <a:spLocks noGrp="1" noChangeArrowheads="1"/>
          </p:cNvSpPr>
          <p:nvPr>
            <p:ph type="body" sz="half" idx="1"/>
          </p:nvPr>
        </p:nvSpPr>
        <p:spPr>
          <a:xfrm>
            <a:off x="0" y="1196975"/>
            <a:ext cx="8893175" cy="2519363"/>
          </a:xfrm>
        </p:spPr>
        <p:txBody>
          <a:bodyPr/>
          <a:lstStyle/>
          <a:p>
            <a:pPr eaLnBrk="1" hangingPunct="1">
              <a:lnSpc>
                <a:spcPct val="110000"/>
              </a:lnSpc>
              <a:buClrTx/>
            </a:pPr>
            <a:r>
              <a:rPr lang="zh-CN" altLang="en-US" sz="2400" dirty="0" smtClean="0">
                <a:solidFill>
                  <a:schemeClr val="folHlink"/>
                </a:solidFill>
                <a:latin typeface="Times New Roman" panose="02020603050405020304" pitchFamily="18" charset="0"/>
                <a:ea typeface="楷体_GB2312" pitchFamily="49" charset="-122"/>
              </a:rPr>
              <a:t>本章要点：</a:t>
            </a:r>
            <a:endParaRPr lang="zh-CN" altLang="en-US" sz="2400" dirty="0" smtClean="0">
              <a:solidFill>
                <a:schemeClr val="folHlink"/>
              </a:solidFill>
              <a:latin typeface="Times New Roman" panose="02020603050405020304" pitchFamily="18" charset="0"/>
              <a:ea typeface="楷体_GB2312" pitchFamily="49" charset="-122"/>
            </a:endParaRPr>
          </a:p>
          <a:p>
            <a:pPr eaLnBrk="1" hangingPunct="1">
              <a:lnSpc>
                <a:spcPct val="110000"/>
              </a:lnSpc>
              <a:buClr>
                <a:schemeClr val="hlink"/>
              </a:buClr>
              <a:buSzTx/>
              <a:buFont typeface="Wingdings" panose="05000000000000000000" pitchFamily="2" charset="2"/>
              <a:buChar char="Ø"/>
            </a:pPr>
            <a:r>
              <a:rPr lang="en-US" altLang="zh-CN" sz="2400" dirty="0" smtClean="0">
                <a:latin typeface="Times New Roman" panose="02020603050405020304" pitchFamily="18" charset="0"/>
                <a:ea typeface="楷体_GB2312" pitchFamily="49" charset="-122"/>
              </a:rPr>
              <a:t>DB</a:t>
            </a:r>
            <a:r>
              <a:rPr lang="zh-CN" altLang="en-US" sz="2400" dirty="0" smtClean="0">
                <a:latin typeface="Times New Roman" panose="02020603050405020304" pitchFamily="18" charset="0"/>
                <a:ea typeface="楷体_GB2312" pitchFamily="49" charset="-122"/>
              </a:rPr>
              <a:t>、</a:t>
            </a:r>
            <a:r>
              <a:rPr lang="en-US" altLang="zh-CN" sz="2400" dirty="0" smtClean="0">
                <a:latin typeface="Times New Roman" panose="02020603050405020304" pitchFamily="18" charset="0"/>
                <a:ea typeface="楷体_GB2312" pitchFamily="49" charset="-122"/>
              </a:rPr>
              <a:t>DBMS</a:t>
            </a:r>
            <a:r>
              <a:rPr lang="zh-CN" altLang="en-US" sz="2400" dirty="0" smtClean="0">
                <a:latin typeface="Times New Roman" panose="02020603050405020304" pitchFamily="18" charset="0"/>
                <a:ea typeface="楷体_GB2312" pitchFamily="49" charset="-122"/>
              </a:rPr>
              <a:t>、</a:t>
            </a:r>
            <a:r>
              <a:rPr lang="en-US" altLang="zh-CN" sz="2400" dirty="0" smtClean="0">
                <a:latin typeface="Times New Roman" panose="02020603050405020304" pitchFamily="18" charset="0"/>
                <a:ea typeface="楷体_GB2312" pitchFamily="49" charset="-122"/>
              </a:rPr>
              <a:t>DBS</a:t>
            </a:r>
            <a:r>
              <a:rPr lang="zh-CN" altLang="en-US" sz="2400" dirty="0" smtClean="0">
                <a:latin typeface="Times New Roman" panose="02020603050405020304" pitchFamily="18" charset="0"/>
                <a:ea typeface="楷体_GB2312" pitchFamily="49" charset="-122"/>
              </a:rPr>
              <a:t>及其关系</a:t>
            </a:r>
            <a:endParaRPr lang="zh-CN" altLang="en-US" sz="2400" dirty="0" smtClean="0">
              <a:latin typeface="Times New Roman" panose="02020603050405020304" pitchFamily="18" charset="0"/>
              <a:ea typeface="楷体_GB2312" pitchFamily="49" charset="-122"/>
            </a:endParaRPr>
          </a:p>
          <a:p>
            <a:pPr eaLnBrk="1" hangingPunct="1">
              <a:lnSpc>
                <a:spcPct val="110000"/>
              </a:lnSpc>
              <a:buClr>
                <a:schemeClr val="hlink"/>
              </a:buClr>
              <a:buSzTx/>
              <a:buFont typeface="Wingdings" panose="05000000000000000000" pitchFamily="2" charset="2"/>
              <a:buChar char="Ø"/>
            </a:pPr>
            <a:r>
              <a:rPr lang="zh-CN" altLang="en-US" sz="2400" dirty="0" smtClean="0">
                <a:latin typeface="Times New Roman" panose="02020603050405020304" pitchFamily="18" charset="0"/>
                <a:ea typeface="楷体_GB2312" pitchFamily="49" charset="-122"/>
              </a:rPr>
              <a:t>数据模型 </a:t>
            </a:r>
            <a:endParaRPr lang="zh-CN" altLang="en-US" sz="2400" dirty="0" smtClean="0">
              <a:latin typeface="Times New Roman" panose="02020603050405020304" pitchFamily="18" charset="0"/>
              <a:ea typeface="楷体_GB2312" pitchFamily="49" charset="-122"/>
            </a:endParaRPr>
          </a:p>
          <a:p>
            <a:pPr eaLnBrk="1" hangingPunct="1">
              <a:lnSpc>
                <a:spcPct val="110000"/>
              </a:lnSpc>
              <a:buClr>
                <a:schemeClr val="hlink"/>
              </a:buClr>
              <a:buSzTx/>
              <a:buFont typeface="Wingdings" panose="05000000000000000000" pitchFamily="2" charset="2"/>
              <a:buChar char="Ø"/>
            </a:pPr>
            <a:r>
              <a:rPr lang="en-US" altLang="zh-CN" sz="2400" dirty="0" smtClean="0">
                <a:latin typeface="Times New Roman" panose="02020603050405020304" pitchFamily="18" charset="0"/>
                <a:ea typeface="楷体_GB2312" pitchFamily="49" charset="-122"/>
              </a:rPr>
              <a:t>DBS</a:t>
            </a:r>
            <a:r>
              <a:rPr lang="zh-CN" altLang="en-US" sz="2400" dirty="0" smtClean="0">
                <a:latin typeface="Times New Roman" panose="02020603050405020304" pitchFamily="18" charset="0"/>
                <a:ea typeface="楷体_GB2312" pitchFamily="49" charset="-122"/>
              </a:rPr>
              <a:t>三级模式和两层映射的作用</a:t>
            </a:r>
            <a:endParaRPr lang="zh-CN" altLang="en-US" sz="2400" dirty="0" smtClean="0">
              <a:latin typeface="Times New Roman" panose="02020603050405020304" pitchFamily="18" charset="0"/>
              <a:ea typeface="楷体_GB2312" pitchFamily="49" charset="-122"/>
            </a:endParaRPr>
          </a:p>
          <a:p>
            <a:pPr eaLnBrk="1" hangingPunct="1">
              <a:lnSpc>
                <a:spcPct val="110000"/>
              </a:lnSpc>
              <a:buClr>
                <a:schemeClr val="hlink"/>
              </a:buClr>
              <a:buSzTx/>
              <a:buFont typeface="Wingdings" panose="05000000000000000000" pitchFamily="2" charset="2"/>
              <a:buChar char="Ø"/>
            </a:pPr>
            <a:r>
              <a:rPr lang="en-US" altLang="zh-CN" sz="2400" dirty="0" smtClean="0">
                <a:latin typeface="Times New Roman" panose="02020603050405020304" pitchFamily="18" charset="0"/>
                <a:ea typeface="楷体_GB2312" pitchFamily="49" charset="-122"/>
              </a:rPr>
              <a:t>DBS</a:t>
            </a:r>
            <a:r>
              <a:rPr lang="zh-CN" altLang="en-US" sz="2400" dirty="0" smtClean="0">
                <a:latin typeface="Times New Roman" panose="02020603050405020304" pitchFamily="18" charset="0"/>
                <a:ea typeface="楷体_GB2312" pitchFamily="49" charset="-122"/>
              </a:rPr>
              <a:t>、</a:t>
            </a:r>
            <a:r>
              <a:rPr lang="en-US" altLang="zh-CN" sz="2400" dirty="0" smtClean="0">
                <a:latin typeface="Times New Roman" panose="02020603050405020304" pitchFamily="18" charset="0"/>
                <a:ea typeface="楷体_GB2312" pitchFamily="49" charset="-122"/>
              </a:rPr>
              <a:t>DBMS</a:t>
            </a:r>
            <a:r>
              <a:rPr lang="zh-CN" altLang="en-US" sz="2400" dirty="0" smtClean="0">
                <a:latin typeface="Times New Roman" panose="02020603050405020304" pitchFamily="18" charset="0"/>
                <a:ea typeface="楷体_GB2312" pitchFamily="49" charset="-122"/>
              </a:rPr>
              <a:t>的组成</a:t>
            </a:r>
            <a:endParaRPr lang="zh-CN" altLang="en-US" sz="2400" dirty="0" smtClean="0">
              <a:latin typeface="Times New Roman" panose="02020603050405020304" pitchFamily="18" charset="0"/>
              <a:ea typeface="楷体_GB2312" pitchFamily="49" charset="-122"/>
            </a:endParaRPr>
          </a:p>
          <a:p>
            <a:pPr eaLnBrk="1" hangingPunct="1"/>
            <a:endParaRPr lang="en-US" altLang="zh-CN" sz="2400" dirty="0" smtClean="0">
              <a:latin typeface="Times New Roman" panose="02020603050405020304" pitchFamily="18" charset="0"/>
              <a:ea typeface="楷体_GB2312" pitchFamily="49" charset="-122"/>
            </a:endParaRPr>
          </a:p>
        </p:txBody>
      </p:sp>
      <p:sp>
        <p:nvSpPr>
          <p:cNvPr id="7" name="标题 6"/>
          <p:cNvSpPr>
            <a:spLocks noGrp="1"/>
          </p:cNvSpPr>
          <p:nvPr>
            <p:ph type="title"/>
          </p:nvPr>
        </p:nvSpPr>
        <p:spPr/>
        <p:txBody>
          <a:bodyPr/>
          <a:lstStyle/>
          <a:p>
            <a:endParaRPr lang="zh-CN" altLang="en-US"/>
          </a:p>
        </p:txBody>
      </p:sp>
    </p:spTree>
  </p:cSld>
  <p:clrMapOvr>
    <a:masterClrMapping/>
  </p:clrMapOvr>
  <p:transition spd="med">
    <p:cover dir="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685105" y="44624"/>
            <a:ext cx="8207375" cy="838200"/>
          </a:xfrm>
        </p:spPr>
        <p:txBody>
          <a:bodyPr/>
          <a:lstStyle/>
          <a:p>
            <a:r>
              <a:rPr lang="zh-CN" altLang="en-US" sz="2800" i="0" dirty="0" smtClean="0"/>
              <a:t>数据冗余</a:t>
            </a:r>
            <a:r>
              <a:rPr lang="zh-CN" altLang="en-US" sz="2800" i="0" dirty="0"/>
              <a:t>和不一致： </a:t>
            </a:r>
            <a:r>
              <a:rPr lang="zh-CN" altLang="en-US" sz="2800" i="0" dirty="0" smtClean="0"/>
              <a:t>数据库系统</a:t>
            </a:r>
            <a:r>
              <a:rPr lang="en-US" altLang="zh-CN" sz="2800" i="0" dirty="0" smtClean="0"/>
              <a:t> </a:t>
            </a:r>
            <a:r>
              <a:rPr lang="en-US" altLang="zh-CN" sz="2800" i="0" dirty="0"/>
              <a:t>vs </a:t>
            </a:r>
            <a:r>
              <a:rPr lang="zh-CN" altLang="en-US" sz="2800" i="0" dirty="0" smtClean="0"/>
              <a:t>文件系统</a:t>
            </a:r>
            <a:endParaRPr lang="zh-CN" altLang="en-US" sz="2800" i="0" dirty="0"/>
          </a:p>
        </p:txBody>
      </p:sp>
      <p:sp>
        <p:nvSpPr>
          <p:cNvPr id="69635" name="Rectangle 3"/>
          <p:cNvSpPr>
            <a:spLocks noGrp="1" noChangeArrowheads="1"/>
          </p:cNvSpPr>
          <p:nvPr>
            <p:ph type="body" sz="half" idx="1"/>
          </p:nvPr>
        </p:nvSpPr>
        <p:spPr>
          <a:xfrm>
            <a:off x="685800" y="1371600"/>
            <a:ext cx="4749800" cy="4876800"/>
          </a:xfrm>
        </p:spPr>
        <p:txBody>
          <a:bodyPr/>
          <a:lstStyle/>
          <a:p>
            <a:r>
              <a:rPr lang="zh-CN" altLang="en-US" sz="2600"/>
              <a:t>文件系统</a:t>
            </a:r>
            <a:endParaRPr lang="zh-CN" altLang="en-US" sz="2600"/>
          </a:p>
          <a:p>
            <a:pPr lvl="1"/>
            <a:r>
              <a:rPr lang="zh-CN" altLang="en-US" sz="2400"/>
              <a:t>不同程序各自管理自己数据</a:t>
            </a:r>
            <a:endParaRPr lang="zh-CN" altLang="en-US" sz="2400"/>
          </a:p>
          <a:p>
            <a:pPr lvl="1"/>
            <a:r>
              <a:rPr lang="zh-CN" altLang="en-US" sz="2400"/>
              <a:t>数据冗余大</a:t>
            </a:r>
            <a:endParaRPr lang="zh-CN" altLang="en-US" sz="2400"/>
          </a:p>
          <a:p>
            <a:pPr lvl="1"/>
            <a:r>
              <a:rPr lang="zh-CN" altLang="en-US" sz="2400"/>
              <a:t>容易产生数据不一致</a:t>
            </a:r>
            <a:endParaRPr lang="zh-CN" altLang="en-US" sz="2400"/>
          </a:p>
          <a:p>
            <a:r>
              <a:rPr lang="zh-CN" altLang="en-US" sz="2600"/>
              <a:t>数据库系统</a:t>
            </a:r>
            <a:endParaRPr lang="zh-CN" altLang="en-US" sz="2600"/>
          </a:p>
          <a:p>
            <a:pPr lvl="1"/>
            <a:r>
              <a:rPr lang="zh-CN" altLang="en-US" sz="2400"/>
              <a:t>数据统一组织</a:t>
            </a:r>
            <a:endParaRPr lang="zh-CN" altLang="en-US" sz="2400"/>
          </a:p>
          <a:p>
            <a:pPr lvl="1"/>
            <a:r>
              <a:rPr lang="zh-CN" altLang="en-US" sz="2400"/>
              <a:t>可以实现数据冗余小</a:t>
            </a:r>
            <a:endParaRPr lang="zh-CN" altLang="en-US" sz="2400"/>
          </a:p>
          <a:p>
            <a:pPr lvl="1"/>
            <a:r>
              <a:rPr lang="zh-CN" altLang="en-US" sz="2400"/>
              <a:t>可以更好地保证数据一致性</a:t>
            </a:r>
            <a:endParaRPr lang="zh-CN" altLang="en-US" sz="2400"/>
          </a:p>
        </p:txBody>
      </p:sp>
    </p:spTree>
  </p:cSld>
  <p:clrMapOvr>
    <a:masterClrMapping/>
  </p:clrMapOvr>
  <p:transition spd="med">
    <p:wheel spokes="8"/>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685800" y="44624"/>
            <a:ext cx="7772400" cy="838200"/>
          </a:xfrm>
        </p:spPr>
        <p:txBody>
          <a:bodyPr/>
          <a:lstStyle/>
          <a:p>
            <a:r>
              <a:rPr lang="zh-CN" altLang="en-US" sz="2800" i="0" dirty="0" smtClean="0"/>
              <a:t>数据库系统</a:t>
            </a:r>
            <a:r>
              <a:rPr lang="en-US" altLang="zh-CN" sz="2800" i="0" dirty="0" smtClean="0"/>
              <a:t> </a:t>
            </a:r>
            <a:r>
              <a:rPr lang="en-US" altLang="zh-CN" sz="2800" i="0" dirty="0"/>
              <a:t>vs </a:t>
            </a:r>
            <a:r>
              <a:rPr lang="zh-CN" altLang="en-US" sz="2800" i="0" dirty="0" smtClean="0"/>
              <a:t>文件系统</a:t>
            </a:r>
            <a:endParaRPr lang="zh-CN" altLang="en-US" sz="2800" i="0" dirty="0"/>
          </a:p>
        </p:txBody>
      </p:sp>
      <p:sp>
        <p:nvSpPr>
          <p:cNvPr id="70659" name="Rectangle 3"/>
          <p:cNvSpPr>
            <a:spLocks noGrp="1" noChangeArrowheads="1"/>
          </p:cNvSpPr>
          <p:nvPr>
            <p:ph type="body" sz="half" idx="1"/>
          </p:nvPr>
        </p:nvSpPr>
        <p:spPr>
          <a:xfrm>
            <a:off x="685800" y="1371600"/>
            <a:ext cx="7702550" cy="4876800"/>
          </a:xfrm>
        </p:spPr>
        <p:txBody>
          <a:bodyPr/>
          <a:lstStyle/>
          <a:p>
            <a:r>
              <a:rPr lang="zh-CN" altLang="en-US" sz="2600" b="1" dirty="0" smtClean="0">
                <a:solidFill>
                  <a:srgbClr val="FF0000"/>
                </a:solidFill>
              </a:rPr>
              <a:t>数据完整性</a:t>
            </a:r>
            <a:endParaRPr lang="zh-CN" altLang="en-US" sz="2600" b="1" dirty="0">
              <a:solidFill>
                <a:srgbClr val="FF0000"/>
              </a:solidFill>
            </a:endParaRPr>
          </a:p>
          <a:p>
            <a:pPr lvl="1"/>
            <a:r>
              <a:rPr lang="zh-CN" altLang="en-US" sz="2400" dirty="0"/>
              <a:t>完整性指满足一致性约束的能力</a:t>
            </a:r>
            <a:endParaRPr lang="zh-CN" altLang="en-US" sz="2400" dirty="0"/>
          </a:p>
          <a:p>
            <a:pPr lvl="1"/>
            <a:r>
              <a:rPr lang="zh-CN" altLang="en-US" sz="2400" dirty="0" smtClean="0"/>
              <a:t>文件系统：</a:t>
            </a:r>
            <a:r>
              <a:rPr lang="zh-CN" altLang="en-US" sz="2400" dirty="0"/>
              <a:t>本身没有完整性保证能力</a:t>
            </a:r>
            <a:endParaRPr lang="zh-CN" altLang="en-US" sz="2400" dirty="0"/>
          </a:p>
          <a:p>
            <a:pPr lvl="1"/>
            <a:r>
              <a:rPr lang="zh-CN" altLang="en-US" sz="2400" dirty="0" smtClean="0"/>
              <a:t>数据库系统：</a:t>
            </a:r>
            <a:r>
              <a:rPr lang="en-US" altLang="zh-CN" sz="2400" dirty="0"/>
              <a:t>DBMS</a:t>
            </a:r>
            <a:r>
              <a:rPr lang="zh-CN" altLang="en-US" sz="2400" dirty="0"/>
              <a:t>允许定义并能保证数据永远满足一致性要求</a:t>
            </a:r>
            <a:endParaRPr lang="zh-CN" altLang="en-US" sz="2400" dirty="0"/>
          </a:p>
        </p:txBody>
      </p:sp>
    </p:spTree>
  </p:cSld>
  <p:clrMapOvr>
    <a:masterClrMapping/>
  </p:clrMapOvr>
  <p:transition spd="med">
    <p:wheel spokes="8"/>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685800" y="152400"/>
            <a:ext cx="7772400" cy="684312"/>
          </a:xfrm>
        </p:spPr>
        <p:txBody>
          <a:bodyPr/>
          <a:lstStyle/>
          <a:p>
            <a:r>
              <a:rPr lang="zh-CN" altLang="en-US" sz="2800" i="0" dirty="0" smtClean="0"/>
              <a:t>数据库系统</a:t>
            </a:r>
            <a:r>
              <a:rPr lang="en-US" altLang="zh-CN" sz="2800" i="0" dirty="0" smtClean="0"/>
              <a:t> </a:t>
            </a:r>
            <a:r>
              <a:rPr lang="en-US" altLang="zh-CN" sz="2800" i="0" dirty="0"/>
              <a:t>vs </a:t>
            </a:r>
            <a:r>
              <a:rPr lang="zh-CN" altLang="en-US" sz="2800" i="0" dirty="0" smtClean="0"/>
              <a:t>文件系统</a:t>
            </a:r>
            <a:r>
              <a:rPr lang="zh-CN" altLang="en-US" sz="2800" dirty="0" smtClean="0"/>
              <a:t>：</a:t>
            </a:r>
            <a:endParaRPr lang="zh-CN" altLang="en-US" sz="2800" dirty="0"/>
          </a:p>
        </p:txBody>
      </p:sp>
      <p:sp>
        <p:nvSpPr>
          <p:cNvPr id="71683" name="Rectangle 3"/>
          <p:cNvSpPr>
            <a:spLocks noGrp="1" noChangeArrowheads="1"/>
          </p:cNvSpPr>
          <p:nvPr>
            <p:ph type="body" sz="half" idx="1"/>
          </p:nvPr>
        </p:nvSpPr>
        <p:spPr>
          <a:xfrm>
            <a:off x="685800" y="1371600"/>
            <a:ext cx="4894263" cy="3641725"/>
          </a:xfrm>
        </p:spPr>
        <p:txBody>
          <a:bodyPr/>
          <a:lstStyle/>
          <a:p>
            <a:r>
              <a:rPr lang="zh-CN" altLang="en-US" sz="2600" b="1" dirty="0">
                <a:solidFill>
                  <a:srgbClr val="FF0000"/>
                </a:solidFill>
              </a:rPr>
              <a:t>原子性</a:t>
            </a:r>
            <a:endParaRPr lang="zh-CN" altLang="en-US" sz="2600" b="1" dirty="0">
              <a:solidFill>
                <a:srgbClr val="FF0000"/>
              </a:solidFill>
            </a:endParaRPr>
          </a:p>
          <a:p>
            <a:pPr lvl="1"/>
            <a:r>
              <a:rPr lang="zh-CN" altLang="en-US" sz="2400" dirty="0"/>
              <a:t>要么全做、要么全不做</a:t>
            </a:r>
            <a:endParaRPr lang="zh-CN" altLang="en-US" sz="2400" dirty="0"/>
          </a:p>
          <a:p>
            <a:r>
              <a:rPr kumimoji="0" lang="zh-CN" altLang="en-US" sz="2600" dirty="0" smtClean="0"/>
              <a:t>文件系统</a:t>
            </a:r>
            <a:endParaRPr kumimoji="0" lang="en-US" altLang="zh-CN" sz="2600" dirty="0"/>
          </a:p>
          <a:p>
            <a:pPr lvl="1"/>
            <a:r>
              <a:rPr kumimoji="0" lang="zh-CN" altLang="en-US" sz="2400" dirty="0"/>
              <a:t>没有原子性保证能力</a:t>
            </a:r>
            <a:endParaRPr kumimoji="0" lang="zh-CN" altLang="en-US" sz="2400" dirty="0"/>
          </a:p>
          <a:p>
            <a:r>
              <a:rPr kumimoji="0" lang="zh-CN" altLang="en-US" sz="2600" dirty="0" smtClean="0"/>
              <a:t>数据库系统</a:t>
            </a:r>
            <a:endParaRPr kumimoji="0" lang="en-US" altLang="zh-CN" sz="2600" dirty="0"/>
          </a:p>
          <a:p>
            <a:pPr lvl="1"/>
            <a:r>
              <a:rPr kumimoji="0" lang="zh-CN" altLang="en-US" sz="2400" dirty="0"/>
              <a:t>原子性是事务必须具备的性质</a:t>
            </a:r>
            <a:endParaRPr kumimoji="0" lang="zh-CN" altLang="en-US" sz="2400" dirty="0"/>
          </a:p>
          <a:p>
            <a:pPr>
              <a:buFont typeface="Wingdings" panose="05000000000000000000" pitchFamily="2" charset="2"/>
              <a:buNone/>
            </a:pPr>
            <a:r>
              <a:rPr lang="en-US" altLang="zh-CN" sz="2600" dirty="0"/>
              <a:t> </a:t>
            </a:r>
            <a:endParaRPr lang="zh-CN" altLang="en-US" sz="2600" dirty="0"/>
          </a:p>
        </p:txBody>
      </p:sp>
      <p:graphicFrame>
        <p:nvGraphicFramePr>
          <p:cNvPr id="71736" name="Group 56"/>
          <p:cNvGraphicFramePr>
            <a:graphicFrameLocks noGrp="1"/>
          </p:cNvGraphicFramePr>
          <p:nvPr>
            <p:ph sz="half" idx="2"/>
          </p:nvPr>
        </p:nvGraphicFramePr>
        <p:xfrm>
          <a:off x="5651500" y="1371600"/>
          <a:ext cx="2520950" cy="4073528"/>
        </p:xfrm>
        <a:graphic>
          <a:graphicData uri="http://schemas.openxmlformats.org/drawingml/2006/table">
            <a:tbl>
              <a:tblPr/>
              <a:tblGrid>
                <a:gridCol w="2520950"/>
              </a:tblGrid>
              <a:tr h="527050">
                <a:tc>
                  <a:txBody>
                    <a:bodyPr/>
                    <a:lstStyle>
                      <a:lvl1pPr marL="342900" indent="-342900" algn="l">
                        <a:spcBef>
                          <a:spcPct val="20000"/>
                        </a:spcBef>
                        <a:buClr>
                          <a:schemeClr val="folHlink"/>
                        </a:buClr>
                        <a:buSzPct val="80000"/>
                        <a:buFont typeface="Wingdings" panose="05000000000000000000" pitchFamily="2" charset="2"/>
                        <a:defRPr kumimoji="1" sz="2600">
                          <a:solidFill>
                            <a:schemeClr val="bg2"/>
                          </a:solidFill>
                          <a:latin typeface="Arial" panose="020B0604020202020204" pitchFamily="34" charset="0"/>
                          <a:ea typeface="华文新魏" panose="02010800040101010101" pitchFamily="2" charset="-122"/>
                        </a:defRPr>
                      </a:lvl1pPr>
                      <a:lvl2pPr marL="742950" indent="-285750" algn="l">
                        <a:spcBef>
                          <a:spcPct val="20000"/>
                        </a:spcBef>
                        <a:buClr>
                          <a:schemeClr val="folHlink"/>
                        </a:buClr>
                        <a:defRPr kumimoji="1" sz="2400">
                          <a:solidFill>
                            <a:schemeClr val="bg2"/>
                          </a:solidFill>
                          <a:latin typeface="Arial" panose="020B0604020202020204" pitchFamily="34" charset="0"/>
                          <a:ea typeface="华文新魏" panose="02010800040101010101" pitchFamily="2" charset="-122"/>
                        </a:defRPr>
                      </a:lvl2pPr>
                      <a:lvl3pPr marL="1143000" indent="-228600" algn="l">
                        <a:spcBef>
                          <a:spcPct val="20000"/>
                        </a:spcBef>
                        <a:buClr>
                          <a:schemeClr val="folHlink"/>
                        </a:buClr>
                        <a:buSzPct val="75000"/>
                        <a:buFont typeface="Wingdings" panose="05000000000000000000" pitchFamily="2" charset="2"/>
                        <a:defRPr kumimoji="1" sz="2000">
                          <a:solidFill>
                            <a:schemeClr val="bg2"/>
                          </a:solidFill>
                          <a:latin typeface="Arial" panose="020B0604020202020204" pitchFamily="34" charset="0"/>
                          <a:ea typeface="华文新魏" panose="02010800040101010101" pitchFamily="2" charset="-122"/>
                        </a:defRPr>
                      </a:lvl3pPr>
                      <a:lvl4pPr marL="1600200" indent="-228600" algn="l">
                        <a:spcBef>
                          <a:spcPct val="20000"/>
                        </a:spcBef>
                        <a:buClr>
                          <a:schemeClr val="folHlink"/>
                        </a:buClr>
                        <a:defRPr kumimoji="1">
                          <a:solidFill>
                            <a:schemeClr val="bg2"/>
                          </a:solidFill>
                          <a:latin typeface="Arial" panose="020B0604020202020204" pitchFamily="34" charset="0"/>
                          <a:ea typeface="华文新魏" panose="02010800040101010101" pitchFamily="2" charset="-122"/>
                        </a:defRPr>
                      </a:lvl4pPr>
                      <a:lvl5pPr marL="2057400" indent="-228600" algn="l">
                        <a:spcBef>
                          <a:spcPct val="20000"/>
                        </a:spcBef>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5pPr>
                      <a:lvl6pPr marL="25146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6pPr>
                      <a:lvl7pPr marL="29718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7pPr>
                      <a:lvl8pPr marL="34290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8pPr>
                      <a:lvl9pPr marL="38862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1600" b="0"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初始：</a:t>
                      </a:r>
                      <a:r>
                        <a:rPr kumimoji="1" lang="en-US" altLang="zh-CN" sz="1600" b="0"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A=100</a:t>
                      </a:r>
                      <a:r>
                        <a:rPr kumimoji="1" lang="zh-CN" altLang="en-US" sz="1600" b="0"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1600" b="0"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B=100</a:t>
                      </a:r>
                      <a:r>
                        <a:rPr kumimoji="1" lang="zh-CN" altLang="en-US" sz="1600" b="0"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zh-CN" altLang="en-US" sz="1600" b="0"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cap="flat">
                      <a:noFill/>
                    </a:lnL>
                    <a:lnR cap="flat">
                      <a:noFill/>
                    </a:lnR>
                    <a:lnT cap="flat">
                      <a:noFill/>
                    </a:lnT>
                    <a:lnB w="12700" cap="flat" cmpd="sng" algn="ctr">
                      <a:solidFill>
                        <a:schemeClr val="bg2"/>
                      </a:solidFill>
                      <a:prstDash val="solid"/>
                      <a:round/>
                      <a:headEnd type="none" w="med" len="med"/>
                      <a:tailEnd type="none" w="med" len="med"/>
                    </a:lnB>
                    <a:lnTlToBr>
                      <a:noFill/>
                    </a:lnTlToBr>
                    <a:lnBlToTr>
                      <a:noFill/>
                    </a:lnBlToTr>
                    <a:noFill/>
                  </a:tcPr>
                </a:tc>
              </a:tr>
              <a:tr h="793750">
                <a:tc>
                  <a:txBody>
                    <a:bodyPr/>
                    <a:lstStyle>
                      <a:lvl1pPr marL="342900" indent="-342900" algn="l">
                        <a:spcBef>
                          <a:spcPct val="20000"/>
                        </a:spcBef>
                        <a:buClr>
                          <a:schemeClr val="folHlink"/>
                        </a:buClr>
                        <a:buSzPct val="80000"/>
                        <a:buFont typeface="Wingdings" panose="05000000000000000000" pitchFamily="2" charset="2"/>
                        <a:defRPr kumimoji="1" sz="2600">
                          <a:solidFill>
                            <a:schemeClr val="bg2"/>
                          </a:solidFill>
                          <a:latin typeface="Arial" panose="020B0604020202020204" pitchFamily="34" charset="0"/>
                          <a:ea typeface="华文新魏" panose="02010800040101010101" pitchFamily="2" charset="-122"/>
                        </a:defRPr>
                      </a:lvl1pPr>
                      <a:lvl2pPr marL="742950" indent="-285750" algn="l">
                        <a:spcBef>
                          <a:spcPct val="20000"/>
                        </a:spcBef>
                        <a:buClr>
                          <a:schemeClr val="folHlink"/>
                        </a:buClr>
                        <a:defRPr kumimoji="1" sz="2400">
                          <a:solidFill>
                            <a:schemeClr val="bg2"/>
                          </a:solidFill>
                          <a:latin typeface="Arial" panose="020B0604020202020204" pitchFamily="34" charset="0"/>
                          <a:ea typeface="华文新魏" panose="02010800040101010101" pitchFamily="2" charset="-122"/>
                        </a:defRPr>
                      </a:lvl2pPr>
                      <a:lvl3pPr marL="1143000" indent="-228600" algn="l">
                        <a:spcBef>
                          <a:spcPct val="20000"/>
                        </a:spcBef>
                        <a:buClr>
                          <a:schemeClr val="folHlink"/>
                        </a:buClr>
                        <a:buSzPct val="75000"/>
                        <a:buFont typeface="Wingdings" panose="05000000000000000000" pitchFamily="2" charset="2"/>
                        <a:defRPr kumimoji="1" sz="2000">
                          <a:solidFill>
                            <a:schemeClr val="bg2"/>
                          </a:solidFill>
                          <a:latin typeface="Arial" panose="020B0604020202020204" pitchFamily="34" charset="0"/>
                          <a:ea typeface="华文新魏" panose="02010800040101010101" pitchFamily="2" charset="-122"/>
                        </a:defRPr>
                      </a:lvl3pPr>
                      <a:lvl4pPr marL="1600200" indent="-228600" algn="l">
                        <a:spcBef>
                          <a:spcPct val="20000"/>
                        </a:spcBef>
                        <a:buClr>
                          <a:schemeClr val="folHlink"/>
                        </a:buClr>
                        <a:defRPr kumimoji="1">
                          <a:solidFill>
                            <a:schemeClr val="bg2"/>
                          </a:solidFill>
                          <a:latin typeface="Arial" panose="020B0604020202020204" pitchFamily="34" charset="0"/>
                          <a:ea typeface="华文新魏" panose="02010800040101010101" pitchFamily="2" charset="-122"/>
                        </a:defRPr>
                      </a:lvl4pPr>
                      <a:lvl5pPr marL="2057400" indent="-228600" algn="l">
                        <a:spcBef>
                          <a:spcPct val="20000"/>
                        </a:spcBef>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5pPr>
                      <a:lvl6pPr marL="25146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6pPr>
                      <a:lvl7pPr marL="29718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7pPr>
                      <a:lvl8pPr marL="34290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8pPr>
                      <a:lvl9pPr marL="38862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T1</a:t>
                      </a:r>
                      <a:endParaRPr kumimoji="1" lang="en-US" altLang="zh-CN" sz="1600" b="0"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1" lang="en-US" altLang="zh-CN" sz="1600" b="0"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rPr>
                        <a:t> →50 →B)</a:t>
                      </a:r>
                      <a:endParaRPr kumimoji="1" lang="en-US" altLang="zh-CN" sz="1600" b="0" i="0" u="none" strike="noStrike" cap="none" normalizeH="0" baseline="0" smtClean="0">
                        <a:ln>
                          <a:noFill/>
                        </a:ln>
                        <a:solidFill>
                          <a:schemeClr val="bg2"/>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458788">
                <a:tc>
                  <a:txBody>
                    <a:bodyPr/>
                    <a:lstStyle>
                      <a:lvl1pPr marL="342900" indent="-342900" algn="l">
                        <a:spcBef>
                          <a:spcPct val="20000"/>
                        </a:spcBef>
                        <a:buClr>
                          <a:schemeClr val="folHlink"/>
                        </a:buClr>
                        <a:buSzPct val="80000"/>
                        <a:buFont typeface="Wingdings" panose="05000000000000000000" pitchFamily="2" charset="2"/>
                        <a:defRPr kumimoji="1" sz="2600">
                          <a:solidFill>
                            <a:schemeClr val="bg2"/>
                          </a:solidFill>
                          <a:latin typeface="Arial" panose="020B0604020202020204" pitchFamily="34" charset="0"/>
                          <a:ea typeface="华文新魏" panose="02010800040101010101" pitchFamily="2" charset="-122"/>
                        </a:defRPr>
                      </a:lvl1pPr>
                      <a:lvl2pPr marL="742950" indent="-285750" algn="l">
                        <a:spcBef>
                          <a:spcPct val="20000"/>
                        </a:spcBef>
                        <a:buClr>
                          <a:schemeClr val="folHlink"/>
                        </a:buClr>
                        <a:defRPr kumimoji="1" sz="2400">
                          <a:solidFill>
                            <a:schemeClr val="bg2"/>
                          </a:solidFill>
                          <a:latin typeface="Arial" panose="020B0604020202020204" pitchFamily="34" charset="0"/>
                          <a:ea typeface="华文新魏" panose="02010800040101010101" pitchFamily="2" charset="-122"/>
                        </a:defRPr>
                      </a:lvl2pPr>
                      <a:lvl3pPr marL="1143000" indent="-228600" algn="l">
                        <a:spcBef>
                          <a:spcPct val="20000"/>
                        </a:spcBef>
                        <a:buClr>
                          <a:schemeClr val="folHlink"/>
                        </a:buClr>
                        <a:buSzPct val="75000"/>
                        <a:buFont typeface="Wingdings" panose="05000000000000000000" pitchFamily="2" charset="2"/>
                        <a:defRPr kumimoji="1" sz="2000">
                          <a:solidFill>
                            <a:schemeClr val="bg2"/>
                          </a:solidFill>
                          <a:latin typeface="Arial" panose="020B0604020202020204" pitchFamily="34" charset="0"/>
                          <a:ea typeface="华文新魏" panose="02010800040101010101" pitchFamily="2" charset="-122"/>
                        </a:defRPr>
                      </a:lvl3pPr>
                      <a:lvl4pPr marL="1600200" indent="-228600" algn="l">
                        <a:spcBef>
                          <a:spcPct val="20000"/>
                        </a:spcBef>
                        <a:buClr>
                          <a:schemeClr val="folHlink"/>
                        </a:buClr>
                        <a:defRPr kumimoji="1">
                          <a:solidFill>
                            <a:schemeClr val="bg2"/>
                          </a:solidFill>
                          <a:latin typeface="Arial" panose="020B0604020202020204" pitchFamily="34" charset="0"/>
                          <a:ea typeface="华文新魏" panose="02010800040101010101" pitchFamily="2" charset="-122"/>
                        </a:defRPr>
                      </a:lvl4pPr>
                      <a:lvl5pPr marL="2057400" indent="-228600" algn="l">
                        <a:spcBef>
                          <a:spcPct val="20000"/>
                        </a:spcBef>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5pPr>
                      <a:lvl6pPr marL="25146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6pPr>
                      <a:lvl7pPr marL="29718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7pPr>
                      <a:lvl8pPr marL="34290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8pPr>
                      <a:lvl9pPr marL="38862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R(A)[100]</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458788">
                <a:tc>
                  <a:txBody>
                    <a:bodyPr/>
                    <a:lstStyle>
                      <a:lvl1pPr marL="342900" indent="-342900" algn="l">
                        <a:spcBef>
                          <a:spcPct val="20000"/>
                        </a:spcBef>
                        <a:buClr>
                          <a:schemeClr val="folHlink"/>
                        </a:buClr>
                        <a:buSzPct val="80000"/>
                        <a:buFont typeface="Wingdings" panose="05000000000000000000" pitchFamily="2" charset="2"/>
                        <a:defRPr kumimoji="1" sz="2600">
                          <a:solidFill>
                            <a:schemeClr val="bg2"/>
                          </a:solidFill>
                          <a:latin typeface="Arial" panose="020B0604020202020204" pitchFamily="34" charset="0"/>
                          <a:ea typeface="华文新魏" panose="02010800040101010101" pitchFamily="2" charset="-122"/>
                        </a:defRPr>
                      </a:lvl1pPr>
                      <a:lvl2pPr marL="742950" indent="-285750" algn="l">
                        <a:spcBef>
                          <a:spcPct val="20000"/>
                        </a:spcBef>
                        <a:buClr>
                          <a:schemeClr val="folHlink"/>
                        </a:buClr>
                        <a:defRPr kumimoji="1" sz="2400">
                          <a:solidFill>
                            <a:schemeClr val="bg2"/>
                          </a:solidFill>
                          <a:latin typeface="Arial" panose="020B0604020202020204" pitchFamily="34" charset="0"/>
                          <a:ea typeface="华文新魏" panose="02010800040101010101" pitchFamily="2" charset="-122"/>
                        </a:defRPr>
                      </a:lvl2pPr>
                      <a:lvl3pPr marL="1143000" indent="-228600" algn="l">
                        <a:spcBef>
                          <a:spcPct val="20000"/>
                        </a:spcBef>
                        <a:buClr>
                          <a:schemeClr val="folHlink"/>
                        </a:buClr>
                        <a:buSzPct val="75000"/>
                        <a:buFont typeface="Wingdings" panose="05000000000000000000" pitchFamily="2" charset="2"/>
                        <a:defRPr kumimoji="1" sz="2000">
                          <a:solidFill>
                            <a:schemeClr val="bg2"/>
                          </a:solidFill>
                          <a:latin typeface="Arial" panose="020B0604020202020204" pitchFamily="34" charset="0"/>
                          <a:ea typeface="华文新魏" panose="02010800040101010101" pitchFamily="2" charset="-122"/>
                        </a:defRPr>
                      </a:lvl3pPr>
                      <a:lvl4pPr marL="1600200" indent="-228600" algn="l">
                        <a:spcBef>
                          <a:spcPct val="20000"/>
                        </a:spcBef>
                        <a:buClr>
                          <a:schemeClr val="folHlink"/>
                        </a:buClr>
                        <a:defRPr kumimoji="1">
                          <a:solidFill>
                            <a:schemeClr val="bg2"/>
                          </a:solidFill>
                          <a:latin typeface="Arial" panose="020B0604020202020204" pitchFamily="34" charset="0"/>
                          <a:ea typeface="华文新魏" panose="02010800040101010101" pitchFamily="2" charset="-122"/>
                        </a:defRPr>
                      </a:lvl4pPr>
                      <a:lvl5pPr marL="2057400" indent="-228600" algn="l">
                        <a:spcBef>
                          <a:spcPct val="20000"/>
                        </a:spcBef>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5pPr>
                      <a:lvl6pPr marL="25146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6pPr>
                      <a:lvl7pPr marL="29718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7pPr>
                      <a:lvl8pPr marL="34290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8pPr>
                      <a:lvl9pPr marL="38862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 ←A-50</a:t>
                      </a:r>
                      <a:endParaRPr kumimoji="1" lang="en-US" altLang="zh-CN"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458788">
                <a:tc>
                  <a:txBody>
                    <a:bodyPr/>
                    <a:lstStyle>
                      <a:lvl1pPr marL="342900" indent="-342900" algn="l">
                        <a:spcBef>
                          <a:spcPct val="20000"/>
                        </a:spcBef>
                        <a:buClr>
                          <a:schemeClr val="folHlink"/>
                        </a:buClr>
                        <a:buSzPct val="80000"/>
                        <a:buFont typeface="Wingdings" panose="05000000000000000000" pitchFamily="2" charset="2"/>
                        <a:defRPr kumimoji="1" sz="2600">
                          <a:solidFill>
                            <a:schemeClr val="bg2"/>
                          </a:solidFill>
                          <a:latin typeface="Arial" panose="020B0604020202020204" pitchFamily="34" charset="0"/>
                          <a:ea typeface="华文新魏" panose="02010800040101010101" pitchFamily="2" charset="-122"/>
                        </a:defRPr>
                      </a:lvl1pPr>
                      <a:lvl2pPr marL="742950" indent="-285750" algn="l">
                        <a:spcBef>
                          <a:spcPct val="20000"/>
                        </a:spcBef>
                        <a:buClr>
                          <a:schemeClr val="folHlink"/>
                        </a:buClr>
                        <a:defRPr kumimoji="1" sz="2400">
                          <a:solidFill>
                            <a:schemeClr val="bg2"/>
                          </a:solidFill>
                          <a:latin typeface="Arial" panose="020B0604020202020204" pitchFamily="34" charset="0"/>
                          <a:ea typeface="华文新魏" panose="02010800040101010101" pitchFamily="2" charset="-122"/>
                        </a:defRPr>
                      </a:lvl2pPr>
                      <a:lvl3pPr marL="1143000" indent="-228600" algn="l">
                        <a:spcBef>
                          <a:spcPct val="20000"/>
                        </a:spcBef>
                        <a:buClr>
                          <a:schemeClr val="folHlink"/>
                        </a:buClr>
                        <a:buSzPct val="75000"/>
                        <a:buFont typeface="Wingdings" panose="05000000000000000000" pitchFamily="2" charset="2"/>
                        <a:defRPr kumimoji="1" sz="2000">
                          <a:solidFill>
                            <a:schemeClr val="bg2"/>
                          </a:solidFill>
                          <a:latin typeface="Arial" panose="020B0604020202020204" pitchFamily="34" charset="0"/>
                          <a:ea typeface="华文新魏" panose="02010800040101010101" pitchFamily="2" charset="-122"/>
                        </a:defRPr>
                      </a:lvl3pPr>
                      <a:lvl4pPr marL="1600200" indent="-228600" algn="l">
                        <a:spcBef>
                          <a:spcPct val="20000"/>
                        </a:spcBef>
                        <a:buClr>
                          <a:schemeClr val="folHlink"/>
                        </a:buClr>
                        <a:defRPr kumimoji="1">
                          <a:solidFill>
                            <a:schemeClr val="bg2"/>
                          </a:solidFill>
                          <a:latin typeface="Arial" panose="020B0604020202020204" pitchFamily="34" charset="0"/>
                          <a:ea typeface="华文新魏" panose="02010800040101010101" pitchFamily="2" charset="-122"/>
                        </a:defRPr>
                      </a:lvl4pPr>
                      <a:lvl5pPr marL="2057400" indent="-228600" algn="l">
                        <a:spcBef>
                          <a:spcPct val="20000"/>
                        </a:spcBef>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5pPr>
                      <a:lvl6pPr marL="25146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6pPr>
                      <a:lvl7pPr marL="29718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7pPr>
                      <a:lvl8pPr marL="34290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8pPr>
                      <a:lvl9pPr marL="38862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W(A)[50]</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458788">
                <a:tc>
                  <a:txBody>
                    <a:bodyPr/>
                    <a:lstStyle>
                      <a:lvl1pPr marL="342900" indent="-342900" algn="l">
                        <a:spcBef>
                          <a:spcPct val="20000"/>
                        </a:spcBef>
                        <a:buClr>
                          <a:schemeClr val="folHlink"/>
                        </a:buClr>
                        <a:buSzPct val="80000"/>
                        <a:buFont typeface="Wingdings" panose="05000000000000000000" pitchFamily="2" charset="2"/>
                        <a:defRPr kumimoji="1" sz="2600">
                          <a:solidFill>
                            <a:schemeClr val="bg2"/>
                          </a:solidFill>
                          <a:latin typeface="Arial" panose="020B0604020202020204" pitchFamily="34" charset="0"/>
                          <a:ea typeface="华文新魏" panose="02010800040101010101" pitchFamily="2" charset="-122"/>
                        </a:defRPr>
                      </a:lvl1pPr>
                      <a:lvl2pPr marL="742950" indent="-285750" algn="l">
                        <a:spcBef>
                          <a:spcPct val="20000"/>
                        </a:spcBef>
                        <a:buClr>
                          <a:schemeClr val="folHlink"/>
                        </a:buClr>
                        <a:defRPr kumimoji="1" sz="2400">
                          <a:solidFill>
                            <a:schemeClr val="bg2"/>
                          </a:solidFill>
                          <a:latin typeface="Arial" panose="020B0604020202020204" pitchFamily="34" charset="0"/>
                          <a:ea typeface="华文新魏" panose="02010800040101010101" pitchFamily="2" charset="-122"/>
                        </a:defRPr>
                      </a:lvl2pPr>
                      <a:lvl3pPr marL="1143000" indent="-228600" algn="l">
                        <a:spcBef>
                          <a:spcPct val="20000"/>
                        </a:spcBef>
                        <a:buClr>
                          <a:schemeClr val="folHlink"/>
                        </a:buClr>
                        <a:buSzPct val="75000"/>
                        <a:buFont typeface="Wingdings" panose="05000000000000000000" pitchFamily="2" charset="2"/>
                        <a:defRPr kumimoji="1" sz="2000">
                          <a:solidFill>
                            <a:schemeClr val="bg2"/>
                          </a:solidFill>
                          <a:latin typeface="Arial" panose="020B0604020202020204" pitchFamily="34" charset="0"/>
                          <a:ea typeface="华文新魏" panose="02010800040101010101" pitchFamily="2" charset="-122"/>
                        </a:defRPr>
                      </a:lvl3pPr>
                      <a:lvl4pPr marL="1600200" indent="-228600" algn="l">
                        <a:spcBef>
                          <a:spcPct val="20000"/>
                        </a:spcBef>
                        <a:buClr>
                          <a:schemeClr val="folHlink"/>
                        </a:buClr>
                        <a:defRPr kumimoji="1">
                          <a:solidFill>
                            <a:schemeClr val="bg2"/>
                          </a:solidFill>
                          <a:latin typeface="Arial" panose="020B0604020202020204" pitchFamily="34" charset="0"/>
                          <a:ea typeface="华文新魏" panose="02010800040101010101" pitchFamily="2" charset="-122"/>
                        </a:defRPr>
                      </a:lvl4pPr>
                      <a:lvl5pPr marL="2057400" indent="-228600" algn="l">
                        <a:spcBef>
                          <a:spcPct val="20000"/>
                        </a:spcBef>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5pPr>
                      <a:lvl6pPr marL="25146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6pPr>
                      <a:lvl7pPr marL="29718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7pPr>
                      <a:lvl8pPr marL="34290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8pPr>
                      <a:lvl9pPr marL="38862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R(B)[100]</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458788">
                <a:tc>
                  <a:txBody>
                    <a:bodyPr/>
                    <a:lstStyle>
                      <a:lvl1pPr marL="342900" indent="-342900" algn="l">
                        <a:spcBef>
                          <a:spcPct val="20000"/>
                        </a:spcBef>
                        <a:buClr>
                          <a:schemeClr val="folHlink"/>
                        </a:buClr>
                        <a:buSzPct val="80000"/>
                        <a:buFont typeface="Wingdings" panose="05000000000000000000" pitchFamily="2" charset="2"/>
                        <a:defRPr kumimoji="1" sz="2600">
                          <a:solidFill>
                            <a:schemeClr val="bg2"/>
                          </a:solidFill>
                          <a:latin typeface="Arial" panose="020B0604020202020204" pitchFamily="34" charset="0"/>
                          <a:ea typeface="华文新魏" panose="02010800040101010101" pitchFamily="2" charset="-122"/>
                        </a:defRPr>
                      </a:lvl1pPr>
                      <a:lvl2pPr marL="742950" indent="-285750" algn="l">
                        <a:spcBef>
                          <a:spcPct val="20000"/>
                        </a:spcBef>
                        <a:buClr>
                          <a:schemeClr val="folHlink"/>
                        </a:buClr>
                        <a:defRPr kumimoji="1" sz="2400">
                          <a:solidFill>
                            <a:schemeClr val="bg2"/>
                          </a:solidFill>
                          <a:latin typeface="Arial" panose="020B0604020202020204" pitchFamily="34" charset="0"/>
                          <a:ea typeface="华文新魏" panose="02010800040101010101" pitchFamily="2" charset="-122"/>
                        </a:defRPr>
                      </a:lvl2pPr>
                      <a:lvl3pPr marL="1143000" indent="-228600" algn="l">
                        <a:spcBef>
                          <a:spcPct val="20000"/>
                        </a:spcBef>
                        <a:buClr>
                          <a:schemeClr val="folHlink"/>
                        </a:buClr>
                        <a:buSzPct val="75000"/>
                        <a:buFont typeface="Wingdings" panose="05000000000000000000" pitchFamily="2" charset="2"/>
                        <a:defRPr kumimoji="1" sz="2000">
                          <a:solidFill>
                            <a:schemeClr val="bg2"/>
                          </a:solidFill>
                          <a:latin typeface="Arial" panose="020B0604020202020204" pitchFamily="34" charset="0"/>
                          <a:ea typeface="华文新魏" panose="02010800040101010101" pitchFamily="2" charset="-122"/>
                        </a:defRPr>
                      </a:lvl3pPr>
                      <a:lvl4pPr marL="1600200" indent="-228600" algn="l">
                        <a:spcBef>
                          <a:spcPct val="20000"/>
                        </a:spcBef>
                        <a:buClr>
                          <a:schemeClr val="folHlink"/>
                        </a:buClr>
                        <a:defRPr kumimoji="1">
                          <a:solidFill>
                            <a:schemeClr val="bg2"/>
                          </a:solidFill>
                          <a:latin typeface="Arial" panose="020B0604020202020204" pitchFamily="34" charset="0"/>
                          <a:ea typeface="华文新魏" panose="02010800040101010101" pitchFamily="2" charset="-122"/>
                        </a:defRPr>
                      </a:lvl4pPr>
                      <a:lvl5pPr marL="2057400" indent="-228600" algn="l">
                        <a:spcBef>
                          <a:spcPct val="20000"/>
                        </a:spcBef>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5pPr>
                      <a:lvl6pPr marL="25146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6pPr>
                      <a:lvl7pPr marL="29718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7pPr>
                      <a:lvl8pPr marL="34290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8pPr>
                      <a:lvl9pPr marL="38862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B ←B+50</a:t>
                      </a:r>
                      <a:endParaRPr kumimoji="1" lang="en-US" altLang="zh-CN" sz="16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458788">
                <a:tc>
                  <a:txBody>
                    <a:bodyPr/>
                    <a:lstStyle>
                      <a:lvl1pPr marL="342900" indent="-342900" algn="l">
                        <a:spcBef>
                          <a:spcPct val="20000"/>
                        </a:spcBef>
                        <a:buClr>
                          <a:schemeClr val="folHlink"/>
                        </a:buClr>
                        <a:buSzPct val="80000"/>
                        <a:buFont typeface="Wingdings" panose="05000000000000000000" pitchFamily="2" charset="2"/>
                        <a:defRPr kumimoji="1" sz="2600">
                          <a:solidFill>
                            <a:schemeClr val="bg2"/>
                          </a:solidFill>
                          <a:latin typeface="Arial" panose="020B0604020202020204" pitchFamily="34" charset="0"/>
                          <a:ea typeface="华文新魏" panose="02010800040101010101" pitchFamily="2" charset="-122"/>
                        </a:defRPr>
                      </a:lvl1pPr>
                      <a:lvl2pPr marL="742950" indent="-285750" algn="l">
                        <a:spcBef>
                          <a:spcPct val="20000"/>
                        </a:spcBef>
                        <a:buClr>
                          <a:schemeClr val="folHlink"/>
                        </a:buClr>
                        <a:defRPr kumimoji="1" sz="2400">
                          <a:solidFill>
                            <a:schemeClr val="bg2"/>
                          </a:solidFill>
                          <a:latin typeface="Arial" panose="020B0604020202020204" pitchFamily="34" charset="0"/>
                          <a:ea typeface="华文新魏" panose="02010800040101010101" pitchFamily="2" charset="-122"/>
                        </a:defRPr>
                      </a:lvl2pPr>
                      <a:lvl3pPr marL="1143000" indent="-228600" algn="l">
                        <a:spcBef>
                          <a:spcPct val="20000"/>
                        </a:spcBef>
                        <a:buClr>
                          <a:schemeClr val="folHlink"/>
                        </a:buClr>
                        <a:buSzPct val="75000"/>
                        <a:buFont typeface="Wingdings" panose="05000000000000000000" pitchFamily="2" charset="2"/>
                        <a:defRPr kumimoji="1" sz="2000">
                          <a:solidFill>
                            <a:schemeClr val="bg2"/>
                          </a:solidFill>
                          <a:latin typeface="Arial" panose="020B0604020202020204" pitchFamily="34" charset="0"/>
                          <a:ea typeface="华文新魏" panose="02010800040101010101" pitchFamily="2" charset="-122"/>
                        </a:defRPr>
                      </a:lvl3pPr>
                      <a:lvl4pPr marL="1600200" indent="-228600" algn="l">
                        <a:spcBef>
                          <a:spcPct val="20000"/>
                        </a:spcBef>
                        <a:buClr>
                          <a:schemeClr val="folHlink"/>
                        </a:buClr>
                        <a:defRPr kumimoji="1">
                          <a:solidFill>
                            <a:schemeClr val="bg2"/>
                          </a:solidFill>
                          <a:latin typeface="Arial" panose="020B0604020202020204" pitchFamily="34" charset="0"/>
                          <a:ea typeface="华文新魏" panose="02010800040101010101" pitchFamily="2" charset="-122"/>
                        </a:defRPr>
                      </a:lvl4pPr>
                      <a:lvl5pPr marL="2057400" indent="-228600" algn="l">
                        <a:spcBef>
                          <a:spcPct val="20000"/>
                        </a:spcBef>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5pPr>
                      <a:lvl6pPr marL="25146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6pPr>
                      <a:lvl7pPr marL="29718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7pPr>
                      <a:lvl8pPr marL="34290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8pPr>
                      <a:lvl9pPr marL="3886200" indent="-228600" fontAlgn="base">
                        <a:spcBef>
                          <a:spcPct val="20000"/>
                        </a:spcBef>
                        <a:spcAft>
                          <a:spcPct val="0"/>
                        </a:spcAft>
                        <a:buClr>
                          <a:schemeClr val="folHlink"/>
                        </a:buClr>
                        <a:buSzPct val="70000"/>
                        <a:buFont typeface="Wingdings" panose="05000000000000000000" pitchFamily="2" charset="2"/>
                        <a:defRPr kumimoji="1">
                          <a:solidFill>
                            <a:schemeClr val="bg2"/>
                          </a:solidFill>
                          <a:latin typeface="Arial" panose="020B0604020202020204" pitchFamily="34" charset="0"/>
                          <a:ea typeface="华文新魏" panose="0201080004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600" b="0" i="0" u="none" strike="noStrike" cap="none" normalizeH="0" baseline="0" smtClean="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W(B)[150]</a:t>
                      </a:r>
                      <a:endParaRPr kumimoji="1"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med">
    <p:wheel spokes="8"/>
  </p:transition>
  <p:timing>
    <p:tnLst>
      <p:par>
        <p:cTn id="1" dur="indefinite" restart="never" nodeType="tmRoot"/>
      </p:par>
    </p:tnLst>
  </p:timing>
</p:sld>
</file>

<file path=ppt/theme/theme1.xml><?xml version="1.0" encoding="utf-8"?>
<a:theme xmlns:a="http://schemas.openxmlformats.org/drawingml/2006/main" name="师大数据库第一章">
  <a:themeElements>
    <a:clrScheme name="">
      <a:dk1>
        <a:srgbClr val="000000"/>
      </a:dk1>
      <a:lt1>
        <a:srgbClr val="FFFFFF"/>
      </a:lt1>
      <a:dk2>
        <a:srgbClr val="CC3300"/>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数据库7章">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altLang="zh-CN" sz="24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lnDef>
  </a:objectDefaults>
  <a:extraClrSchemeLst>
    <a:extraClrScheme>
      <a:clrScheme name="数据库7章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数据库7章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数据库7章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数据库7章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数据库7章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数据库7章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数据库7章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师大数据库第一章</Template>
  <TotalTime>0</TotalTime>
  <Words>6904</Words>
  <Application>WPS 演示</Application>
  <PresentationFormat>全屏显示(4:3)</PresentationFormat>
  <Paragraphs>678</Paragraphs>
  <Slides>62</Slides>
  <Notes>60</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62</vt:i4>
      </vt:variant>
    </vt:vector>
  </HeadingPairs>
  <TitlesOfParts>
    <vt:vector size="86" baseType="lpstr">
      <vt:lpstr>Arial</vt:lpstr>
      <vt:lpstr>宋体</vt:lpstr>
      <vt:lpstr>Wingdings</vt:lpstr>
      <vt:lpstr>Times New Roman</vt:lpstr>
      <vt:lpstr>楷体_GB2312</vt:lpstr>
      <vt:lpstr>新宋体</vt:lpstr>
      <vt:lpstr>Tahoma</vt:lpstr>
      <vt:lpstr>华文楷体</vt:lpstr>
      <vt:lpstr>Monotype Sorts</vt:lpstr>
      <vt:lpstr>Wingdings</vt:lpstr>
      <vt:lpstr>黑体</vt:lpstr>
      <vt:lpstr>方正姚体</vt:lpstr>
      <vt:lpstr>FangSong_GB2312</vt:lpstr>
      <vt:lpstr>GungsuhChe</vt:lpstr>
      <vt:lpstr>Gungsuh</vt:lpstr>
      <vt:lpstr>Symbol</vt:lpstr>
      <vt:lpstr>华文新魏</vt:lpstr>
      <vt:lpstr>微软雅黑</vt:lpstr>
      <vt:lpstr>Arial Unicode MS</vt:lpstr>
      <vt:lpstr>Calibri</vt:lpstr>
      <vt:lpstr>楷体_GB2312</vt:lpstr>
      <vt:lpstr>仿宋</vt:lpstr>
      <vt:lpstr>Malgun Gothic</vt:lpstr>
      <vt:lpstr>师大数据库第一章</vt:lpstr>
      <vt:lpstr>Chapter 1:  绪论</vt:lpstr>
      <vt:lpstr>What is a database system</vt:lpstr>
      <vt:lpstr>DBMS目的</vt:lpstr>
      <vt:lpstr>PowerPoint 演示文稿</vt:lpstr>
      <vt:lpstr>数据孤立冗余和不一致</vt:lpstr>
      <vt:lpstr>数据库系统 vs 文件系统</vt:lpstr>
      <vt:lpstr>数据冗余和不一致： 数据库系统 vs 文件系统</vt:lpstr>
      <vt:lpstr>数据库系统 vs 文件系统</vt:lpstr>
      <vt:lpstr>数据库系统 vs 文件系统：</vt:lpstr>
      <vt:lpstr>PowerPoint 演示文稿</vt:lpstr>
      <vt:lpstr>数据库系统 vs 文件系统：</vt:lpstr>
      <vt:lpstr>数据库系统 vs 文件系统：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模式与实例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5、数据模型</vt:lpstr>
      <vt:lpstr> 网状模型</vt:lpstr>
      <vt:lpstr>5、数据模型(data model)</vt:lpstr>
      <vt:lpstr>PowerPoint 演示文稿</vt:lpstr>
      <vt:lpstr>PowerPoint 演示文稿</vt:lpstr>
      <vt:lpstr>PowerPoint 演示文稿</vt:lpstr>
      <vt:lpstr>PowerPoint 演示文稿</vt:lpstr>
      <vt:lpstr>PowerPoint 演示文稿</vt:lpstr>
      <vt:lpstr>PowerPoint 演示文稿</vt:lpstr>
      <vt:lpstr>语言 language</vt:lpstr>
      <vt:lpstr>PowerPoint 演示文稿</vt:lpstr>
      <vt:lpstr>PowerPoint 演示文稿</vt:lpstr>
      <vt:lpstr>PowerPoint 演示文稿</vt:lpstr>
      <vt:lpstr>PowerPoint 演示文稿</vt:lpstr>
      <vt:lpstr>10、保护管理</vt:lpstr>
      <vt:lpstr>PowerPoint 演示文稿</vt:lpstr>
      <vt:lpstr>PowerPoint 演示文稿</vt:lpstr>
      <vt:lpstr>PowerPoint 演示文稿</vt:lpstr>
      <vt:lpstr> </vt:lpstr>
      <vt:lpstr>13、数据库系统结构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第七章 数据库的安全性与完整性</dc:title>
  <dc:creator>Dang Depeng</dc:creator>
  <cp:lastModifiedBy>Administrator</cp:lastModifiedBy>
  <cp:revision>316</cp:revision>
  <cp:lastPrinted>2017-04-01T10:20:00Z</cp:lastPrinted>
  <dcterms:created xsi:type="dcterms:W3CDTF">2012-12-22T04:20:00Z</dcterms:created>
  <dcterms:modified xsi:type="dcterms:W3CDTF">2021-03-21T01:33:42Z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