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handoutMasterIdLst>
    <p:handoutMasterId r:id="rId54"/>
  </p:handoutMasterIdLst>
  <p:sldIdLst>
    <p:sldId id="634" r:id="rId4"/>
    <p:sldId id="823" r:id="rId5"/>
    <p:sldId id="1150" r:id="rId6"/>
    <p:sldId id="905" r:id="rId8"/>
    <p:sldId id="1098" r:id="rId9"/>
    <p:sldId id="1097" r:id="rId10"/>
    <p:sldId id="1054" r:id="rId11"/>
    <p:sldId id="1002" r:id="rId12"/>
    <p:sldId id="1046" r:id="rId13"/>
    <p:sldId id="1151" r:id="rId14"/>
    <p:sldId id="1139" r:id="rId15"/>
    <p:sldId id="1155" r:id="rId16"/>
    <p:sldId id="1156" r:id="rId17"/>
    <p:sldId id="1157" r:id="rId18"/>
    <p:sldId id="1158" r:id="rId19"/>
    <p:sldId id="1159" r:id="rId20"/>
    <p:sldId id="1160" r:id="rId21"/>
    <p:sldId id="1146" r:id="rId22"/>
    <p:sldId id="1147" r:id="rId23"/>
    <p:sldId id="1148" r:id="rId24"/>
    <p:sldId id="1152" r:id="rId25"/>
    <p:sldId id="1011" r:id="rId26"/>
    <p:sldId id="1130" r:id="rId27"/>
    <p:sldId id="1016" r:id="rId28"/>
    <p:sldId id="1017" r:id="rId29"/>
    <p:sldId id="1018" r:id="rId30"/>
    <p:sldId id="1118" r:id="rId31"/>
    <p:sldId id="1020" r:id="rId32"/>
    <p:sldId id="1074" r:id="rId33"/>
    <p:sldId id="1165" r:id="rId34"/>
    <p:sldId id="1164" r:id="rId35"/>
    <p:sldId id="1086" r:id="rId36"/>
    <p:sldId id="1088" r:id="rId37"/>
    <p:sldId id="1087" r:id="rId38"/>
    <p:sldId id="1089" r:id="rId39"/>
    <p:sldId id="1102" r:id="rId40"/>
    <p:sldId id="1090" r:id="rId41"/>
    <p:sldId id="1122" r:id="rId42"/>
    <p:sldId id="1029" r:id="rId43"/>
    <p:sldId id="1153" r:id="rId44"/>
    <p:sldId id="967" r:id="rId45"/>
    <p:sldId id="1162" r:id="rId46"/>
    <p:sldId id="1163" r:id="rId47"/>
    <p:sldId id="1154" r:id="rId48"/>
    <p:sldId id="1058" r:id="rId49"/>
    <p:sldId id="1059" r:id="rId50"/>
    <p:sldId id="978" r:id="rId51"/>
    <p:sldId id="1136" r:id="rId52"/>
    <p:sldId id="1137" r:id="rId53"/>
  </p:sldIdLst>
  <p:sldSz cx="9144000" cy="6858000" type="screen4x3"/>
  <p:notesSz cx="9942195" cy="676084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lt" initials="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3366FF"/>
    <a:srgbClr val="0000CC"/>
    <a:srgbClr val="FFFF00"/>
    <a:srgbClr val="33CCFF"/>
    <a:srgbClr val="FF0000"/>
    <a:srgbClr val="710B03"/>
    <a:srgbClr val="31F3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29" autoAdjust="0"/>
    <p:restoredTop sz="93705" autoAdjust="0"/>
  </p:normalViewPr>
  <p:slideViewPr>
    <p:cSldViewPr>
      <p:cViewPr varScale="1">
        <p:scale>
          <a:sx n="72" d="100"/>
          <a:sy n="72" d="100"/>
        </p:scale>
        <p:origin x="66" y="876"/>
      </p:cViewPr>
      <p:guideLst>
        <p:guide orient="horz" pos="2160"/>
        <p:guide pos="2880"/>
      </p:guideLst>
    </p:cSldViewPr>
  </p:slideViewPr>
  <p:outlineViewPr>
    <p:cViewPr>
      <p:scale>
        <a:sx n="33" d="100"/>
        <a:sy n="33" d="100"/>
      </p:scale>
      <p:origin x="0" y="51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8" Type="http://schemas.openxmlformats.org/officeDocument/2006/relationships/commentAuthors" Target="commentAuthors.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2-19T15:12:59.573" idx="1">
    <p:pos x="10" y="10"/>
    <p:text>换成书上的图9-1</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2706" name="Rectangle 2"/>
          <p:cNvSpPr>
            <a:spLocks noGrp="1" noChangeArrowheads="1"/>
          </p:cNvSpPr>
          <p:nvPr>
            <p:ph type="hdr" sz="quarter"/>
          </p:nvPr>
        </p:nvSpPr>
        <p:spPr bwMode="auto">
          <a:xfrm>
            <a:off x="0" y="0"/>
            <a:ext cx="4308475" cy="336550"/>
          </a:xfrm>
          <a:prstGeom prst="rect">
            <a:avLst/>
          </a:prstGeom>
          <a:noFill/>
          <a:ln w="9525">
            <a:noFill/>
            <a:miter lim="800000"/>
          </a:ln>
          <a:effectLst/>
        </p:spPr>
        <p:txBody>
          <a:bodyPr vert="horz" wrap="square" lIns="95443" tIns="47721" rIns="95443" bIns="47721" numCol="1" anchor="t" anchorCtr="0" compatLnSpc="1"/>
          <a:lstStyle>
            <a:lvl1pPr defTabSz="954405" eaLnBrk="0" hangingPunct="0">
              <a:defRPr sz="1300">
                <a:latin typeface="Arial" panose="020B0604020202020204" pitchFamily="34" charset="0"/>
                <a:cs typeface="Arial" panose="020B0604020202020204" pitchFamily="34" charset="0"/>
              </a:defRPr>
            </a:lvl1pPr>
          </a:lstStyle>
          <a:p>
            <a:pPr>
              <a:defRPr/>
            </a:pPr>
            <a:endParaRPr lang="zh-CN" altLang="en-US"/>
          </a:p>
        </p:txBody>
      </p:sp>
      <p:sp>
        <p:nvSpPr>
          <p:cNvPr id="712707" name="Rectangle 3"/>
          <p:cNvSpPr>
            <a:spLocks noGrp="1" noChangeArrowheads="1"/>
          </p:cNvSpPr>
          <p:nvPr>
            <p:ph type="dt" sz="quarter" idx="1"/>
          </p:nvPr>
        </p:nvSpPr>
        <p:spPr bwMode="auto">
          <a:xfrm>
            <a:off x="5632450" y="0"/>
            <a:ext cx="4308475" cy="336550"/>
          </a:xfrm>
          <a:prstGeom prst="rect">
            <a:avLst/>
          </a:prstGeom>
          <a:noFill/>
          <a:ln w="9525">
            <a:noFill/>
            <a:miter lim="800000"/>
          </a:ln>
          <a:effectLst/>
        </p:spPr>
        <p:txBody>
          <a:bodyPr vert="horz" wrap="square" lIns="95443" tIns="47721" rIns="95443" bIns="47721" numCol="1" anchor="t" anchorCtr="0" compatLnSpc="1"/>
          <a:lstStyle>
            <a:lvl1pPr algn="r" defTabSz="954405" eaLnBrk="0" hangingPunct="0">
              <a:defRPr sz="1300">
                <a:latin typeface="Arial" panose="020B0604020202020204" pitchFamily="34" charset="0"/>
                <a:cs typeface="Arial" panose="020B0604020202020204" pitchFamily="34" charset="0"/>
              </a:defRPr>
            </a:lvl1pPr>
          </a:lstStyle>
          <a:p>
            <a:pPr>
              <a:defRPr/>
            </a:pPr>
            <a:fld id="{378E1E61-B9C6-42A4-93C6-10E8A2D71833}" type="datetimeFigureOut">
              <a:rPr lang="zh-CN" altLang="en-US"/>
            </a:fld>
            <a:endParaRPr lang="en-US" altLang="zh-CN"/>
          </a:p>
        </p:txBody>
      </p:sp>
      <p:sp>
        <p:nvSpPr>
          <p:cNvPr id="712708" name="Rectangle 4"/>
          <p:cNvSpPr>
            <a:spLocks noGrp="1" noChangeArrowheads="1"/>
          </p:cNvSpPr>
          <p:nvPr>
            <p:ph type="ftr" sz="quarter" idx="2"/>
          </p:nvPr>
        </p:nvSpPr>
        <p:spPr bwMode="auto">
          <a:xfrm>
            <a:off x="0" y="6423025"/>
            <a:ext cx="4308475" cy="336550"/>
          </a:xfrm>
          <a:prstGeom prst="rect">
            <a:avLst/>
          </a:prstGeom>
          <a:noFill/>
          <a:ln w="9525">
            <a:noFill/>
            <a:miter lim="800000"/>
          </a:ln>
          <a:effectLst/>
        </p:spPr>
        <p:txBody>
          <a:bodyPr vert="horz" wrap="square" lIns="95443" tIns="47721" rIns="95443" bIns="47721" numCol="1" anchor="b" anchorCtr="0" compatLnSpc="1"/>
          <a:lstStyle>
            <a:lvl1pPr defTabSz="954405" eaLnBrk="0" hangingPunct="0">
              <a:defRPr sz="1300">
                <a:latin typeface="Arial" panose="020B0604020202020204" pitchFamily="34" charset="0"/>
                <a:cs typeface="Arial" panose="020B0604020202020204" pitchFamily="34" charset="0"/>
              </a:defRPr>
            </a:lvl1pPr>
          </a:lstStyle>
          <a:p>
            <a:pPr>
              <a:defRPr/>
            </a:pPr>
            <a:endParaRPr lang="en-US" altLang="zh-CN"/>
          </a:p>
        </p:txBody>
      </p:sp>
      <p:sp>
        <p:nvSpPr>
          <p:cNvPr id="712709" name="Rectangle 5"/>
          <p:cNvSpPr>
            <a:spLocks noGrp="1" noChangeArrowheads="1"/>
          </p:cNvSpPr>
          <p:nvPr>
            <p:ph type="sldNum" sz="quarter" idx="3"/>
          </p:nvPr>
        </p:nvSpPr>
        <p:spPr bwMode="auto">
          <a:xfrm>
            <a:off x="5632450" y="6423025"/>
            <a:ext cx="4308475" cy="336550"/>
          </a:xfrm>
          <a:prstGeom prst="rect">
            <a:avLst/>
          </a:prstGeom>
          <a:noFill/>
          <a:ln w="9525">
            <a:noFill/>
            <a:miter lim="800000"/>
          </a:ln>
          <a:effectLst/>
        </p:spPr>
        <p:txBody>
          <a:bodyPr vert="horz" wrap="square" lIns="95443" tIns="47721" rIns="95443" bIns="47721" numCol="1" anchor="b" anchorCtr="0" compatLnSpc="1"/>
          <a:lstStyle>
            <a:lvl1pPr algn="r" defTabSz="954405" eaLnBrk="0" hangingPunct="0">
              <a:defRPr sz="1300"/>
            </a:lvl1pPr>
          </a:lstStyle>
          <a:p>
            <a:pPr>
              <a:defRPr/>
            </a:pPr>
            <a:fld id="{9BA1D612-50C8-4FBB-908E-569FB6278426}"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4308475" cy="336550"/>
          </a:xfrm>
          <a:prstGeom prst="rect">
            <a:avLst/>
          </a:prstGeom>
          <a:noFill/>
          <a:ln w="9525">
            <a:noFill/>
            <a:miter lim="800000"/>
          </a:ln>
        </p:spPr>
        <p:txBody>
          <a:bodyPr vert="horz" wrap="square" lIns="95443" tIns="47721" rIns="95443" bIns="47721" numCol="1" anchor="t" anchorCtr="0" compatLnSpc="1"/>
          <a:lstStyle>
            <a:lvl1pPr defTabSz="954405" eaLnBrk="1" hangingPunct="1">
              <a:defRPr sz="1300">
                <a:latin typeface="Calibri" panose="020F0502020204030204" pitchFamily="34" charset="0"/>
                <a:cs typeface="Arial" panose="020B0604020202020204" pitchFamily="34" charset="0"/>
              </a:defRPr>
            </a:lvl1pPr>
          </a:lstStyle>
          <a:p>
            <a:pPr>
              <a:defRPr/>
            </a:pPr>
            <a:endParaRPr lang="zh-CN" altLang="en-US"/>
          </a:p>
        </p:txBody>
      </p:sp>
      <p:sp>
        <p:nvSpPr>
          <p:cNvPr id="3" name="Date Placeholder 2"/>
          <p:cNvSpPr>
            <a:spLocks noGrp="1"/>
          </p:cNvSpPr>
          <p:nvPr>
            <p:ph type="dt" idx="1"/>
          </p:nvPr>
        </p:nvSpPr>
        <p:spPr bwMode="auto">
          <a:xfrm>
            <a:off x="5632450" y="0"/>
            <a:ext cx="4308475" cy="336550"/>
          </a:xfrm>
          <a:prstGeom prst="rect">
            <a:avLst/>
          </a:prstGeom>
          <a:noFill/>
          <a:ln w="9525">
            <a:noFill/>
            <a:miter lim="800000"/>
          </a:ln>
        </p:spPr>
        <p:txBody>
          <a:bodyPr vert="horz" wrap="square" lIns="95443" tIns="47721" rIns="95443" bIns="47721" numCol="1" anchor="t" anchorCtr="0" compatLnSpc="1"/>
          <a:lstStyle>
            <a:lvl1pPr algn="r" defTabSz="954405" eaLnBrk="1" hangingPunct="1">
              <a:defRPr sz="1300">
                <a:latin typeface="Calibri" panose="020F0502020204030204" pitchFamily="34" charset="0"/>
                <a:cs typeface="Arial" panose="020B0604020202020204" pitchFamily="34" charset="0"/>
              </a:defRPr>
            </a:lvl1pPr>
          </a:lstStyle>
          <a:p>
            <a:pPr>
              <a:defRPr/>
            </a:pPr>
            <a:fld id="{59017D6B-745F-4E6A-993E-F0ED28CA4C11}" type="datetimeFigureOut">
              <a:rPr lang="zh-CN" altLang="en-US"/>
            </a:fld>
            <a:endParaRPr lang="en-US" altLang="zh-CN"/>
          </a:p>
        </p:txBody>
      </p:sp>
      <p:sp>
        <p:nvSpPr>
          <p:cNvPr id="4" name="Slide Image Placeholder 3"/>
          <p:cNvSpPr>
            <a:spLocks noGrp="1" noRot="1" noChangeAspect="1"/>
          </p:cNvSpPr>
          <p:nvPr>
            <p:ph type="sldImg" idx="2"/>
          </p:nvPr>
        </p:nvSpPr>
        <p:spPr>
          <a:xfrm>
            <a:off x="3281363" y="508000"/>
            <a:ext cx="3379787" cy="2533650"/>
          </a:xfrm>
          <a:prstGeom prst="rect">
            <a:avLst/>
          </a:prstGeom>
          <a:noFill/>
          <a:ln w="12700">
            <a:solidFill>
              <a:prstClr val="black"/>
            </a:solidFill>
          </a:ln>
        </p:spPr>
        <p:txBody>
          <a:bodyPr vert="horz" lIns="88112" tIns="44056" rIns="88112" bIns="44056" rtlCol="0" anchor="ctr"/>
          <a:lstStyle/>
          <a:p>
            <a:pPr lvl="0"/>
            <a:endParaRPr lang="en-US" noProof="0" smtClean="0"/>
          </a:p>
        </p:txBody>
      </p:sp>
      <p:sp>
        <p:nvSpPr>
          <p:cNvPr id="5" name="Notes Placeholder 4"/>
          <p:cNvSpPr>
            <a:spLocks noGrp="1"/>
          </p:cNvSpPr>
          <p:nvPr>
            <p:ph type="body" sz="quarter" idx="3"/>
          </p:nvPr>
        </p:nvSpPr>
        <p:spPr bwMode="auto">
          <a:xfrm>
            <a:off x="993775" y="3211513"/>
            <a:ext cx="7954963" cy="3041650"/>
          </a:xfrm>
          <a:prstGeom prst="rect">
            <a:avLst/>
          </a:prstGeom>
          <a:noFill/>
          <a:ln w="9525">
            <a:noFill/>
            <a:miter lim="800000"/>
          </a:ln>
        </p:spPr>
        <p:txBody>
          <a:bodyPr vert="horz" wrap="square" lIns="95443" tIns="47721" rIns="95443" bIns="47721" numCol="1" anchor="t"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6" name="Footer Placeholder 5"/>
          <p:cNvSpPr>
            <a:spLocks noGrp="1"/>
          </p:cNvSpPr>
          <p:nvPr>
            <p:ph type="ftr" sz="quarter" idx="4"/>
          </p:nvPr>
        </p:nvSpPr>
        <p:spPr bwMode="auto">
          <a:xfrm>
            <a:off x="0" y="6423025"/>
            <a:ext cx="4308475" cy="336550"/>
          </a:xfrm>
          <a:prstGeom prst="rect">
            <a:avLst/>
          </a:prstGeom>
          <a:noFill/>
          <a:ln w="9525">
            <a:noFill/>
            <a:miter lim="800000"/>
          </a:ln>
        </p:spPr>
        <p:txBody>
          <a:bodyPr vert="horz" wrap="square" lIns="95443" tIns="47721" rIns="95443" bIns="47721" numCol="1" anchor="b" anchorCtr="0" compatLnSpc="1"/>
          <a:lstStyle>
            <a:lvl1pPr defTabSz="954405" eaLnBrk="1" hangingPunct="1">
              <a:defRPr sz="1300">
                <a:latin typeface="Calibri" panose="020F0502020204030204" pitchFamily="34" charset="0"/>
                <a:cs typeface="Arial" panose="020B0604020202020204" pitchFamily="34" charset="0"/>
              </a:defRPr>
            </a:lvl1pPr>
          </a:lstStyle>
          <a:p>
            <a:pPr>
              <a:defRPr/>
            </a:pPr>
            <a:endParaRPr lang="zh-CN" altLang="en-US"/>
          </a:p>
        </p:txBody>
      </p:sp>
      <p:sp>
        <p:nvSpPr>
          <p:cNvPr id="7" name="Slide Number Placeholder 6"/>
          <p:cNvSpPr>
            <a:spLocks noGrp="1"/>
          </p:cNvSpPr>
          <p:nvPr>
            <p:ph type="sldNum" sz="quarter" idx="5"/>
          </p:nvPr>
        </p:nvSpPr>
        <p:spPr bwMode="auto">
          <a:xfrm>
            <a:off x="5632450" y="6423025"/>
            <a:ext cx="4308475" cy="336550"/>
          </a:xfrm>
          <a:prstGeom prst="rect">
            <a:avLst/>
          </a:prstGeom>
          <a:noFill/>
          <a:ln w="9525">
            <a:noFill/>
            <a:miter lim="800000"/>
          </a:ln>
        </p:spPr>
        <p:txBody>
          <a:bodyPr vert="horz" wrap="square" lIns="95443" tIns="47721" rIns="95443" bIns="47721" numCol="1" anchor="b" anchorCtr="0" compatLnSpc="1"/>
          <a:lstStyle>
            <a:lvl1pPr algn="r" defTabSz="954405" eaLnBrk="1" hangingPunct="1">
              <a:defRPr sz="1300">
                <a:latin typeface="Calibri" panose="020F0502020204030204" pitchFamily="34" charset="0"/>
              </a:defRPr>
            </a:lvl1pPr>
          </a:lstStyle>
          <a:p>
            <a:pPr>
              <a:defRPr/>
            </a:pPr>
            <a:fld id="{F91C7822-1002-43E0-A333-6B79B9017F64}"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91C7822-1002-43E0-A333-6B79B9017F64}"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5539" name="Rectangle 3"/>
          <p:cNvSpPr>
            <a:spLocks noGrp="1"/>
          </p:cNvSpPr>
          <p:nvPr>
            <p:ph type="body" idx="1"/>
          </p:nvPr>
        </p:nvSpPr>
        <p:spPr>
          <a:xfrm>
            <a:off x="1323975" y="3211513"/>
            <a:ext cx="7294563" cy="3041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3994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405">
              <a:defRPr>
                <a:solidFill>
                  <a:schemeClr val="tx1"/>
                </a:solidFill>
                <a:latin typeface="Arial" panose="020B0604020202020204" pitchFamily="34" charset="0"/>
                <a:ea typeface="宋体" panose="02010600030101010101" pitchFamily="2" charset="-122"/>
              </a:defRPr>
            </a:lvl1pPr>
            <a:lvl2pPr marL="742950" indent="-285750" defTabSz="954405">
              <a:defRPr>
                <a:solidFill>
                  <a:schemeClr val="tx1"/>
                </a:solidFill>
                <a:latin typeface="Arial" panose="020B0604020202020204" pitchFamily="34" charset="0"/>
                <a:ea typeface="宋体" panose="02010600030101010101" pitchFamily="2" charset="-122"/>
              </a:defRPr>
            </a:lvl2pPr>
            <a:lvl3pPr marL="1143000" indent="-228600" defTabSz="954405">
              <a:defRPr>
                <a:solidFill>
                  <a:schemeClr val="tx1"/>
                </a:solidFill>
                <a:latin typeface="Arial" panose="020B0604020202020204" pitchFamily="34" charset="0"/>
                <a:ea typeface="宋体" panose="02010600030101010101" pitchFamily="2" charset="-122"/>
              </a:defRPr>
            </a:lvl3pPr>
            <a:lvl4pPr marL="1600200" indent="-228600" defTabSz="954405">
              <a:defRPr>
                <a:solidFill>
                  <a:schemeClr val="tx1"/>
                </a:solidFill>
                <a:latin typeface="Arial" panose="020B0604020202020204" pitchFamily="34" charset="0"/>
                <a:ea typeface="宋体" panose="02010600030101010101" pitchFamily="2" charset="-122"/>
              </a:defRPr>
            </a:lvl4pPr>
            <a:lvl5pPr marL="2057400" indent="-228600" defTabSz="954405">
              <a:defRPr>
                <a:solidFill>
                  <a:schemeClr val="tx1"/>
                </a:solidFill>
                <a:latin typeface="Arial" panose="020B0604020202020204" pitchFamily="34" charset="0"/>
                <a:ea typeface="宋体" panose="02010600030101010101" pitchFamily="2" charset="-122"/>
              </a:defRPr>
            </a:lvl5pPr>
            <a:lvl6pPr marL="2514600" indent="-228600" defTabSz="9544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44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44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440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82BCBA4-C877-45F0-AEF7-ADF298FE994C}" type="slidenum">
              <a:rPr lang="zh-CN" altLang="en-US" smtClean="0">
                <a:latin typeface="Calibri" panose="020F0502020204030204" pitchFamily="34" charset="0"/>
              </a:rPr>
            </a:fld>
            <a:endParaRPr lang="en-US" altLang="zh-CN"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F91C7822-1002-43E0-A333-6B79B9017F64}"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37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smtClean="0"/>
          </a:p>
        </p:txBody>
      </p:sp>
      <p:sp>
        <p:nvSpPr>
          <p:cNvPr id="737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405">
              <a:spcBef>
                <a:spcPct val="30000"/>
              </a:spcBef>
              <a:defRPr sz="1200">
                <a:solidFill>
                  <a:schemeClr val="tx1"/>
                </a:solidFill>
                <a:latin typeface="Calibri" panose="020F0502020204030204" pitchFamily="34" charset="0"/>
                <a:ea typeface="宋体" panose="02010600030101010101" pitchFamily="2" charset="-122"/>
              </a:defRPr>
            </a:lvl1pPr>
            <a:lvl2pPr marL="714375" indent="-274955" defTabSz="954405">
              <a:spcBef>
                <a:spcPct val="30000"/>
              </a:spcBef>
              <a:defRPr sz="1200">
                <a:solidFill>
                  <a:schemeClr val="tx1"/>
                </a:solidFill>
                <a:latin typeface="Calibri" panose="020F0502020204030204" pitchFamily="34" charset="0"/>
                <a:ea typeface="宋体" panose="02010600030101010101" pitchFamily="2" charset="-122"/>
              </a:defRPr>
            </a:lvl2pPr>
            <a:lvl3pPr marL="1100455" indent="-219075" defTabSz="954405">
              <a:spcBef>
                <a:spcPct val="30000"/>
              </a:spcBef>
              <a:defRPr sz="1200">
                <a:solidFill>
                  <a:schemeClr val="tx1"/>
                </a:solidFill>
                <a:latin typeface="Calibri" panose="020F0502020204030204" pitchFamily="34" charset="0"/>
                <a:ea typeface="宋体" panose="02010600030101010101" pitchFamily="2" charset="-122"/>
              </a:defRPr>
            </a:lvl3pPr>
            <a:lvl4pPr marL="1541780" indent="-219075" defTabSz="954405">
              <a:spcBef>
                <a:spcPct val="30000"/>
              </a:spcBef>
              <a:defRPr sz="1200">
                <a:solidFill>
                  <a:schemeClr val="tx1"/>
                </a:solidFill>
                <a:latin typeface="Calibri" panose="020F0502020204030204" pitchFamily="34" charset="0"/>
                <a:ea typeface="宋体" panose="02010600030101010101" pitchFamily="2" charset="-122"/>
              </a:defRPr>
            </a:lvl4pPr>
            <a:lvl5pPr marL="1981200" indent="-219075" defTabSz="954405">
              <a:spcBef>
                <a:spcPct val="30000"/>
              </a:spcBef>
              <a:defRPr sz="1200">
                <a:solidFill>
                  <a:schemeClr val="tx1"/>
                </a:solidFill>
                <a:latin typeface="Calibri" panose="020F0502020204030204" pitchFamily="34" charset="0"/>
                <a:ea typeface="宋体" panose="02010600030101010101" pitchFamily="2" charset="-122"/>
              </a:defRPr>
            </a:lvl5pPr>
            <a:lvl6pPr marL="2438400" indent="-219075" defTabSz="95440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95600" indent="-219075" defTabSz="95440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52800" indent="-219075" defTabSz="95440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10000" indent="-219075" defTabSz="95440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5DF425AB-AA3B-4580-B2ED-CD2FFDF2A42F}" type="slidenum">
              <a:rPr kumimoji="1" lang="zh-CN" altLang="en-US" sz="1300" smtClean="0">
                <a:latin typeface="Times New Roman" panose="02020603050405020304" pitchFamily="18" charset="0"/>
              </a:rPr>
            </a:fld>
            <a:endParaRPr kumimoji="1" lang="en-US" altLang="zh-CN" sz="1300" smtClean="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57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smtClean="0"/>
          </a:p>
        </p:txBody>
      </p:sp>
      <p:sp>
        <p:nvSpPr>
          <p:cNvPr id="757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405">
              <a:spcBef>
                <a:spcPct val="30000"/>
              </a:spcBef>
              <a:defRPr sz="1200">
                <a:solidFill>
                  <a:schemeClr val="tx1"/>
                </a:solidFill>
                <a:latin typeface="Calibri" panose="020F0502020204030204" pitchFamily="34" charset="0"/>
                <a:ea typeface="宋体" panose="02010600030101010101" pitchFamily="2" charset="-122"/>
              </a:defRPr>
            </a:lvl1pPr>
            <a:lvl2pPr marL="714375" indent="-274955" defTabSz="954405">
              <a:spcBef>
                <a:spcPct val="30000"/>
              </a:spcBef>
              <a:defRPr sz="1200">
                <a:solidFill>
                  <a:schemeClr val="tx1"/>
                </a:solidFill>
                <a:latin typeface="Calibri" panose="020F0502020204030204" pitchFamily="34" charset="0"/>
                <a:ea typeface="宋体" panose="02010600030101010101" pitchFamily="2" charset="-122"/>
              </a:defRPr>
            </a:lvl2pPr>
            <a:lvl3pPr marL="1100455" indent="-219075" defTabSz="954405">
              <a:spcBef>
                <a:spcPct val="30000"/>
              </a:spcBef>
              <a:defRPr sz="1200">
                <a:solidFill>
                  <a:schemeClr val="tx1"/>
                </a:solidFill>
                <a:latin typeface="Calibri" panose="020F0502020204030204" pitchFamily="34" charset="0"/>
                <a:ea typeface="宋体" panose="02010600030101010101" pitchFamily="2" charset="-122"/>
              </a:defRPr>
            </a:lvl3pPr>
            <a:lvl4pPr marL="1541780" indent="-219075" defTabSz="954405">
              <a:spcBef>
                <a:spcPct val="30000"/>
              </a:spcBef>
              <a:defRPr sz="1200">
                <a:solidFill>
                  <a:schemeClr val="tx1"/>
                </a:solidFill>
                <a:latin typeface="Calibri" panose="020F0502020204030204" pitchFamily="34" charset="0"/>
                <a:ea typeface="宋体" panose="02010600030101010101" pitchFamily="2" charset="-122"/>
              </a:defRPr>
            </a:lvl4pPr>
            <a:lvl5pPr marL="1981200" indent="-219075" defTabSz="954405">
              <a:spcBef>
                <a:spcPct val="30000"/>
              </a:spcBef>
              <a:defRPr sz="1200">
                <a:solidFill>
                  <a:schemeClr val="tx1"/>
                </a:solidFill>
                <a:latin typeface="Calibri" panose="020F0502020204030204" pitchFamily="34" charset="0"/>
                <a:ea typeface="宋体" panose="02010600030101010101" pitchFamily="2" charset="-122"/>
              </a:defRPr>
            </a:lvl5pPr>
            <a:lvl6pPr marL="2438400" indent="-219075" defTabSz="95440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895600" indent="-219075" defTabSz="95440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352800" indent="-219075" defTabSz="95440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10000" indent="-219075" defTabSz="954405"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837BAA1-6C82-45E2-97B5-8CEEE2ED4C9F}" type="slidenum">
              <a:rPr kumimoji="1" lang="zh-CN" altLang="en-US" sz="1300" smtClean="0">
                <a:latin typeface="Times New Roman" panose="02020603050405020304" pitchFamily="18" charset="0"/>
              </a:rPr>
            </a:fld>
            <a:endParaRPr kumimoji="1" lang="en-US" altLang="zh-CN" sz="1300" smtClean="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3"/>
          <p:cNvSpPr>
            <a:spLocks noGrp="1" noChangeArrowheads="1"/>
          </p:cNvSpPr>
          <p:nvPr>
            <p:ph type="dt" sz="half" idx="10"/>
          </p:nvPr>
        </p:nvSpPr>
        <p:spPr/>
        <p:txBody>
          <a:bodyPr/>
          <a:lstStyle>
            <a:lvl1pPr>
              <a:defRPr/>
            </a:lvl1pPr>
          </a:lstStyle>
          <a:p>
            <a:pPr>
              <a:defRPr/>
            </a:pPr>
            <a:fld id="{6727A88C-BCF2-4862-A037-EB761C27025A}" type="datetimeFigureOut">
              <a:rPr lang="zh-CN" altLang="en-US"/>
            </a:fld>
            <a:endParaRPr lang="en-US" altLang="zh-CN"/>
          </a:p>
        </p:txBody>
      </p:sp>
      <p:sp>
        <p:nvSpPr>
          <p:cNvPr id="5" name="Rectangle 4"/>
          <p:cNvSpPr>
            <a:spLocks noGrp="1" noChangeArrowheads="1"/>
          </p:cNvSpPr>
          <p:nvPr>
            <p:ph type="sldNum" sz="quarter" idx="11"/>
          </p:nvPr>
        </p:nvSpPr>
        <p:spPr/>
        <p:txBody>
          <a:bodyPr/>
          <a:lstStyle>
            <a:lvl1pPr>
              <a:defRPr/>
            </a:lvl1pPr>
          </a:lstStyle>
          <a:p>
            <a:pPr>
              <a:defRPr/>
            </a:pPr>
            <a:fld id="{70BBC98B-1E2C-48D5-B3D9-339FB3797BDA}"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vl1pPr>
          </a:lstStyle>
          <a:p>
            <a:pPr>
              <a:defRPr/>
            </a:pPr>
            <a:fld id="{345A9E66-51BC-41B2-B5A8-4572CEA7706E}" type="datetimeFigureOut">
              <a:rPr lang="zh-CN" altLang="en-US"/>
            </a:fld>
            <a:endParaRPr lang="en-US" altLang="zh-CN"/>
          </a:p>
        </p:txBody>
      </p:sp>
      <p:sp>
        <p:nvSpPr>
          <p:cNvPr id="5" name="Rectangle 4"/>
          <p:cNvSpPr>
            <a:spLocks noGrp="1" noChangeArrowheads="1"/>
          </p:cNvSpPr>
          <p:nvPr>
            <p:ph type="sldNum" sz="quarter" idx="11"/>
          </p:nvPr>
        </p:nvSpPr>
        <p:spPr/>
        <p:txBody>
          <a:bodyPr/>
          <a:lstStyle>
            <a:lvl1pPr>
              <a:defRPr/>
            </a:lvl1pPr>
          </a:lstStyle>
          <a:p>
            <a:pPr>
              <a:defRPr/>
            </a:pPr>
            <a:fld id="{30A1A3AF-FD71-422C-A95B-40962C5B4BA1}"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9888" y="188913"/>
            <a:ext cx="2112962" cy="60039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88913"/>
            <a:ext cx="6186488" cy="60039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vl1pPr>
          </a:lstStyle>
          <a:p>
            <a:pPr>
              <a:defRPr/>
            </a:pPr>
            <a:fld id="{F81A0913-995E-4F43-982C-FF701F5DC634}" type="datetimeFigureOut">
              <a:rPr lang="zh-CN" altLang="en-US"/>
            </a:fld>
            <a:endParaRPr lang="en-US" altLang="zh-CN"/>
          </a:p>
        </p:txBody>
      </p:sp>
      <p:sp>
        <p:nvSpPr>
          <p:cNvPr id="5" name="Rectangle 4"/>
          <p:cNvSpPr>
            <a:spLocks noGrp="1" noChangeArrowheads="1"/>
          </p:cNvSpPr>
          <p:nvPr>
            <p:ph type="sldNum" sz="quarter" idx="11"/>
          </p:nvPr>
        </p:nvSpPr>
        <p:spPr/>
        <p:txBody>
          <a:bodyPr/>
          <a:lstStyle>
            <a:lvl1pPr>
              <a:defRPr/>
            </a:lvl1pPr>
          </a:lstStyle>
          <a:p>
            <a:pPr>
              <a:defRPr/>
            </a:pPr>
            <a:fld id="{B20A78DC-D243-4B8A-BBAE-65582295FB7B}"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9"/>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CN" altLang="en-US">
              <a:solidFill>
                <a:srgbClr val="FFFFFF"/>
              </a:solidFill>
              <a:ea typeface="宋体" panose="02010600030101010101" pitchFamily="2" charset="-122"/>
              <a:cs typeface="Arial" panose="020B0604020202020204" pitchFamily="34" charset="0"/>
            </a:endParaRPr>
          </a:p>
        </p:txBody>
      </p:sp>
      <p:sp>
        <p:nvSpPr>
          <p:cNvPr id="5" name="Rectangle 10"/>
          <p:cNvSpPr/>
          <p:nvPr/>
        </p:nvSpPr>
        <p:spPr>
          <a:xfrm>
            <a:off x="0"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CN" altLang="en-US">
              <a:solidFill>
                <a:srgbClr val="FFFFFF"/>
              </a:solidFill>
              <a:ea typeface="宋体" panose="02010600030101010101" pitchFamily="2" charset="-122"/>
              <a:cs typeface="Arial" panose="020B0604020202020204" pitchFamily="34" charset="0"/>
            </a:endParaRPr>
          </a:p>
        </p:txBody>
      </p:sp>
      <p:sp>
        <p:nvSpPr>
          <p:cNvPr id="6" name="Rectangle 11"/>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CN" altLang="en-US">
              <a:solidFill>
                <a:srgbClr val="FFFFFF"/>
              </a:solidFill>
              <a:ea typeface="宋体" panose="02010600030101010101" pitchFamily="2" charset="-122"/>
              <a:cs typeface="Arial" panose="020B0604020202020204" pitchFamily="34" charset="0"/>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Footer Placeholder 16"/>
          <p:cNvSpPr>
            <a:spLocks noGrp="1"/>
          </p:cNvSpPr>
          <p:nvPr>
            <p:ph type="ftr" sz="quarter" idx="10"/>
          </p:nvPr>
        </p:nvSpPr>
        <p:spPr>
          <a:xfrm>
            <a:off x="2085975" y="236538"/>
            <a:ext cx="5867400" cy="365125"/>
          </a:xfrm>
        </p:spPr>
        <p:txBody>
          <a:bodyPr/>
          <a:lstStyle>
            <a:lvl1pPr>
              <a:defRPr/>
            </a:lvl1pPr>
          </a:lstStyle>
          <a:p>
            <a:pPr>
              <a:defRPr/>
            </a:pPr>
            <a:endParaRPr lang="zh-CN" altLang="en-US"/>
          </a:p>
        </p:txBody>
      </p:sp>
      <p:sp>
        <p:nvSpPr>
          <p:cNvPr id="10" name="Slide Number Placeholder 28"/>
          <p:cNvSpPr>
            <a:spLocks noGrp="1"/>
          </p:cNvSpPr>
          <p:nvPr>
            <p:ph type="sldNum" sz="quarter" idx="11"/>
          </p:nvPr>
        </p:nvSpPr>
        <p:spPr>
          <a:xfrm>
            <a:off x="8001000" y="228600"/>
            <a:ext cx="838200" cy="381000"/>
          </a:xfrm>
        </p:spPr>
        <p:txBody>
          <a:bodyPr/>
          <a:lstStyle>
            <a:lvl1pPr>
              <a:defRPr>
                <a:solidFill>
                  <a:schemeClr val="tx2"/>
                </a:solidFill>
              </a:defRPr>
            </a:lvl1pPr>
          </a:lstStyle>
          <a:p>
            <a:pPr>
              <a:defRPr/>
            </a:pPr>
            <a:fld id="{A2E8BC48-9F49-4155-81B6-263091101B3F}" type="slidenum">
              <a:rPr lang="zh-CN" altLang="en-US"/>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9"/>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CN" altLang="en-US">
              <a:solidFill>
                <a:srgbClr val="FFFFFF"/>
              </a:solidFill>
              <a:ea typeface="宋体" panose="02010600030101010101" pitchFamily="2" charset="-122"/>
              <a:cs typeface="Arial" panose="020B0604020202020204" pitchFamily="34" charset="0"/>
            </a:endParaRPr>
          </a:p>
        </p:txBody>
      </p:sp>
      <p:sp>
        <p:nvSpPr>
          <p:cNvPr id="5" name="Rectangle 10"/>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CN" altLang="en-US">
              <a:solidFill>
                <a:srgbClr val="FFFFFF"/>
              </a:solidFill>
              <a:ea typeface="宋体" panose="02010600030101010101" pitchFamily="2" charset="-122"/>
              <a:cs typeface="Arial" panose="020B0604020202020204" pitchFamily="34" charset="0"/>
            </a:endParaRPr>
          </a:p>
        </p:txBody>
      </p:sp>
      <p:sp>
        <p:nvSpPr>
          <p:cNvPr id="6" name="Rectangle 11"/>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CN" altLang="en-US">
              <a:solidFill>
                <a:srgbClr val="FFFFFF"/>
              </a:solidFill>
              <a:ea typeface="宋体" panose="02010600030101010101" pitchFamily="2" charset="-122"/>
              <a:cs typeface="Arial" panose="020B0604020202020204" pitchFamily="34" charset="0"/>
            </a:endParaRPr>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a:xfrm>
            <a:off x="6096000" y="6248400"/>
            <a:ext cx="2667000" cy="365125"/>
          </a:xfrm>
        </p:spPr>
        <p:txBody>
          <a:bodyPr/>
          <a:lstStyle>
            <a:lvl1pPr>
              <a:defRPr/>
            </a:lvl1pPr>
          </a:lstStyle>
          <a:p>
            <a:pPr>
              <a:defRPr/>
            </a:pPr>
            <a:fld id="{83146854-AE13-479B-8FE5-4646B1C4D5E6}" type="datetimeFigureOut">
              <a:rPr lang="zh-CN" altLang="en-US"/>
            </a:fld>
            <a:endParaRPr lang="en-US" altLang="zh-CN"/>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pPr>
              <a:defRPr/>
            </a:pPr>
            <a:fld id="{B9F33620-679C-4AD7-8602-848DA807A7FE}" type="slidenum">
              <a:rPr lang="zh-CN" altLang="en-US"/>
            </a:fld>
            <a:endParaRPr lang="en-US" altLang="zh-CN"/>
          </a:p>
        </p:txBody>
      </p:sp>
      <p:sp>
        <p:nvSpPr>
          <p:cNvPr id="9" name="Footer Placeholder 13"/>
          <p:cNvSpPr>
            <a:spLocks noGrp="1"/>
          </p:cNvSpPr>
          <p:nvPr>
            <p:ph type="ftr" sz="quarter" idx="12"/>
          </p:nvPr>
        </p:nvSpPr>
        <p:spPr>
          <a:xfrm>
            <a:off x="609600" y="6248400"/>
            <a:ext cx="5421313" cy="365125"/>
          </a:xfrm>
        </p:spPr>
        <p:txBody>
          <a:bodyPr/>
          <a:lstStyle>
            <a:lvl1pPr>
              <a:defRPr/>
            </a:lvl1pPr>
          </a:lstStyle>
          <a:p>
            <a:pPr>
              <a:defRPr/>
            </a:pP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9"/>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CN" altLang="en-US">
              <a:solidFill>
                <a:srgbClr val="FFFFFF"/>
              </a:solidFill>
              <a:ea typeface="宋体" panose="02010600030101010101" pitchFamily="2" charset="-122"/>
              <a:cs typeface="Arial" panose="020B0604020202020204" pitchFamily="34" charset="0"/>
            </a:endParaRPr>
          </a:p>
        </p:txBody>
      </p:sp>
      <p:sp>
        <p:nvSpPr>
          <p:cNvPr id="6" name="Rectangle 10"/>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CN" altLang="en-US">
              <a:solidFill>
                <a:srgbClr val="FFFFFF"/>
              </a:solidFill>
              <a:ea typeface="宋体" panose="02010600030101010101" pitchFamily="2" charset="-122"/>
              <a:cs typeface="Arial" panose="020B0604020202020204" pitchFamily="34" charset="0"/>
            </a:endParaRPr>
          </a:p>
        </p:txBody>
      </p:sp>
      <p:sp>
        <p:nvSpPr>
          <p:cNvPr id="7" name="Rectangle 11"/>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CN" altLang="en-US">
              <a:solidFill>
                <a:srgbClr val="FFFFFF"/>
              </a:solidFill>
              <a:ea typeface="宋体" panose="02010600030101010101" pitchFamily="2" charset="-122"/>
              <a:cs typeface="Arial" panose="020B0604020202020204" pitchFamily="34" charset="0"/>
            </a:endParaRPr>
          </a:p>
        </p:txBody>
      </p:sp>
      <p:sp>
        <p:nvSpPr>
          <p:cNvPr id="8" name="Rectangle 12"/>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zh-CN" altLang="en-US">
              <a:solidFill>
                <a:srgbClr val="FFFFFF"/>
              </a:solidFill>
              <a:ea typeface="宋体" panose="02010600030101010101" pitchFamily="2" charset="-122"/>
              <a:cs typeface="Arial" panose="020B0604020202020204" pitchFamily="34" charset="0"/>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endParaRPr lang="en-US" smtClean="0"/>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a:p>
        </p:txBody>
      </p:sp>
      <p:sp>
        <p:nvSpPr>
          <p:cNvPr id="9" name="Date Placeholder 11"/>
          <p:cNvSpPr>
            <a:spLocks noGrp="1"/>
          </p:cNvSpPr>
          <p:nvPr>
            <p:ph type="dt" sz="half" idx="10"/>
          </p:nvPr>
        </p:nvSpPr>
        <p:spPr>
          <a:xfrm>
            <a:off x="6248400" y="6248400"/>
            <a:ext cx="2667000" cy="365125"/>
          </a:xfrm>
        </p:spPr>
        <p:txBody>
          <a:bodyPr/>
          <a:lstStyle>
            <a:lvl1pPr>
              <a:defRPr/>
            </a:lvl1pPr>
          </a:lstStyle>
          <a:p>
            <a:pPr>
              <a:defRPr/>
            </a:pPr>
            <a:fld id="{30C6ACC5-09D2-4FFC-9A36-12D309275249}" type="datetimeFigureOut">
              <a:rPr lang="zh-CN" altLang="en-US"/>
            </a:fld>
            <a:endParaRPr lang="en-US" altLang="zh-CN"/>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pPr>
              <a:defRPr/>
            </a:pPr>
            <a:fld id="{97809539-9C4C-4638-85E4-E3524B90DFBE}" type="slidenum">
              <a:rPr lang="zh-CN" altLang="en-US"/>
            </a:fld>
            <a:endParaRPr lang="en-US" altLang="zh-CN"/>
          </a:p>
        </p:txBody>
      </p:sp>
      <p:sp>
        <p:nvSpPr>
          <p:cNvPr id="11" name="Footer Placeholder 13"/>
          <p:cNvSpPr>
            <a:spLocks noGrp="1"/>
          </p:cNvSpPr>
          <p:nvPr>
            <p:ph type="ftr" sz="quarter" idx="12"/>
          </p:nvPr>
        </p:nvSpPr>
        <p:spPr>
          <a:xfrm>
            <a:off x="1600200" y="6248400"/>
            <a:ext cx="4572000" cy="365125"/>
          </a:xfrm>
        </p:spPr>
        <p:txBody>
          <a:bodyPr/>
          <a:lstStyle>
            <a:lvl1pPr>
              <a:defRPr/>
            </a:lvl1pPr>
          </a:lstStyle>
          <a:p>
            <a:pPr>
              <a:defRPr/>
            </a:pP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9"/>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ea typeface="宋体" panose="02010600030101010101" pitchFamily="2" charset="-122"/>
              <a:cs typeface="Arial" panose="020B0604020202020204" pitchFamily="34" charset="0"/>
            </a:endParaRPr>
          </a:p>
        </p:txBody>
      </p:sp>
      <p:sp>
        <p:nvSpPr>
          <p:cNvPr id="5" name="Rectangle 10"/>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ea typeface="宋体" panose="02010600030101010101" pitchFamily="2" charset="-122"/>
              <a:cs typeface="Arial" panose="020B0604020202020204" pitchFamily="34" charset="0"/>
            </a:endParaRPr>
          </a:p>
        </p:txBody>
      </p:sp>
      <p:sp>
        <p:nvSpPr>
          <p:cNvPr id="6" name="Rectangle 11"/>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ea typeface="宋体" panose="02010600030101010101" pitchFamily="2" charset="-122"/>
              <a:cs typeface="Arial" panose="020B0604020202020204" pitchFamily="34" charset="0"/>
            </a:endParaRPr>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64E1220C-F6BE-43B3-A402-CB0A2D17D02A}" type="datetimeFigureOut">
              <a:rPr lang="zh-CN" altLang="en-US"/>
            </a:fld>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155E8404-B77A-4CC7-97DC-47B9794151A0}" type="slidenum">
              <a:rPr lang="zh-CN" altLang="en-US"/>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
          <p:cNvSpPr>
            <a:spLocks noGrp="1" noChangeArrowheads="1"/>
          </p:cNvSpPr>
          <p:nvPr>
            <p:ph type="dt" sz="half" idx="10"/>
          </p:nvPr>
        </p:nvSpPr>
        <p:spPr/>
        <p:txBody>
          <a:bodyPr/>
          <a:lstStyle>
            <a:lvl1pPr>
              <a:defRPr/>
            </a:lvl1pPr>
          </a:lstStyle>
          <a:p>
            <a:pPr>
              <a:defRPr/>
            </a:pPr>
            <a:fld id="{9F997D47-42A9-45AD-9331-87235D228A80}" type="datetimeFigureOut">
              <a:rPr lang="zh-CN" altLang="en-US"/>
            </a:fld>
            <a:endParaRPr lang="en-US" altLang="zh-CN"/>
          </a:p>
        </p:txBody>
      </p:sp>
      <p:sp>
        <p:nvSpPr>
          <p:cNvPr id="5" name="Rectangle 4"/>
          <p:cNvSpPr>
            <a:spLocks noGrp="1" noChangeArrowheads="1"/>
          </p:cNvSpPr>
          <p:nvPr>
            <p:ph type="sldNum" sz="quarter" idx="11"/>
          </p:nvPr>
        </p:nvSpPr>
        <p:spPr/>
        <p:txBody>
          <a:bodyPr/>
          <a:lstStyle>
            <a:lvl1pPr>
              <a:defRPr/>
            </a:lvl1pPr>
          </a:lstStyle>
          <a:p>
            <a:pPr>
              <a:defRPr/>
            </a:pPr>
            <a:fld id="{DC71C1B3-5B16-410F-AAEC-176038036E47}"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3"/>
          <p:cNvSpPr>
            <a:spLocks noGrp="1" noChangeArrowheads="1"/>
          </p:cNvSpPr>
          <p:nvPr>
            <p:ph type="dt" sz="half" idx="10"/>
          </p:nvPr>
        </p:nvSpPr>
        <p:spPr/>
        <p:txBody>
          <a:bodyPr/>
          <a:lstStyle>
            <a:lvl1pPr>
              <a:defRPr/>
            </a:lvl1pPr>
          </a:lstStyle>
          <a:p>
            <a:pPr>
              <a:defRPr/>
            </a:pPr>
            <a:fld id="{B9D20F0F-D8AE-45CF-AFD4-87A292C70D0C}" type="datetimeFigureOut">
              <a:rPr lang="zh-CN" altLang="en-US"/>
            </a:fld>
            <a:endParaRPr lang="en-US" altLang="zh-CN"/>
          </a:p>
        </p:txBody>
      </p:sp>
      <p:sp>
        <p:nvSpPr>
          <p:cNvPr id="5" name="Rectangle 4"/>
          <p:cNvSpPr>
            <a:spLocks noGrp="1" noChangeArrowheads="1"/>
          </p:cNvSpPr>
          <p:nvPr>
            <p:ph type="sldNum" sz="quarter" idx="11"/>
          </p:nvPr>
        </p:nvSpPr>
        <p:spPr/>
        <p:txBody>
          <a:bodyPr/>
          <a:lstStyle>
            <a:lvl1pPr>
              <a:defRPr/>
            </a:lvl1pPr>
          </a:lstStyle>
          <a:p>
            <a:pPr>
              <a:defRPr/>
            </a:pPr>
            <a:fld id="{B1E90268-9526-49B1-903D-BF1C88892C99}"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066800"/>
            <a:ext cx="4135438" cy="5126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68838" y="1066800"/>
            <a:ext cx="4137025" cy="5126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3"/>
          <p:cNvSpPr>
            <a:spLocks noGrp="1" noChangeArrowheads="1"/>
          </p:cNvSpPr>
          <p:nvPr>
            <p:ph type="dt" sz="half" idx="10"/>
          </p:nvPr>
        </p:nvSpPr>
        <p:spPr/>
        <p:txBody>
          <a:bodyPr/>
          <a:lstStyle>
            <a:lvl1pPr>
              <a:defRPr/>
            </a:lvl1pPr>
          </a:lstStyle>
          <a:p>
            <a:pPr>
              <a:defRPr/>
            </a:pPr>
            <a:fld id="{C9B509B4-C33E-499B-AA88-0E9B6095BD91}" type="datetimeFigureOut">
              <a:rPr lang="zh-CN" altLang="en-US"/>
            </a:fld>
            <a:endParaRPr lang="en-US" altLang="zh-CN"/>
          </a:p>
        </p:txBody>
      </p:sp>
      <p:sp>
        <p:nvSpPr>
          <p:cNvPr id="6" name="Rectangle 4"/>
          <p:cNvSpPr>
            <a:spLocks noGrp="1" noChangeArrowheads="1"/>
          </p:cNvSpPr>
          <p:nvPr>
            <p:ph type="sldNum" sz="quarter" idx="11"/>
          </p:nvPr>
        </p:nvSpPr>
        <p:spPr/>
        <p:txBody>
          <a:bodyPr/>
          <a:lstStyle>
            <a:lvl1pPr>
              <a:defRPr/>
            </a:lvl1pPr>
          </a:lstStyle>
          <a:p>
            <a:pPr>
              <a:defRPr/>
            </a:pPr>
            <a:fld id="{F6A749CA-9156-4D8B-AF94-09CF46641035}"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3"/>
          <p:cNvSpPr>
            <a:spLocks noGrp="1" noChangeArrowheads="1"/>
          </p:cNvSpPr>
          <p:nvPr>
            <p:ph type="dt" sz="half" idx="10"/>
          </p:nvPr>
        </p:nvSpPr>
        <p:spPr/>
        <p:txBody>
          <a:bodyPr/>
          <a:lstStyle>
            <a:lvl1pPr>
              <a:defRPr/>
            </a:lvl1pPr>
          </a:lstStyle>
          <a:p>
            <a:pPr>
              <a:defRPr/>
            </a:pPr>
            <a:fld id="{3699F100-A8D6-47AF-ADFB-68F50BAF851A}" type="datetimeFigureOut">
              <a:rPr lang="zh-CN" altLang="en-US"/>
            </a:fld>
            <a:endParaRPr lang="en-US" altLang="zh-CN"/>
          </a:p>
        </p:txBody>
      </p:sp>
      <p:sp>
        <p:nvSpPr>
          <p:cNvPr id="8" name="Rectangle 4"/>
          <p:cNvSpPr>
            <a:spLocks noGrp="1" noChangeArrowheads="1"/>
          </p:cNvSpPr>
          <p:nvPr>
            <p:ph type="sldNum" sz="quarter" idx="11"/>
          </p:nvPr>
        </p:nvSpPr>
        <p:spPr/>
        <p:txBody>
          <a:bodyPr/>
          <a:lstStyle>
            <a:lvl1pPr>
              <a:defRPr/>
            </a:lvl1pPr>
          </a:lstStyle>
          <a:p>
            <a:pPr>
              <a:defRPr/>
            </a:pPr>
            <a:fld id="{13926AAF-3B2B-44F2-9C78-B7B98D3764E0}"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
          <p:cNvSpPr>
            <a:spLocks noGrp="1" noChangeArrowheads="1"/>
          </p:cNvSpPr>
          <p:nvPr>
            <p:ph type="dt" sz="half" idx="10"/>
          </p:nvPr>
        </p:nvSpPr>
        <p:spPr/>
        <p:txBody>
          <a:bodyPr/>
          <a:lstStyle>
            <a:lvl1pPr>
              <a:defRPr/>
            </a:lvl1pPr>
          </a:lstStyle>
          <a:p>
            <a:pPr>
              <a:defRPr/>
            </a:pPr>
            <a:fld id="{73518336-5713-4EA3-9534-F29AF5B28A0A}" type="datetimeFigureOut">
              <a:rPr lang="zh-CN" altLang="en-US"/>
            </a:fld>
            <a:endParaRPr lang="en-US" altLang="zh-CN"/>
          </a:p>
        </p:txBody>
      </p:sp>
      <p:sp>
        <p:nvSpPr>
          <p:cNvPr id="4" name="Rectangle 4"/>
          <p:cNvSpPr>
            <a:spLocks noGrp="1" noChangeArrowheads="1"/>
          </p:cNvSpPr>
          <p:nvPr>
            <p:ph type="sldNum" sz="quarter" idx="11"/>
          </p:nvPr>
        </p:nvSpPr>
        <p:spPr/>
        <p:txBody>
          <a:bodyPr/>
          <a:lstStyle>
            <a:lvl1pPr>
              <a:defRPr/>
            </a:lvl1pPr>
          </a:lstStyle>
          <a:p>
            <a:pPr>
              <a:defRPr/>
            </a:pPr>
            <a:fld id="{E626DFD1-1332-4359-AD54-47EF501EC034}"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p:txBody>
          <a:bodyPr/>
          <a:lstStyle>
            <a:lvl1pPr>
              <a:defRPr/>
            </a:lvl1pPr>
          </a:lstStyle>
          <a:p>
            <a:pPr>
              <a:defRPr/>
            </a:pPr>
            <a:fld id="{8E530698-B980-49E5-AC5B-F535B1CB949A}" type="datetimeFigureOut">
              <a:rPr lang="zh-CN" altLang="en-US"/>
            </a:fld>
            <a:endParaRPr lang="en-US" altLang="zh-CN"/>
          </a:p>
        </p:txBody>
      </p:sp>
      <p:sp>
        <p:nvSpPr>
          <p:cNvPr id="3" name="Rectangle 4"/>
          <p:cNvSpPr>
            <a:spLocks noGrp="1" noChangeArrowheads="1"/>
          </p:cNvSpPr>
          <p:nvPr>
            <p:ph type="sldNum" sz="quarter" idx="11"/>
          </p:nvPr>
        </p:nvSpPr>
        <p:spPr/>
        <p:txBody>
          <a:bodyPr/>
          <a:lstStyle>
            <a:lvl1pPr>
              <a:defRPr/>
            </a:lvl1pPr>
          </a:lstStyle>
          <a:p>
            <a:pPr>
              <a:defRPr/>
            </a:pPr>
            <a:fld id="{7BAA5E7B-2BB5-4C5F-B39F-35FA62E74571}"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3"/>
          <p:cNvSpPr>
            <a:spLocks noGrp="1" noChangeArrowheads="1"/>
          </p:cNvSpPr>
          <p:nvPr>
            <p:ph type="dt" sz="half" idx="10"/>
          </p:nvPr>
        </p:nvSpPr>
        <p:spPr/>
        <p:txBody>
          <a:bodyPr/>
          <a:lstStyle>
            <a:lvl1pPr>
              <a:defRPr/>
            </a:lvl1pPr>
          </a:lstStyle>
          <a:p>
            <a:pPr>
              <a:defRPr/>
            </a:pPr>
            <a:fld id="{2C90A874-6583-4F6E-9473-FCAD7E334D93}" type="datetimeFigureOut">
              <a:rPr lang="zh-CN" altLang="en-US"/>
            </a:fld>
            <a:endParaRPr lang="en-US" altLang="zh-CN"/>
          </a:p>
        </p:txBody>
      </p:sp>
      <p:sp>
        <p:nvSpPr>
          <p:cNvPr id="6" name="Rectangle 4"/>
          <p:cNvSpPr>
            <a:spLocks noGrp="1" noChangeArrowheads="1"/>
          </p:cNvSpPr>
          <p:nvPr>
            <p:ph type="sldNum" sz="quarter" idx="11"/>
          </p:nvPr>
        </p:nvSpPr>
        <p:spPr/>
        <p:txBody>
          <a:bodyPr/>
          <a:lstStyle>
            <a:lvl1pPr>
              <a:defRPr/>
            </a:lvl1pPr>
          </a:lstStyle>
          <a:p>
            <a:pPr>
              <a:defRPr/>
            </a:pPr>
            <a:fld id="{A784B32C-AC6D-414E-9F55-A0CDC9DB0E64}"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3"/>
          <p:cNvSpPr>
            <a:spLocks noGrp="1" noChangeArrowheads="1"/>
          </p:cNvSpPr>
          <p:nvPr>
            <p:ph type="dt" sz="half" idx="10"/>
          </p:nvPr>
        </p:nvSpPr>
        <p:spPr/>
        <p:txBody>
          <a:bodyPr/>
          <a:lstStyle>
            <a:lvl1pPr>
              <a:defRPr/>
            </a:lvl1pPr>
          </a:lstStyle>
          <a:p>
            <a:pPr>
              <a:defRPr/>
            </a:pPr>
            <a:fld id="{60D910AC-B7B2-4355-A86F-2D066905B518}" type="datetimeFigureOut">
              <a:rPr lang="zh-CN" altLang="en-US"/>
            </a:fld>
            <a:endParaRPr lang="en-US" altLang="zh-CN"/>
          </a:p>
        </p:txBody>
      </p:sp>
      <p:sp>
        <p:nvSpPr>
          <p:cNvPr id="6" name="Rectangle 4"/>
          <p:cNvSpPr>
            <a:spLocks noGrp="1" noChangeArrowheads="1"/>
          </p:cNvSpPr>
          <p:nvPr>
            <p:ph type="sldNum" sz="quarter" idx="11"/>
          </p:nvPr>
        </p:nvSpPr>
        <p:spPr/>
        <p:txBody>
          <a:bodyPr/>
          <a:lstStyle>
            <a:lvl1pPr>
              <a:defRPr/>
            </a:lvl1pPr>
          </a:lstStyle>
          <a:p>
            <a:pPr>
              <a:defRPr/>
            </a:pPr>
            <a:fld id="{E21F9F8B-4011-468E-88CC-1303B5650F67}"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vmlDrawing" Target="../drawings/vmlDrawing1.vml"/><Relationship Id="rId13" Type="http://schemas.openxmlformats.org/officeDocument/2006/relationships/image" Target="../media/image1.png"/><Relationship Id="rId12" Type="http://schemas.openxmlformats.org/officeDocument/2006/relationships/oleObject" Target="../embeddings/oleObject1.bin"/><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381000" y="1066800"/>
            <a:ext cx="8424863" cy="512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343043" name="Rectangle 3"/>
          <p:cNvSpPr>
            <a:spLocks noGrp="1" noChangeArrowheads="1"/>
          </p:cNvSpPr>
          <p:nvPr>
            <p:ph type="dt" sz="half" idx="2"/>
          </p:nvPr>
        </p:nvSpPr>
        <p:spPr bwMode="auto">
          <a:xfrm>
            <a:off x="1722438" y="6480175"/>
            <a:ext cx="1131887" cy="377825"/>
          </a:xfrm>
          <a:prstGeom prst="rect">
            <a:avLst/>
          </a:prstGeom>
          <a:noFill/>
          <a:ln w="9525">
            <a:noFill/>
            <a:miter lim="800000"/>
          </a:ln>
        </p:spPr>
        <p:txBody>
          <a:bodyPr vert="horz" wrap="square" lIns="91440" tIns="45720" rIns="91440" bIns="45720" numCol="1" anchor="t" anchorCtr="0" compatLnSpc="1"/>
          <a:lstStyle>
            <a:lvl1pPr eaLnBrk="0" hangingPunct="0">
              <a:spcBef>
                <a:spcPct val="50000"/>
              </a:spcBef>
              <a:defRPr sz="1400">
                <a:solidFill>
                  <a:schemeClr val="bg2"/>
                </a:solidFill>
                <a:latin typeface="Times New Roman" panose="02020603050405020304" pitchFamily="18" charset="0"/>
                <a:cs typeface="Arial" panose="020B0604020202020204" pitchFamily="34" charset="0"/>
              </a:defRPr>
            </a:lvl1pPr>
          </a:lstStyle>
          <a:p>
            <a:pPr>
              <a:defRPr/>
            </a:pPr>
            <a:fld id="{1F69B4EB-1CB4-469F-9C37-80C149D9F433}" type="datetimeFigureOut">
              <a:rPr lang="zh-CN" altLang="en-US"/>
            </a:fld>
            <a:endParaRPr lang="en-US" altLang="zh-CN"/>
          </a:p>
        </p:txBody>
      </p:sp>
      <p:sp>
        <p:nvSpPr>
          <p:cNvPr id="343044" name="Rectangle 4"/>
          <p:cNvSpPr>
            <a:spLocks noGrp="1" noChangeArrowheads="1"/>
          </p:cNvSpPr>
          <p:nvPr>
            <p:ph type="sldNum" sz="quarter" idx="4"/>
          </p:nvPr>
        </p:nvSpPr>
        <p:spPr bwMode="auto">
          <a:xfrm>
            <a:off x="6948488" y="6480175"/>
            <a:ext cx="800100" cy="284163"/>
          </a:xfrm>
          <a:prstGeom prst="rect">
            <a:avLst/>
          </a:prstGeom>
          <a:noFill/>
          <a:ln w="9525">
            <a:noFill/>
            <a:miter lim="800000"/>
          </a:ln>
        </p:spPr>
        <p:txBody>
          <a:bodyPr vert="horz" wrap="square" lIns="91440" tIns="45720" rIns="91440" bIns="45720" numCol="1" anchor="t" anchorCtr="0" compatLnSpc="1"/>
          <a:lstStyle>
            <a:lvl1pPr algn="r" eaLnBrk="0" hangingPunct="0">
              <a:spcBef>
                <a:spcPct val="50000"/>
              </a:spcBef>
              <a:defRPr sz="1400">
                <a:solidFill>
                  <a:schemeClr val="bg2"/>
                </a:solidFill>
                <a:latin typeface="Times New Roman" panose="02020603050405020304" pitchFamily="18" charset="0"/>
              </a:defRPr>
            </a:lvl1pPr>
          </a:lstStyle>
          <a:p>
            <a:pPr>
              <a:defRPr/>
            </a:pPr>
            <a:fld id="{1EAA6AC1-93AF-447A-B58C-ACFCFBFC14EF}" type="slidenum">
              <a:rPr lang="zh-CN" altLang="en-US"/>
            </a:fld>
            <a:endParaRPr lang="en-US" altLang="zh-CN"/>
          </a:p>
        </p:txBody>
      </p:sp>
      <p:grpSp>
        <p:nvGrpSpPr>
          <p:cNvPr id="1029" name="Group 5"/>
          <p:cNvGrpSpPr/>
          <p:nvPr/>
        </p:nvGrpSpPr>
        <p:grpSpPr bwMode="auto">
          <a:xfrm>
            <a:off x="0" y="0"/>
            <a:ext cx="539750" cy="908050"/>
            <a:chOff x="0" y="3182"/>
            <a:chExt cx="808" cy="998"/>
          </a:xfrm>
        </p:grpSpPr>
        <p:grpSp>
          <p:nvGrpSpPr>
            <p:cNvPr id="1104" name="Group 6"/>
            <p:cNvGrpSpPr/>
            <p:nvPr/>
          </p:nvGrpSpPr>
          <p:grpSpPr bwMode="auto">
            <a:xfrm>
              <a:off x="0" y="3182"/>
              <a:ext cx="506" cy="927"/>
              <a:chOff x="1685" y="1023"/>
              <a:chExt cx="506" cy="927"/>
            </a:xfrm>
          </p:grpSpPr>
          <p:sp>
            <p:nvSpPr>
              <p:cNvPr id="1117" name="Freeform 7"/>
              <p:cNvSpPr/>
              <p:nvPr/>
            </p:nvSpPr>
            <p:spPr bwMode="ltGray">
              <a:xfrm>
                <a:off x="1733" y="1328"/>
                <a:ext cx="76" cy="618"/>
              </a:xfrm>
              <a:custGeom>
                <a:avLst/>
                <a:gdLst>
                  <a:gd name="T0" fmla="*/ 0 w 76"/>
                  <a:gd name="T1" fmla="*/ 54 h 621"/>
                  <a:gd name="T2" fmla="*/ 11 w 76"/>
                  <a:gd name="T3" fmla="*/ 253 h 621"/>
                  <a:gd name="T4" fmla="*/ 22 w 76"/>
                  <a:gd name="T5" fmla="*/ 410 h 621"/>
                  <a:gd name="T6" fmla="*/ 30 w 76"/>
                  <a:gd name="T7" fmla="*/ 522 h 621"/>
                  <a:gd name="T8" fmla="*/ 28 w 76"/>
                  <a:gd name="T9" fmla="*/ 572 h 621"/>
                  <a:gd name="T10" fmla="*/ 44 w 76"/>
                  <a:gd name="T11" fmla="*/ 572 h 621"/>
                  <a:gd name="T12" fmla="*/ 49 w 76"/>
                  <a:gd name="T13" fmla="*/ 504 h 621"/>
                  <a:gd name="T14" fmla="*/ 52 w 76"/>
                  <a:gd name="T15" fmla="*/ 402 h 621"/>
                  <a:gd name="T16" fmla="*/ 58 w 76"/>
                  <a:gd name="T17" fmla="*/ 303 h 621"/>
                  <a:gd name="T18" fmla="*/ 61 w 76"/>
                  <a:gd name="T19" fmla="*/ 234 h 621"/>
                  <a:gd name="T20" fmla="*/ 67 w 76"/>
                  <a:gd name="T21" fmla="*/ 119 h 621"/>
                  <a:gd name="T22" fmla="*/ 75 w 76"/>
                  <a:gd name="T23" fmla="*/ 36 h 621"/>
                  <a:gd name="T24" fmla="*/ 70 w 76"/>
                  <a:gd name="T25" fmla="*/ 11 h 621"/>
                  <a:gd name="T26" fmla="*/ 62 w 76"/>
                  <a:gd name="T27" fmla="*/ 0 h 621"/>
                  <a:gd name="T28" fmla="*/ 53 w 76"/>
                  <a:gd name="T29" fmla="*/ 105 h 621"/>
                  <a:gd name="T30" fmla="*/ 45 w 76"/>
                  <a:gd name="T31" fmla="*/ 208 h 621"/>
                  <a:gd name="T32" fmla="*/ 43 w 76"/>
                  <a:gd name="T33" fmla="*/ 289 h 621"/>
                  <a:gd name="T34" fmla="*/ 40 w 76"/>
                  <a:gd name="T35" fmla="*/ 358 h 621"/>
                  <a:gd name="T36" fmla="*/ 34 w 76"/>
                  <a:gd name="T37" fmla="*/ 443 h 621"/>
                  <a:gd name="T38" fmla="*/ 25 w 76"/>
                  <a:gd name="T39" fmla="*/ 302 h 621"/>
                  <a:gd name="T40" fmla="*/ 15 w 76"/>
                  <a:gd name="T41" fmla="*/ 171 h 621"/>
                  <a:gd name="T42" fmla="*/ 0 w 76"/>
                  <a:gd name="T43" fmla="*/ 54 h 6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18" name="Freeform 8"/>
              <p:cNvSpPr/>
              <p:nvPr/>
            </p:nvSpPr>
            <p:spPr bwMode="ltGray">
              <a:xfrm>
                <a:off x="1790" y="1583"/>
                <a:ext cx="121" cy="349"/>
              </a:xfrm>
              <a:custGeom>
                <a:avLst/>
                <a:gdLst>
                  <a:gd name="T0" fmla="*/ 0 w 120"/>
                  <a:gd name="T1" fmla="*/ 161 h 349"/>
                  <a:gd name="T2" fmla="*/ 10 w 120"/>
                  <a:gd name="T3" fmla="*/ 232 h 349"/>
                  <a:gd name="T4" fmla="*/ 20 w 120"/>
                  <a:gd name="T5" fmla="*/ 289 h 349"/>
                  <a:gd name="T6" fmla="*/ 26 w 120"/>
                  <a:gd name="T7" fmla="*/ 331 h 349"/>
                  <a:gd name="T8" fmla="*/ 25 w 120"/>
                  <a:gd name="T9" fmla="*/ 348 h 349"/>
                  <a:gd name="T10" fmla="*/ 39 w 120"/>
                  <a:gd name="T11" fmla="*/ 348 h 349"/>
                  <a:gd name="T12" fmla="*/ 43 w 120"/>
                  <a:gd name="T13" fmla="*/ 323 h 349"/>
                  <a:gd name="T14" fmla="*/ 45 w 120"/>
                  <a:gd name="T15" fmla="*/ 286 h 349"/>
                  <a:gd name="T16" fmla="*/ 51 w 120"/>
                  <a:gd name="T17" fmla="*/ 252 h 349"/>
                  <a:gd name="T18" fmla="*/ 54 w 120"/>
                  <a:gd name="T19" fmla="*/ 226 h 349"/>
                  <a:gd name="T20" fmla="*/ 59 w 120"/>
                  <a:gd name="T21" fmla="*/ 188 h 349"/>
                  <a:gd name="T22" fmla="*/ 82 w 120"/>
                  <a:gd name="T23" fmla="*/ 156 h 349"/>
                  <a:gd name="T24" fmla="*/ 87 w 120"/>
                  <a:gd name="T25" fmla="*/ 127 h 349"/>
                  <a:gd name="T26" fmla="*/ 93 w 120"/>
                  <a:gd name="T27" fmla="*/ 96 h 349"/>
                  <a:gd name="T28" fmla="*/ 102 w 120"/>
                  <a:gd name="T29" fmla="*/ 66 h 349"/>
                  <a:gd name="T30" fmla="*/ 112 w 120"/>
                  <a:gd name="T31" fmla="*/ 40 h 349"/>
                  <a:gd name="T32" fmla="*/ 129 w 120"/>
                  <a:gd name="T33" fmla="*/ 15 h 349"/>
                  <a:gd name="T34" fmla="*/ 135 w 120"/>
                  <a:gd name="T35" fmla="*/ 5 h 349"/>
                  <a:gd name="T36" fmla="*/ 128 w 120"/>
                  <a:gd name="T37" fmla="*/ 0 h 349"/>
                  <a:gd name="T38" fmla="*/ 117 w 120"/>
                  <a:gd name="T39" fmla="*/ 10 h 349"/>
                  <a:gd name="T40" fmla="*/ 102 w 120"/>
                  <a:gd name="T41" fmla="*/ 33 h 349"/>
                  <a:gd name="T42" fmla="*/ 91 w 120"/>
                  <a:gd name="T43" fmla="*/ 57 h 349"/>
                  <a:gd name="T44" fmla="*/ 82 w 120"/>
                  <a:gd name="T45" fmla="*/ 81 h 349"/>
                  <a:gd name="T46" fmla="*/ 76 w 120"/>
                  <a:gd name="T47" fmla="*/ 113 h 349"/>
                  <a:gd name="T48" fmla="*/ 55 w 120"/>
                  <a:gd name="T49" fmla="*/ 144 h 349"/>
                  <a:gd name="T50" fmla="*/ 47 w 120"/>
                  <a:gd name="T51" fmla="*/ 184 h 349"/>
                  <a:gd name="T52" fmla="*/ 40 w 120"/>
                  <a:gd name="T53" fmla="*/ 217 h 349"/>
                  <a:gd name="T54" fmla="*/ 37 w 120"/>
                  <a:gd name="T55" fmla="*/ 244 h 349"/>
                  <a:gd name="T56" fmla="*/ 36 w 120"/>
                  <a:gd name="T57" fmla="*/ 272 h 349"/>
                  <a:gd name="T58" fmla="*/ 30 w 120"/>
                  <a:gd name="T59" fmla="*/ 300 h 349"/>
                  <a:gd name="T60" fmla="*/ 22 w 120"/>
                  <a:gd name="T61" fmla="*/ 251 h 349"/>
                  <a:gd name="T62" fmla="*/ 13 w 120"/>
                  <a:gd name="T63" fmla="*/ 205 h 349"/>
                  <a:gd name="T64" fmla="*/ 0 w 120"/>
                  <a:gd name="T65" fmla="*/ 161 h 3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19" name="Freeform 9"/>
              <p:cNvSpPr/>
              <p:nvPr/>
            </p:nvSpPr>
            <p:spPr bwMode="ltGray">
              <a:xfrm>
                <a:off x="1685" y="1239"/>
                <a:ext cx="266" cy="391"/>
              </a:xfrm>
              <a:custGeom>
                <a:avLst/>
                <a:gdLst>
                  <a:gd name="T0" fmla="*/ 107 w 266"/>
                  <a:gd name="T1" fmla="*/ 123 h 391"/>
                  <a:gd name="T2" fmla="*/ 116 w 266"/>
                  <a:gd name="T3" fmla="*/ 135 h 391"/>
                  <a:gd name="T4" fmla="*/ 163 w 266"/>
                  <a:gd name="T5" fmla="*/ 114 h 391"/>
                  <a:gd name="T6" fmla="*/ 211 w 266"/>
                  <a:gd name="T7" fmla="*/ 81 h 391"/>
                  <a:gd name="T8" fmla="*/ 233 w 266"/>
                  <a:gd name="T9" fmla="*/ 46 h 391"/>
                  <a:gd name="T10" fmla="*/ 220 w 266"/>
                  <a:gd name="T11" fmla="*/ 76 h 391"/>
                  <a:gd name="T12" fmla="*/ 183 w 266"/>
                  <a:gd name="T13" fmla="*/ 109 h 391"/>
                  <a:gd name="T14" fmla="*/ 142 w 266"/>
                  <a:gd name="T15" fmla="*/ 138 h 391"/>
                  <a:gd name="T16" fmla="*/ 102 w 266"/>
                  <a:gd name="T17" fmla="*/ 159 h 391"/>
                  <a:gd name="T18" fmla="*/ 119 w 266"/>
                  <a:gd name="T19" fmla="*/ 178 h 391"/>
                  <a:gd name="T20" fmla="*/ 155 w 266"/>
                  <a:gd name="T21" fmla="*/ 180 h 391"/>
                  <a:gd name="T22" fmla="*/ 202 w 266"/>
                  <a:gd name="T23" fmla="*/ 187 h 391"/>
                  <a:gd name="T24" fmla="*/ 239 w 266"/>
                  <a:gd name="T25" fmla="*/ 204 h 391"/>
                  <a:gd name="T26" fmla="*/ 251 w 266"/>
                  <a:gd name="T27" fmla="*/ 215 h 391"/>
                  <a:gd name="T28" fmla="*/ 213 w 266"/>
                  <a:gd name="T29" fmla="*/ 204 h 391"/>
                  <a:gd name="T30" fmla="*/ 162 w 266"/>
                  <a:gd name="T31" fmla="*/ 198 h 391"/>
                  <a:gd name="T32" fmla="*/ 114 w 266"/>
                  <a:gd name="T33" fmla="*/ 195 h 391"/>
                  <a:gd name="T34" fmla="*/ 88 w 266"/>
                  <a:gd name="T35" fmla="*/ 203 h 391"/>
                  <a:gd name="T36" fmla="*/ 93 w 266"/>
                  <a:gd name="T37" fmla="*/ 248 h 391"/>
                  <a:gd name="T38" fmla="*/ 93 w 266"/>
                  <a:gd name="T39" fmla="*/ 307 h 391"/>
                  <a:gd name="T40" fmla="*/ 77 w 266"/>
                  <a:gd name="T41" fmla="*/ 354 h 391"/>
                  <a:gd name="T42" fmla="*/ 46 w 266"/>
                  <a:gd name="T43" fmla="*/ 390 h 391"/>
                  <a:gd name="T44" fmla="*/ 50 w 266"/>
                  <a:gd name="T45" fmla="*/ 346 h 391"/>
                  <a:gd name="T46" fmla="*/ 61 w 266"/>
                  <a:gd name="T47" fmla="*/ 299 h 391"/>
                  <a:gd name="T48" fmla="*/ 67 w 266"/>
                  <a:gd name="T49" fmla="*/ 238 h 391"/>
                  <a:gd name="T50" fmla="*/ 64 w 266"/>
                  <a:gd name="T51" fmla="*/ 198 h 391"/>
                  <a:gd name="T52" fmla="*/ 48 w 266"/>
                  <a:gd name="T53" fmla="*/ 221 h 391"/>
                  <a:gd name="T54" fmla="*/ 39 w 266"/>
                  <a:gd name="T55" fmla="*/ 273 h 391"/>
                  <a:gd name="T56" fmla="*/ 32 w 266"/>
                  <a:gd name="T57" fmla="*/ 325 h 391"/>
                  <a:gd name="T58" fmla="*/ 10 w 266"/>
                  <a:gd name="T59" fmla="*/ 364 h 391"/>
                  <a:gd name="T60" fmla="*/ 2 w 266"/>
                  <a:gd name="T61" fmla="*/ 364 h 391"/>
                  <a:gd name="T62" fmla="*/ 2 w 266"/>
                  <a:gd name="T63" fmla="*/ 324 h 391"/>
                  <a:gd name="T64" fmla="*/ 17 w 266"/>
                  <a:gd name="T65" fmla="*/ 287 h 391"/>
                  <a:gd name="T66" fmla="*/ 34 w 266"/>
                  <a:gd name="T67" fmla="*/ 239 h 391"/>
                  <a:gd name="T68" fmla="*/ 42 w 266"/>
                  <a:gd name="T69" fmla="*/ 204 h 391"/>
                  <a:gd name="T70" fmla="*/ 26 w 266"/>
                  <a:gd name="T71" fmla="*/ 182 h 391"/>
                  <a:gd name="T72" fmla="*/ 2 w 266"/>
                  <a:gd name="T73" fmla="*/ 184 h 391"/>
                  <a:gd name="T74" fmla="*/ 2 w 266"/>
                  <a:gd name="T75" fmla="*/ 184 h 391"/>
                  <a:gd name="T76" fmla="*/ 2 w 266"/>
                  <a:gd name="T77" fmla="*/ 184 h 391"/>
                  <a:gd name="T78" fmla="*/ 2 w 266"/>
                  <a:gd name="T79" fmla="*/ 184 h 391"/>
                  <a:gd name="T80" fmla="*/ 2 w 266"/>
                  <a:gd name="T81" fmla="*/ 184 h 391"/>
                  <a:gd name="T82" fmla="*/ 2 w 266"/>
                  <a:gd name="T83" fmla="*/ 184 h 391"/>
                  <a:gd name="T84" fmla="*/ 13 w 266"/>
                  <a:gd name="T85" fmla="*/ 161 h 391"/>
                  <a:gd name="T86" fmla="*/ 13 w 266"/>
                  <a:gd name="T87" fmla="*/ 138 h 391"/>
                  <a:gd name="T88" fmla="*/ 2 w 266"/>
                  <a:gd name="T89" fmla="*/ 105 h 391"/>
                  <a:gd name="T90" fmla="*/ 2 w 266"/>
                  <a:gd name="T91" fmla="*/ 105 h 391"/>
                  <a:gd name="T92" fmla="*/ 2 w 266"/>
                  <a:gd name="T93" fmla="*/ 105 h 391"/>
                  <a:gd name="T94" fmla="*/ 2 w 266"/>
                  <a:gd name="T95" fmla="*/ 105 h 391"/>
                  <a:gd name="T96" fmla="*/ 24 w 266"/>
                  <a:gd name="T97" fmla="*/ 122 h 391"/>
                  <a:gd name="T98" fmla="*/ 53 w 266"/>
                  <a:gd name="T99" fmla="*/ 157 h 391"/>
                  <a:gd name="T100" fmla="*/ 55 w 266"/>
                  <a:gd name="T101" fmla="*/ 130 h 391"/>
                  <a:gd name="T102" fmla="*/ 24 w 266"/>
                  <a:gd name="T103" fmla="*/ 91 h 391"/>
                  <a:gd name="T104" fmla="*/ 2 w 266"/>
                  <a:gd name="T105" fmla="*/ 65 h 391"/>
                  <a:gd name="T106" fmla="*/ 2 w 266"/>
                  <a:gd name="T107" fmla="*/ 65 h 391"/>
                  <a:gd name="T108" fmla="*/ 2 w 266"/>
                  <a:gd name="T109" fmla="*/ 48 h 391"/>
                  <a:gd name="T110" fmla="*/ 30 w 266"/>
                  <a:gd name="T111" fmla="*/ 87 h 391"/>
                  <a:gd name="T112" fmla="*/ 61 w 266"/>
                  <a:gd name="T113" fmla="*/ 138 h 391"/>
                  <a:gd name="T114" fmla="*/ 80 w 266"/>
                  <a:gd name="T115" fmla="*/ 127 h 391"/>
                  <a:gd name="T116" fmla="*/ 106 w 266"/>
                  <a:gd name="T117" fmla="*/ 87 h 391"/>
                  <a:gd name="T118" fmla="*/ 139 w 266"/>
                  <a:gd name="T119" fmla="*/ 39 h 391"/>
                  <a:gd name="T120" fmla="*/ 165 w 266"/>
                  <a:gd name="T121" fmla="*/ 6 h 391"/>
                  <a:gd name="T122" fmla="*/ 163 w 266"/>
                  <a:gd name="T123" fmla="*/ 29 h 391"/>
                  <a:gd name="T124" fmla="*/ 137 w 266"/>
                  <a:gd name="T125" fmla="*/ 76 h 39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64"/>
                    </a:lnTo>
                    <a:lnTo>
                      <a:pt x="2" y="34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6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44"/>
                    </a:lnTo>
                    <a:lnTo>
                      <a:pt x="2" y="65"/>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120" name="Group 10"/>
              <p:cNvGrpSpPr/>
              <p:nvPr/>
            </p:nvGrpSpPr>
            <p:grpSpPr bwMode="auto">
              <a:xfrm>
                <a:off x="1707" y="1466"/>
                <a:ext cx="484" cy="368"/>
                <a:chOff x="1707" y="1466"/>
                <a:chExt cx="484" cy="368"/>
              </a:xfrm>
            </p:grpSpPr>
            <p:sp>
              <p:nvSpPr>
                <p:cNvPr id="1122" name="Freeform 11"/>
                <p:cNvSpPr/>
                <p:nvPr/>
              </p:nvSpPr>
              <p:spPr bwMode="ltGray">
                <a:xfrm>
                  <a:off x="1752" y="1466"/>
                  <a:ext cx="440" cy="342"/>
                </a:xfrm>
                <a:custGeom>
                  <a:avLst/>
                  <a:gdLst>
                    <a:gd name="T0" fmla="*/ 167 w 440"/>
                    <a:gd name="T1" fmla="*/ 42 h 342"/>
                    <a:gd name="T2" fmla="*/ 202 w 440"/>
                    <a:gd name="T3" fmla="*/ 14 h 342"/>
                    <a:gd name="T4" fmla="*/ 245 w 440"/>
                    <a:gd name="T5" fmla="*/ 3 h 342"/>
                    <a:gd name="T6" fmla="*/ 292 w 440"/>
                    <a:gd name="T7" fmla="*/ 2 h 342"/>
                    <a:gd name="T8" fmla="*/ 304 w 440"/>
                    <a:gd name="T9" fmla="*/ 7 h 342"/>
                    <a:gd name="T10" fmla="*/ 272 w 440"/>
                    <a:gd name="T11" fmla="*/ 15 h 342"/>
                    <a:gd name="T12" fmla="*/ 236 w 440"/>
                    <a:gd name="T13" fmla="*/ 26 h 342"/>
                    <a:gd name="T14" fmla="*/ 195 w 440"/>
                    <a:gd name="T15" fmla="*/ 55 h 342"/>
                    <a:gd name="T16" fmla="*/ 191 w 440"/>
                    <a:gd name="T17" fmla="*/ 94 h 342"/>
                    <a:gd name="T18" fmla="*/ 252 w 440"/>
                    <a:gd name="T19" fmla="*/ 70 h 342"/>
                    <a:gd name="T20" fmla="*/ 301 w 440"/>
                    <a:gd name="T21" fmla="*/ 67 h 342"/>
                    <a:gd name="T22" fmla="*/ 354 w 440"/>
                    <a:gd name="T23" fmla="*/ 72 h 342"/>
                    <a:gd name="T24" fmla="*/ 416 w 440"/>
                    <a:gd name="T25" fmla="*/ 79 h 342"/>
                    <a:gd name="T26" fmla="*/ 417 w 440"/>
                    <a:gd name="T27" fmla="*/ 80 h 342"/>
                    <a:gd name="T28" fmla="*/ 357 w 440"/>
                    <a:gd name="T29" fmla="*/ 83 h 342"/>
                    <a:gd name="T30" fmla="*/ 302 w 440"/>
                    <a:gd name="T31" fmla="*/ 84 h 342"/>
                    <a:gd name="T32" fmla="*/ 254 w 440"/>
                    <a:gd name="T33" fmla="*/ 90 h 342"/>
                    <a:gd name="T34" fmla="*/ 200 w 440"/>
                    <a:gd name="T35" fmla="*/ 103 h 342"/>
                    <a:gd name="T36" fmla="*/ 222 w 440"/>
                    <a:gd name="T37" fmla="*/ 123 h 342"/>
                    <a:gd name="T38" fmla="*/ 238 w 440"/>
                    <a:gd name="T39" fmla="*/ 142 h 342"/>
                    <a:gd name="T40" fmla="*/ 184 w 440"/>
                    <a:gd name="T41" fmla="*/ 125 h 342"/>
                    <a:gd name="T42" fmla="*/ 173 w 440"/>
                    <a:gd name="T43" fmla="*/ 136 h 342"/>
                    <a:gd name="T44" fmla="*/ 232 w 440"/>
                    <a:gd name="T45" fmla="*/ 145 h 342"/>
                    <a:gd name="T46" fmla="*/ 282 w 440"/>
                    <a:gd name="T47" fmla="*/ 157 h 342"/>
                    <a:gd name="T48" fmla="*/ 321 w 440"/>
                    <a:gd name="T49" fmla="*/ 190 h 342"/>
                    <a:gd name="T50" fmla="*/ 351 w 440"/>
                    <a:gd name="T51" fmla="*/ 234 h 342"/>
                    <a:gd name="T52" fmla="*/ 344 w 440"/>
                    <a:gd name="T53" fmla="*/ 242 h 342"/>
                    <a:gd name="T54" fmla="*/ 304 w 440"/>
                    <a:gd name="T55" fmla="*/ 214 h 342"/>
                    <a:gd name="T56" fmla="*/ 259 w 440"/>
                    <a:gd name="T57" fmla="*/ 183 h 342"/>
                    <a:gd name="T58" fmla="*/ 211 w 440"/>
                    <a:gd name="T59" fmla="*/ 162 h 342"/>
                    <a:gd name="T60" fmla="*/ 180 w 440"/>
                    <a:gd name="T61" fmla="*/ 155 h 342"/>
                    <a:gd name="T62" fmla="*/ 206 w 440"/>
                    <a:gd name="T63" fmla="*/ 189 h 342"/>
                    <a:gd name="T64" fmla="*/ 238 w 440"/>
                    <a:gd name="T65" fmla="*/ 234 h 342"/>
                    <a:gd name="T66" fmla="*/ 256 w 440"/>
                    <a:gd name="T67" fmla="*/ 275 h 342"/>
                    <a:gd name="T68" fmla="*/ 255 w 440"/>
                    <a:gd name="T69" fmla="*/ 313 h 342"/>
                    <a:gd name="T70" fmla="*/ 232 w 440"/>
                    <a:gd name="T71" fmla="*/ 271 h 342"/>
                    <a:gd name="T72" fmla="*/ 208 w 440"/>
                    <a:gd name="T73" fmla="*/ 226 h 342"/>
                    <a:gd name="T74" fmla="*/ 181 w 440"/>
                    <a:gd name="T75" fmla="*/ 185 h 342"/>
                    <a:gd name="T76" fmla="*/ 157 w 440"/>
                    <a:gd name="T77" fmla="*/ 149 h 342"/>
                    <a:gd name="T78" fmla="*/ 115 w 440"/>
                    <a:gd name="T79" fmla="*/ 170 h 342"/>
                    <a:gd name="T80" fmla="*/ 80 w 440"/>
                    <a:gd name="T81" fmla="*/ 221 h 342"/>
                    <a:gd name="T82" fmla="*/ 51 w 440"/>
                    <a:gd name="T83" fmla="*/ 273 h 342"/>
                    <a:gd name="T84" fmla="*/ 18 w 440"/>
                    <a:gd name="T85" fmla="*/ 321 h 342"/>
                    <a:gd name="T86" fmla="*/ 8 w 440"/>
                    <a:gd name="T87" fmla="*/ 315 h 342"/>
                    <a:gd name="T88" fmla="*/ 47 w 440"/>
                    <a:gd name="T89" fmla="*/ 255 h 342"/>
                    <a:gd name="T90" fmla="*/ 82 w 440"/>
                    <a:gd name="T91" fmla="*/ 208 h 342"/>
                    <a:gd name="T92" fmla="*/ 112 w 440"/>
                    <a:gd name="T93" fmla="*/ 162 h 342"/>
                    <a:gd name="T94" fmla="*/ 139 w 440"/>
                    <a:gd name="T95" fmla="*/ 126 h 342"/>
                    <a:gd name="T96" fmla="*/ 99 w 440"/>
                    <a:gd name="T97" fmla="*/ 83 h 342"/>
                    <a:gd name="T98" fmla="*/ 43 w 440"/>
                    <a:gd name="T99" fmla="*/ 60 h 342"/>
                    <a:gd name="T100" fmla="*/ 20 w 440"/>
                    <a:gd name="T101" fmla="*/ 47 h 342"/>
                    <a:gd name="T102" fmla="*/ 63 w 440"/>
                    <a:gd name="T103" fmla="*/ 61 h 342"/>
                    <a:gd name="T104" fmla="*/ 122 w 440"/>
                    <a:gd name="T105" fmla="*/ 90 h 3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3" name="Freeform 12"/>
                <p:cNvSpPr/>
                <p:nvPr/>
              </p:nvSpPr>
              <p:spPr bwMode="ltGray">
                <a:xfrm>
                  <a:off x="1899" y="1641"/>
                  <a:ext cx="40" cy="195"/>
                </a:xfrm>
                <a:custGeom>
                  <a:avLst/>
                  <a:gdLst>
                    <a:gd name="T0" fmla="*/ 36 w 39"/>
                    <a:gd name="T1" fmla="*/ 0 h 193"/>
                    <a:gd name="T2" fmla="*/ 41 w 39"/>
                    <a:gd name="T3" fmla="*/ 9 h 193"/>
                    <a:gd name="T4" fmla="*/ 44 w 39"/>
                    <a:gd name="T5" fmla="*/ 15 h 193"/>
                    <a:gd name="T6" fmla="*/ 50 w 39"/>
                    <a:gd name="T7" fmla="*/ 24 h 193"/>
                    <a:gd name="T8" fmla="*/ 52 w 39"/>
                    <a:gd name="T9" fmla="*/ 33 h 193"/>
                    <a:gd name="T10" fmla="*/ 53 w 39"/>
                    <a:gd name="T11" fmla="*/ 43 h 193"/>
                    <a:gd name="T12" fmla="*/ 53 w 39"/>
                    <a:gd name="T13" fmla="*/ 72 h 193"/>
                    <a:gd name="T14" fmla="*/ 54 w 39"/>
                    <a:gd name="T15" fmla="*/ 80 h 193"/>
                    <a:gd name="T16" fmla="*/ 53 w 39"/>
                    <a:gd name="T17" fmla="*/ 91 h 193"/>
                    <a:gd name="T18" fmla="*/ 52 w 39"/>
                    <a:gd name="T19" fmla="*/ 102 h 193"/>
                    <a:gd name="T20" fmla="*/ 50 w 39"/>
                    <a:gd name="T21" fmla="*/ 113 h 193"/>
                    <a:gd name="T22" fmla="*/ 47 w 39"/>
                    <a:gd name="T23" fmla="*/ 129 h 193"/>
                    <a:gd name="T24" fmla="*/ 45 w 39"/>
                    <a:gd name="T25" fmla="*/ 138 h 193"/>
                    <a:gd name="T26" fmla="*/ 40 w 39"/>
                    <a:gd name="T27" fmla="*/ 151 h 193"/>
                    <a:gd name="T28" fmla="*/ 18 w 39"/>
                    <a:gd name="T29" fmla="*/ 175 h 193"/>
                    <a:gd name="T30" fmla="*/ 12 w 39"/>
                    <a:gd name="T31" fmla="*/ 187 h 193"/>
                    <a:gd name="T32" fmla="*/ 7 w 39"/>
                    <a:gd name="T33" fmla="*/ 197 h 193"/>
                    <a:gd name="T34" fmla="*/ 3 w 39"/>
                    <a:gd name="T35" fmla="*/ 206 h 193"/>
                    <a:gd name="T36" fmla="*/ 0 w 39"/>
                    <a:gd name="T37" fmla="*/ 224 h 193"/>
                    <a:gd name="T38" fmla="*/ 1 w 39"/>
                    <a:gd name="T39" fmla="*/ 206 h 193"/>
                    <a:gd name="T40" fmla="*/ 3 w 39"/>
                    <a:gd name="T41" fmla="*/ 194 h 193"/>
                    <a:gd name="T42" fmla="*/ 4 w 39"/>
                    <a:gd name="T43" fmla="*/ 183 h 193"/>
                    <a:gd name="T44" fmla="*/ 5 w 39"/>
                    <a:gd name="T45" fmla="*/ 165 h 193"/>
                    <a:gd name="T46" fmla="*/ 7 w 39"/>
                    <a:gd name="T47" fmla="*/ 140 h 193"/>
                    <a:gd name="T48" fmla="*/ 10 w 39"/>
                    <a:gd name="T49" fmla="*/ 129 h 193"/>
                    <a:gd name="T50" fmla="*/ 12 w 39"/>
                    <a:gd name="T51" fmla="*/ 118 h 193"/>
                    <a:gd name="T52" fmla="*/ 15 w 39"/>
                    <a:gd name="T53" fmla="*/ 109 h 193"/>
                    <a:gd name="T54" fmla="*/ 18 w 39"/>
                    <a:gd name="T55" fmla="*/ 98 h 193"/>
                    <a:gd name="T56" fmla="*/ 36 w 39"/>
                    <a:gd name="T57" fmla="*/ 88 h 193"/>
                    <a:gd name="T58" fmla="*/ 38 w 39"/>
                    <a:gd name="T59" fmla="*/ 77 h 193"/>
                    <a:gd name="T60" fmla="*/ 39 w 39"/>
                    <a:gd name="T61" fmla="*/ 68 h 193"/>
                    <a:gd name="T62" fmla="*/ 40 w 39"/>
                    <a:gd name="T63" fmla="*/ 41 h 193"/>
                    <a:gd name="T64" fmla="*/ 40 w 39"/>
                    <a:gd name="T65" fmla="*/ 30 h 193"/>
                    <a:gd name="T66" fmla="*/ 40 w 39"/>
                    <a:gd name="T67" fmla="*/ 15 h 193"/>
                    <a:gd name="T68" fmla="*/ 38 w 39"/>
                    <a:gd name="T69" fmla="*/ 8 h 193"/>
                    <a:gd name="T70" fmla="*/ 36 w 39"/>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4" name="Freeform 13"/>
                <p:cNvSpPr/>
                <p:nvPr/>
              </p:nvSpPr>
              <p:spPr bwMode="ltGray">
                <a:xfrm>
                  <a:off x="1716" y="1536"/>
                  <a:ext cx="171" cy="49"/>
                </a:xfrm>
                <a:custGeom>
                  <a:avLst/>
                  <a:gdLst>
                    <a:gd name="T0" fmla="*/ 170 w 171"/>
                    <a:gd name="T1" fmla="*/ 33 h 50"/>
                    <a:gd name="T2" fmla="*/ 167 w 171"/>
                    <a:gd name="T3" fmla="*/ 25 h 50"/>
                    <a:gd name="T4" fmla="*/ 163 w 171"/>
                    <a:gd name="T5" fmla="*/ 25 h 50"/>
                    <a:gd name="T6" fmla="*/ 160 w 171"/>
                    <a:gd name="T7" fmla="*/ 25 h 50"/>
                    <a:gd name="T8" fmla="*/ 153 w 171"/>
                    <a:gd name="T9" fmla="*/ 25 h 50"/>
                    <a:gd name="T10" fmla="*/ 147 w 171"/>
                    <a:gd name="T11" fmla="*/ 25 h 50"/>
                    <a:gd name="T12" fmla="*/ 140 w 171"/>
                    <a:gd name="T13" fmla="*/ 25 h 50"/>
                    <a:gd name="T14" fmla="*/ 132 w 171"/>
                    <a:gd name="T15" fmla="*/ 25 h 50"/>
                    <a:gd name="T16" fmla="*/ 123 w 171"/>
                    <a:gd name="T17" fmla="*/ 25 h 50"/>
                    <a:gd name="T18" fmla="*/ 111 w 171"/>
                    <a:gd name="T19" fmla="*/ 22 h 50"/>
                    <a:gd name="T20" fmla="*/ 100 w 171"/>
                    <a:gd name="T21" fmla="*/ 18 h 50"/>
                    <a:gd name="T22" fmla="*/ 92 w 171"/>
                    <a:gd name="T23" fmla="*/ 16 h 50"/>
                    <a:gd name="T24" fmla="*/ 80 w 171"/>
                    <a:gd name="T25" fmla="*/ 12 h 50"/>
                    <a:gd name="T26" fmla="*/ 67 w 171"/>
                    <a:gd name="T27" fmla="*/ 8 h 50"/>
                    <a:gd name="T28" fmla="*/ 55 w 171"/>
                    <a:gd name="T29" fmla="*/ 5 h 50"/>
                    <a:gd name="T30" fmla="*/ 42 w 171"/>
                    <a:gd name="T31" fmla="*/ 1 h 50"/>
                    <a:gd name="T32" fmla="*/ 28 w 171"/>
                    <a:gd name="T33" fmla="*/ 1 h 50"/>
                    <a:gd name="T34" fmla="*/ 15 w 171"/>
                    <a:gd name="T35" fmla="*/ 0 h 50"/>
                    <a:gd name="T36" fmla="*/ 12 w 171"/>
                    <a:gd name="T37" fmla="*/ 1 h 50"/>
                    <a:gd name="T38" fmla="*/ 7 w 171"/>
                    <a:gd name="T39" fmla="*/ 4 h 50"/>
                    <a:gd name="T40" fmla="*/ 3 w 171"/>
                    <a:gd name="T41" fmla="*/ 7 h 50"/>
                    <a:gd name="T42" fmla="*/ 0 w 171"/>
                    <a:gd name="T43" fmla="*/ 11 h 50"/>
                    <a:gd name="T44" fmla="*/ 5 w 171"/>
                    <a:gd name="T45" fmla="*/ 11 h 50"/>
                    <a:gd name="T46" fmla="*/ 12 w 171"/>
                    <a:gd name="T47" fmla="*/ 12 h 50"/>
                    <a:gd name="T48" fmla="*/ 19 w 171"/>
                    <a:gd name="T49" fmla="*/ 12 h 50"/>
                    <a:gd name="T50" fmla="*/ 23 w 171"/>
                    <a:gd name="T51" fmla="*/ 11 h 50"/>
                    <a:gd name="T52" fmla="*/ 30 w 171"/>
                    <a:gd name="T53" fmla="*/ 11 h 50"/>
                    <a:gd name="T54" fmla="*/ 39 w 171"/>
                    <a:gd name="T55" fmla="*/ 11 h 50"/>
                    <a:gd name="T56" fmla="*/ 51 w 171"/>
                    <a:gd name="T57" fmla="*/ 11 h 50"/>
                    <a:gd name="T58" fmla="*/ 61 w 171"/>
                    <a:gd name="T59" fmla="*/ 12 h 50"/>
                    <a:gd name="T60" fmla="*/ 71 w 171"/>
                    <a:gd name="T61" fmla="*/ 14 h 50"/>
                    <a:gd name="T62" fmla="*/ 81 w 171"/>
                    <a:gd name="T63" fmla="*/ 15 h 50"/>
                    <a:gd name="T64" fmla="*/ 91 w 171"/>
                    <a:gd name="T65" fmla="*/ 16 h 50"/>
                    <a:gd name="T66" fmla="*/ 99 w 171"/>
                    <a:gd name="T67" fmla="*/ 19 h 50"/>
                    <a:gd name="T68" fmla="*/ 108 w 171"/>
                    <a:gd name="T69" fmla="*/ 23 h 50"/>
                    <a:gd name="T70" fmla="*/ 116 w 171"/>
                    <a:gd name="T71" fmla="*/ 25 h 50"/>
                    <a:gd name="T72" fmla="*/ 125 w 171"/>
                    <a:gd name="T73" fmla="*/ 25 h 50"/>
                    <a:gd name="T74" fmla="*/ 129 w 171"/>
                    <a:gd name="T75" fmla="*/ 25 h 50"/>
                    <a:gd name="T76" fmla="*/ 134 w 171"/>
                    <a:gd name="T77" fmla="*/ 25 h 50"/>
                    <a:gd name="T78" fmla="*/ 140 w 171"/>
                    <a:gd name="T79" fmla="*/ 25 h 50"/>
                    <a:gd name="T80" fmla="*/ 146 w 171"/>
                    <a:gd name="T81" fmla="*/ 25 h 50"/>
                    <a:gd name="T82" fmla="*/ 152 w 171"/>
                    <a:gd name="T83" fmla="*/ 25 h 50"/>
                    <a:gd name="T84" fmla="*/ 161 w 171"/>
                    <a:gd name="T85" fmla="*/ 28 h 50"/>
                    <a:gd name="T86" fmla="*/ 167 w 171"/>
                    <a:gd name="T87" fmla="*/ 30 h 50"/>
                    <a:gd name="T88" fmla="*/ 170 w 171"/>
                    <a:gd name="T89" fmla="*/ 33 h 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25" name="Freeform 14"/>
                <p:cNvSpPr/>
                <p:nvPr/>
              </p:nvSpPr>
              <p:spPr bwMode="ltGray">
                <a:xfrm>
                  <a:off x="1706" y="1564"/>
                  <a:ext cx="178" cy="21"/>
                </a:xfrm>
                <a:custGeom>
                  <a:avLst/>
                  <a:gdLst>
                    <a:gd name="T0" fmla="*/ 192 w 177"/>
                    <a:gd name="T1" fmla="*/ 20 h 21"/>
                    <a:gd name="T2" fmla="*/ 187 w 177"/>
                    <a:gd name="T3" fmla="*/ 18 h 21"/>
                    <a:gd name="T4" fmla="*/ 182 w 177"/>
                    <a:gd name="T5" fmla="*/ 16 h 21"/>
                    <a:gd name="T6" fmla="*/ 177 w 177"/>
                    <a:gd name="T7" fmla="*/ 13 h 21"/>
                    <a:gd name="T8" fmla="*/ 171 w 177"/>
                    <a:gd name="T9" fmla="*/ 12 h 21"/>
                    <a:gd name="T10" fmla="*/ 165 w 177"/>
                    <a:gd name="T11" fmla="*/ 10 h 21"/>
                    <a:gd name="T12" fmla="*/ 157 w 177"/>
                    <a:gd name="T13" fmla="*/ 6 h 21"/>
                    <a:gd name="T14" fmla="*/ 150 w 177"/>
                    <a:gd name="T15" fmla="*/ 3 h 21"/>
                    <a:gd name="T16" fmla="*/ 144 w 177"/>
                    <a:gd name="T17" fmla="*/ 2 h 21"/>
                    <a:gd name="T18" fmla="*/ 136 w 177"/>
                    <a:gd name="T19" fmla="*/ 3 h 21"/>
                    <a:gd name="T20" fmla="*/ 126 w 177"/>
                    <a:gd name="T21" fmla="*/ 5 h 21"/>
                    <a:gd name="T22" fmla="*/ 122 w 177"/>
                    <a:gd name="T23" fmla="*/ 5 h 21"/>
                    <a:gd name="T24" fmla="*/ 109 w 177"/>
                    <a:gd name="T25" fmla="*/ 3 h 21"/>
                    <a:gd name="T26" fmla="*/ 78 w 177"/>
                    <a:gd name="T27" fmla="*/ 1 h 21"/>
                    <a:gd name="T28" fmla="*/ 69 w 177"/>
                    <a:gd name="T29" fmla="*/ 0 h 21"/>
                    <a:gd name="T30" fmla="*/ 57 w 177"/>
                    <a:gd name="T31" fmla="*/ 0 h 21"/>
                    <a:gd name="T32" fmla="*/ 44 w 177"/>
                    <a:gd name="T33" fmla="*/ 0 h 21"/>
                    <a:gd name="T34" fmla="*/ 36 w 177"/>
                    <a:gd name="T35" fmla="*/ 1 h 21"/>
                    <a:gd name="T36" fmla="*/ 27 w 177"/>
                    <a:gd name="T37" fmla="*/ 2 h 21"/>
                    <a:gd name="T38" fmla="*/ 18 w 177"/>
                    <a:gd name="T39" fmla="*/ 3 h 21"/>
                    <a:gd name="T40" fmla="*/ 9 w 177"/>
                    <a:gd name="T41" fmla="*/ 4 h 21"/>
                    <a:gd name="T42" fmla="*/ 8 w 177"/>
                    <a:gd name="T43" fmla="*/ 8 h 21"/>
                    <a:gd name="T44" fmla="*/ 7 w 177"/>
                    <a:gd name="T45" fmla="*/ 11 h 21"/>
                    <a:gd name="T46" fmla="*/ 4 w 177"/>
                    <a:gd name="T47" fmla="*/ 15 h 21"/>
                    <a:gd name="T48" fmla="*/ 0 w 177"/>
                    <a:gd name="T49" fmla="*/ 17 h 21"/>
                    <a:gd name="T50" fmla="*/ 7 w 177"/>
                    <a:gd name="T51" fmla="*/ 16 h 21"/>
                    <a:gd name="T52" fmla="*/ 15 w 177"/>
                    <a:gd name="T53" fmla="*/ 14 h 21"/>
                    <a:gd name="T54" fmla="*/ 22 w 177"/>
                    <a:gd name="T55" fmla="*/ 12 h 21"/>
                    <a:gd name="T56" fmla="*/ 29 w 177"/>
                    <a:gd name="T57" fmla="*/ 11 h 21"/>
                    <a:gd name="T58" fmla="*/ 37 w 177"/>
                    <a:gd name="T59" fmla="*/ 10 h 21"/>
                    <a:gd name="T60" fmla="*/ 50 w 177"/>
                    <a:gd name="T61" fmla="*/ 10 h 21"/>
                    <a:gd name="T62" fmla="*/ 63 w 177"/>
                    <a:gd name="T63" fmla="*/ 8 h 21"/>
                    <a:gd name="T64" fmla="*/ 79 w 177"/>
                    <a:gd name="T65" fmla="*/ 8 h 21"/>
                    <a:gd name="T66" fmla="*/ 110 w 177"/>
                    <a:gd name="T67" fmla="*/ 7 h 21"/>
                    <a:gd name="T68" fmla="*/ 124 w 177"/>
                    <a:gd name="T69" fmla="*/ 6 h 21"/>
                    <a:gd name="T70" fmla="*/ 136 w 177"/>
                    <a:gd name="T71" fmla="*/ 7 h 21"/>
                    <a:gd name="T72" fmla="*/ 145 w 177"/>
                    <a:gd name="T73" fmla="*/ 10 h 21"/>
                    <a:gd name="T74" fmla="*/ 154 w 177"/>
                    <a:gd name="T75" fmla="*/ 12 h 21"/>
                    <a:gd name="T76" fmla="*/ 164 w 177"/>
                    <a:gd name="T77" fmla="*/ 14 h 21"/>
                    <a:gd name="T78" fmla="*/ 175 w 177"/>
                    <a:gd name="T79" fmla="*/ 17 h 21"/>
                    <a:gd name="T80" fmla="*/ 183 w 177"/>
                    <a:gd name="T81" fmla="*/ 18 h 21"/>
                    <a:gd name="T82" fmla="*/ 192 w 177"/>
                    <a:gd name="T83" fmla="*/ 20 h 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121" name="Freeform 15"/>
              <p:cNvSpPr/>
              <p:nvPr/>
            </p:nvSpPr>
            <p:spPr bwMode="ltGray">
              <a:xfrm>
                <a:off x="1692" y="1023"/>
                <a:ext cx="259" cy="373"/>
              </a:xfrm>
              <a:custGeom>
                <a:avLst/>
                <a:gdLst>
                  <a:gd name="T0" fmla="*/ 66 w 261"/>
                  <a:gd name="T1" fmla="*/ 162 h 374"/>
                  <a:gd name="T2" fmla="*/ 74 w 261"/>
                  <a:gd name="T3" fmla="*/ 154 h 374"/>
                  <a:gd name="T4" fmla="*/ 65 w 261"/>
                  <a:gd name="T5" fmla="*/ 104 h 374"/>
                  <a:gd name="T6" fmla="*/ 54 w 261"/>
                  <a:gd name="T7" fmla="*/ 56 h 374"/>
                  <a:gd name="T8" fmla="*/ 31 w 261"/>
                  <a:gd name="T9" fmla="*/ 33 h 374"/>
                  <a:gd name="T10" fmla="*/ 51 w 261"/>
                  <a:gd name="T11" fmla="*/ 45 h 374"/>
                  <a:gd name="T12" fmla="*/ 65 w 261"/>
                  <a:gd name="T13" fmla="*/ 84 h 374"/>
                  <a:gd name="T14" fmla="*/ 76 w 261"/>
                  <a:gd name="T15" fmla="*/ 126 h 374"/>
                  <a:gd name="T16" fmla="*/ 90 w 261"/>
                  <a:gd name="T17" fmla="*/ 168 h 374"/>
                  <a:gd name="T18" fmla="*/ 102 w 261"/>
                  <a:gd name="T19" fmla="*/ 150 h 374"/>
                  <a:gd name="T20" fmla="*/ 105 w 261"/>
                  <a:gd name="T21" fmla="*/ 114 h 374"/>
                  <a:gd name="T22" fmla="*/ 109 w 261"/>
                  <a:gd name="T23" fmla="*/ 65 h 374"/>
                  <a:gd name="T24" fmla="*/ 120 w 261"/>
                  <a:gd name="T25" fmla="*/ 26 h 374"/>
                  <a:gd name="T26" fmla="*/ 127 w 261"/>
                  <a:gd name="T27" fmla="*/ 12 h 374"/>
                  <a:gd name="T28" fmla="*/ 120 w 261"/>
                  <a:gd name="T29" fmla="*/ 53 h 374"/>
                  <a:gd name="T30" fmla="*/ 116 w 261"/>
                  <a:gd name="T31" fmla="*/ 106 h 374"/>
                  <a:gd name="T32" fmla="*/ 114 w 261"/>
                  <a:gd name="T33" fmla="*/ 155 h 374"/>
                  <a:gd name="T34" fmla="*/ 120 w 261"/>
                  <a:gd name="T35" fmla="*/ 183 h 374"/>
                  <a:gd name="T36" fmla="*/ 150 w 261"/>
                  <a:gd name="T37" fmla="*/ 177 h 374"/>
                  <a:gd name="T38" fmla="*/ 184 w 261"/>
                  <a:gd name="T39" fmla="*/ 178 h 374"/>
                  <a:gd name="T40" fmla="*/ 204 w 261"/>
                  <a:gd name="T41" fmla="*/ 187 h 374"/>
                  <a:gd name="T42" fmla="*/ 228 w 261"/>
                  <a:gd name="T43" fmla="*/ 211 h 374"/>
                  <a:gd name="T44" fmla="*/ 199 w 261"/>
                  <a:gd name="T45" fmla="*/ 206 h 374"/>
                  <a:gd name="T46" fmla="*/ 181 w 261"/>
                  <a:gd name="T47" fmla="*/ 195 h 374"/>
                  <a:gd name="T48" fmla="*/ 143 w 261"/>
                  <a:gd name="T49" fmla="*/ 188 h 374"/>
                  <a:gd name="T50" fmla="*/ 116 w 261"/>
                  <a:gd name="T51" fmla="*/ 192 h 374"/>
                  <a:gd name="T52" fmla="*/ 131 w 261"/>
                  <a:gd name="T53" fmla="*/ 208 h 374"/>
                  <a:gd name="T54" fmla="*/ 166 w 261"/>
                  <a:gd name="T55" fmla="*/ 217 h 374"/>
                  <a:gd name="T56" fmla="*/ 190 w 261"/>
                  <a:gd name="T57" fmla="*/ 224 h 374"/>
                  <a:gd name="T58" fmla="*/ 211 w 261"/>
                  <a:gd name="T59" fmla="*/ 248 h 374"/>
                  <a:gd name="T60" fmla="*/ 224 w 261"/>
                  <a:gd name="T61" fmla="*/ 281 h 374"/>
                  <a:gd name="T62" fmla="*/ 193 w 261"/>
                  <a:gd name="T63" fmla="*/ 261 h 374"/>
                  <a:gd name="T64" fmla="*/ 175 w 261"/>
                  <a:gd name="T65" fmla="*/ 240 h 374"/>
                  <a:gd name="T66" fmla="*/ 144 w 261"/>
                  <a:gd name="T67" fmla="*/ 222 h 374"/>
                  <a:gd name="T68" fmla="*/ 120 w 261"/>
                  <a:gd name="T69" fmla="*/ 214 h 374"/>
                  <a:gd name="T70" fmla="*/ 105 w 261"/>
                  <a:gd name="T71" fmla="*/ 230 h 374"/>
                  <a:gd name="T72" fmla="*/ 119 w 261"/>
                  <a:gd name="T73" fmla="*/ 274 h 374"/>
                  <a:gd name="T74" fmla="*/ 129 w 261"/>
                  <a:gd name="T75" fmla="*/ 326 h 374"/>
                  <a:gd name="T76" fmla="*/ 111 w 261"/>
                  <a:gd name="T77" fmla="*/ 330 h 374"/>
                  <a:gd name="T78" fmla="*/ 100 w 261"/>
                  <a:gd name="T79" fmla="*/ 274 h 374"/>
                  <a:gd name="T80" fmla="*/ 85 w 261"/>
                  <a:gd name="T81" fmla="*/ 240 h 374"/>
                  <a:gd name="T82" fmla="*/ 67 w 261"/>
                  <a:gd name="T83" fmla="*/ 258 h 374"/>
                  <a:gd name="T84" fmla="*/ 64 w 261"/>
                  <a:gd name="T85" fmla="*/ 293 h 374"/>
                  <a:gd name="T86" fmla="*/ 44 w 261"/>
                  <a:gd name="T87" fmla="*/ 344 h 374"/>
                  <a:gd name="T88" fmla="*/ 51 w 261"/>
                  <a:gd name="T89" fmla="*/ 298 h 374"/>
                  <a:gd name="T90" fmla="*/ 65 w 261"/>
                  <a:gd name="T91" fmla="*/ 256 h 374"/>
                  <a:gd name="T92" fmla="*/ 75 w 261"/>
                  <a:gd name="T93" fmla="*/ 222 h 374"/>
                  <a:gd name="T94" fmla="*/ 83 w 261"/>
                  <a:gd name="T95" fmla="*/ 196 h 374"/>
                  <a:gd name="T96" fmla="*/ 65 w 261"/>
                  <a:gd name="T97" fmla="*/ 210 h 374"/>
                  <a:gd name="T98" fmla="*/ 52 w 261"/>
                  <a:gd name="T99" fmla="*/ 245 h 374"/>
                  <a:gd name="T100" fmla="*/ 28 w 261"/>
                  <a:gd name="T101" fmla="*/ 285 h 374"/>
                  <a:gd name="T102" fmla="*/ 24 w 261"/>
                  <a:gd name="T103" fmla="*/ 272 h 374"/>
                  <a:gd name="T104" fmla="*/ 42 w 261"/>
                  <a:gd name="T105" fmla="*/ 246 h 374"/>
                  <a:gd name="T106" fmla="*/ 65 w 261"/>
                  <a:gd name="T107" fmla="*/ 213 h 374"/>
                  <a:gd name="T108" fmla="*/ 85 w 261"/>
                  <a:gd name="T109" fmla="*/ 190 h 374"/>
                  <a:gd name="T110" fmla="*/ 65 w 261"/>
                  <a:gd name="T111" fmla="*/ 180 h 374"/>
                  <a:gd name="T112" fmla="*/ 46 w 261"/>
                  <a:gd name="T113" fmla="*/ 148 h 374"/>
                  <a:gd name="T114" fmla="*/ 17 w 261"/>
                  <a:gd name="T115" fmla="*/ 118 h 374"/>
                  <a:gd name="T116" fmla="*/ 3 w 261"/>
                  <a:gd name="T117" fmla="*/ 98 h 374"/>
                  <a:gd name="T118" fmla="*/ 32 w 261"/>
                  <a:gd name="T119" fmla="*/ 115 h 374"/>
                  <a:gd name="T120" fmla="*/ 64 w 261"/>
                  <a:gd name="T121" fmla="*/ 145 h 37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05" name="Group 16"/>
            <p:cNvGrpSpPr/>
            <p:nvPr/>
          </p:nvGrpSpPr>
          <p:grpSpPr bwMode="auto">
            <a:xfrm>
              <a:off x="300" y="3360"/>
              <a:ext cx="508" cy="820"/>
              <a:chOff x="1985" y="1201"/>
              <a:chExt cx="508" cy="820"/>
            </a:xfrm>
          </p:grpSpPr>
          <p:grpSp>
            <p:nvGrpSpPr>
              <p:cNvPr id="1106" name="Group 17"/>
              <p:cNvGrpSpPr/>
              <p:nvPr/>
            </p:nvGrpSpPr>
            <p:grpSpPr bwMode="auto">
              <a:xfrm>
                <a:off x="2247" y="1201"/>
                <a:ext cx="246" cy="810"/>
                <a:chOff x="2247" y="1201"/>
                <a:chExt cx="246" cy="810"/>
              </a:xfrm>
            </p:grpSpPr>
            <p:sp>
              <p:nvSpPr>
                <p:cNvPr id="1115" name="Freeform 18"/>
                <p:cNvSpPr/>
                <p:nvPr/>
              </p:nvSpPr>
              <p:spPr bwMode="ltGray">
                <a:xfrm>
                  <a:off x="2391" y="1374"/>
                  <a:ext cx="93" cy="637"/>
                </a:xfrm>
                <a:custGeom>
                  <a:avLst/>
                  <a:gdLst>
                    <a:gd name="T0" fmla="*/ 107 w 92"/>
                    <a:gd name="T1" fmla="*/ 296 h 638"/>
                    <a:gd name="T2" fmla="*/ 99 w 92"/>
                    <a:gd name="T3" fmla="*/ 409 h 638"/>
                    <a:gd name="T4" fmla="*/ 91 w 92"/>
                    <a:gd name="T5" fmla="*/ 513 h 638"/>
                    <a:gd name="T6" fmla="*/ 86 w 92"/>
                    <a:gd name="T7" fmla="*/ 590 h 638"/>
                    <a:gd name="T8" fmla="*/ 87 w 92"/>
                    <a:gd name="T9" fmla="*/ 621 h 638"/>
                    <a:gd name="T10" fmla="*/ 76 w 92"/>
                    <a:gd name="T11" fmla="*/ 621 h 638"/>
                    <a:gd name="T12" fmla="*/ 73 w 92"/>
                    <a:gd name="T13" fmla="*/ 576 h 638"/>
                    <a:gd name="T14" fmla="*/ 71 w 92"/>
                    <a:gd name="T15" fmla="*/ 508 h 638"/>
                    <a:gd name="T16" fmla="*/ 67 w 92"/>
                    <a:gd name="T17" fmla="*/ 445 h 638"/>
                    <a:gd name="T18" fmla="*/ 65 w 92"/>
                    <a:gd name="T19" fmla="*/ 398 h 638"/>
                    <a:gd name="T20" fmla="*/ 45 w 92"/>
                    <a:gd name="T21" fmla="*/ 329 h 638"/>
                    <a:gd name="T22" fmla="*/ 40 w 92"/>
                    <a:gd name="T23" fmla="*/ 285 h 638"/>
                    <a:gd name="T24" fmla="*/ 35 w 92"/>
                    <a:gd name="T25" fmla="*/ 233 h 638"/>
                    <a:gd name="T26" fmla="*/ 31 w 92"/>
                    <a:gd name="T27" fmla="*/ 177 h 638"/>
                    <a:gd name="T28" fmla="*/ 24 w 92"/>
                    <a:gd name="T29" fmla="*/ 121 h 638"/>
                    <a:gd name="T30" fmla="*/ 17 w 92"/>
                    <a:gd name="T31" fmla="*/ 74 h 638"/>
                    <a:gd name="T32" fmla="*/ 4 w 92"/>
                    <a:gd name="T33" fmla="*/ 28 h 638"/>
                    <a:gd name="T34" fmla="*/ 0 w 92"/>
                    <a:gd name="T35" fmla="*/ 10 h 638"/>
                    <a:gd name="T36" fmla="*/ 5 w 92"/>
                    <a:gd name="T37" fmla="*/ 0 h 638"/>
                    <a:gd name="T38" fmla="*/ 13 w 92"/>
                    <a:gd name="T39" fmla="*/ 18 h 638"/>
                    <a:gd name="T40" fmla="*/ 24 w 92"/>
                    <a:gd name="T41" fmla="*/ 61 h 638"/>
                    <a:gd name="T42" fmla="*/ 33 w 92"/>
                    <a:gd name="T43" fmla="*/ 104 h 638"/>
                    <a:gd name="T44" fmla="*/ 40 w 92"/>
                    <a:gd name="T45" fmla="*/ 150 h 638"/>
                    <a:gd name="T46" fmla="*/ 44 w 92"/>
                    <a:gd name="T47" fmla="*/ 208 h 638"/>
                    <a:gd name="T48" fmla="*/ 64 w 92"/>
                    <a:gd name="T49" fmla="*/ 263 h 638"/>
                    <a:gd name="T50" fmla="*/ 71 w 92"/>
                    <a:gd name="T51" fmla="*/ 321 h 638"/>
                    <a:gd name="T52" fmla="*/ 75 w 92"/>
                    <a:gd name="T53" fmla="*/ 382 h 638"/>
                    <a:gd name="T54" fmla="*/ 77 w 92"/>
                    <a:gd name="T55" fmla="*/ 431 h 638"/>
                    <a:gd name="T56" fmla="*/ 79 w 92"/>
                    <a:gd name="T57" fmla="*/ 482 h 638"/>
                    <a:gd name="T58" fmla="*/ 84 w 92"/>
                    <a:gd name="T59" fmla="*/ 534 h 638"/>
                    <a:gd name="T60" fmla="*/ 89 w 92"/>
                    <a:gd name="T61" fmla="*/ 444 h 638"/>
                    <a:gd name="T62" fmla="*/ 96 w 92"/>
                    <a:gd name="T63" fmla="*/ 360 h 638"/>
                    <a:gd name="T64" fmla="*/ 107 w 92"/>
                    <a:gd name="T65" fmla="*/ 296 h 6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16" name="Freeform 19"/>
                <p:cNvSpPr/>
                <p:nvPr/>
              </p:nvSpPr>
              <p:spPr bwMode="ltGray">
                <a:xfrm>
                  <a:off x="2246" y="1201"/>
                  <a:ext cx="247" cy="466"/>
                </a:xfrm>
                <a:custGeom>
                  <a:avLst/>
                  <a:gdLst>
                    <a:gd name="T0" fmla="*/ 152 w 246"/>
                    <a:gd name="T1" fmla="*/ 67 h 466"/>
                    <a:gd name="T2" fmla="*/ 105 w 246"/>
                    <a:gd name="T3" fmla="*/ 12 h 466"/>
                    <a:gd name="T4" fmla="*/ 55 w 246"/>
                    <a:gd name="T5" fmla="*/ 1 h 466"/>
                    <a:gd name="T6" fmla="*/ 58 w 246"/>
                    <a:gd name="T7" fmla="*/ 12 h 466"/>
                    <a:gd name="T8" fmla="*/ 96 w 246"/>
                    <a:gd name="T9" fmla="*/ 39 h 466"/>
                    <a:gd name="T10" fmla="*/ 146 w 246"/>
                    <a:gd name="T11" fmla="*/ 134 h 466"/>
                    <a:gd name="T12" fmla="*/ 73 w 246"/>
                    <a:gd name="T13" fmla="*/ 85 h 466"/>
                    <a:gd name="T14" fmla="*/ 32 w 246"/>
                    <a:gd name="T15" fmla="*/ 75 h 466"/>
                    <a:gd name="T16" fmla="*/ 7 w 246"/>
                    <a:gd name="T17" fmla="*/ 103 h 466"/>
                    <a:gd name="T18" fmla="*/ 38 w 246"/>
                    <a:gd name="T19" fmla="*/ 103 h 466"/>
                    <a:gd name="T20" fmla="*/ 108 w 246"/>
                    <a:gd name="T21" fmla="*/ 129 h 466"/>
                    <a:gd name="T22" fmla="*/ 104 w 246"/>
                    <a:gd name="T23" fmla="*/ 146 h 466"/>
                    <a:gd name="T24" fmla="*/ 92 w 246"/>
                    <a:gd name="T25" fmla="*/ 171 h 466"/>
                    <a:gd name="T26" fmla="*/ 142 w 246"/>
                    <a:gd name="T27" fmla="*/ 170 h 466"/>
                    <a:gd name="T28" fmla="*/ 69 w 246"/>
                    <a:gd name="T29" fmla="*/ 193 h 466"/>
                    <a:gd name="T30" fmla="*/ 37 w 246"/>
                    <a:gd name="T31" fmla="*/ 233 h 466"/>
                    <a:gd name="T32" fmla="*/ 6 w 246"/>
                    <a:gd name="T33" fmla="*/ 325 h 466"/>
                    <a:gd name="T34" fmla="*/ 72 w 246"/>
                    <a:gd name="T35" fmla="*/ 231 h 466"/>
                    <a:gd name="T36" fmla="*/ 118 w 246"/>
                    <a:gd name="T37" fmla="*/ 194 h 466"/>
                    <a:gd name="T38" fmla="*/ 94 w 246"/>
                    <a:gd name="T39" fmla="*/ 269 h 466"/>
                    <a:gd name="T40" fmla="*/ 76 w 246"/>
                    <a:gd name="T41" fmla="*/ 338 h 466"/>
                    <a:gd name="T42" fmla="*/ 71 w 246"/>
                    <a:gd name="T43" fmla="*/ 408 h 466"/>
                    <a:gd name="T44" fmla="*/ 98 w 246"/>
                    <a:gd name="T45" fmla="*/ 303 h 466"/>
                    <a:gd name="T46" fmla="*/ 140 w 246"/>
                    <a:gd name="T47" fmla="*/ 236 h 466"/>
                    <a:gd name="T48" fmla="*/ 141 w 246"/>
                    <a:gd name="T49" fmla="*/ 214 h 466"/>
                    <a:gd name="T50" fmla="*/ 118 w 246"/>
                    <a:gd name="T51" fmla="*/ 323 h 466"/>
                    <a:gd name="T52" fmla="*/ 154 w 246"/>
                    <a:gd name="T53" fmla="*/ 439 h 466"/>
                    <a:gd name="T54" fmla="*/ 144 w 246"/>
                    <a:gd name="T55" fmla="*/ 313 h 466"/>
                    <a:gd name="T56" fmla="*/ 143 w 246"/>
                    <a:gd name="T57" fmla="*/ 223 h 466"/>
                    <a:gd name="T58" fmla="*/ 163 w 246"/>
                    <a:gd name="T59" fmla="*/ 189 h 466"/>
                    <a:gd name="T60" fmla="*/ 204 w 246"/>
                    <a:gd name="T61" fmla="*/ 298 h 466"/>
                    <a:gd name="T62" fmla="*/ 239 w 246"/>
                    <a:gd name="T63" fmla="*/ 411 h 466"/>
                    <a:gd name="T64" fmla="*/ 209 w 246"/>
                    <a:gd name="T65" fmla="*/ 292 h 466"/>
                    <a:gd name="T66" fmla="*/ 176 w 246"/>
                    <a:gd name="T67" fmla="*/ 190 h 466"/>
                    <a:gd name="T68" fmla="*/ 180 w 246"/>
                    <a:gd name="T69" fmla="*/ 121 h 466"/>
                    <a:gd name="T70" fmla="*/ 210 w 246"/>
                    <a:gd name="T71" fmla="*/ 130 h 466"/>
                    <a:gd name="T72" fmla="*/ 256 w 246"/>
                    <a:gd name="T73" fmla="*/ 125 h 466"/>
                    <a:gd name="T74" fmla="*/ 232 w 246"/>
                    <a:gd name="T75" fmla="*/ 122 h 466"/>
                    <a:gd name="T76" fmla="*/ 179 w 246"/>
                    <a:gd name="T77" fmla="*/ 144 h 466"/>
                    <a:gd name="T78" fmla="*/ 210 w 246"/>
                    <a:gd name="T79" fmla="*/ 109 h 466"/>
                    <a:gd name="T80" fmla="*/ 260 w 246"/>
                    <a:gd name="T81" fmla="*/ 101 h 466"/>
                    <a:gd name="T82" fmla="*/ 245 w 246"/>
                    <a:gd name="T83" fmla="*/ 88 h 466"/>
                    <a:gd name="T84" fmla="*/ 179 w 246"/>
                    <a:gd name="T85" fmla="*/ 138 h 466"/>
                    <a:gd name="T86" fmla="*/ 188 w 246"/>
                    <a:gd name="T87" fmla="*/ 99 h 466"/>
                    <a:gd name="T88" fmla="*/ 242 w 246"/>
                    <a:gd name="T89" fmla="*/ 61 h 466"/>
                    <a:gd name="T90" fmla="*/ 204 w 246"/>
                    <a:gd name="T91" fmla="*/ 82 h 466"/>
                    <a:gd name="T92" fmla="*/ 163 w 246"/>
                    <a:gd name="T93" fmla="*/ 109 h 46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107" name="Group 20"/>
              <p:cNvGrpSpPr/>
              <p:nvPr/>
            </p:nvGrpSpPr>
            <p:grpSpPr bwMode="auto">
              <a:xfrm>
                <a:off x="1985" y="1419"/>
                <a:ext cx="465" cy="602"/>
                <a:chOff x="1985" y="1419"/>
                <a:chExt cx="465" cy="602"/>
              </a:xfrm>
            </p:grpSpPr>
            <p:sp>
              <p:nvSpPr>
                <p:cNvPr id="1108" name="Freeform 21"/>
                <p:cNvSpPr/>
                <p:nvPr/>
              </p:nvSpPr>
              <p:spPr bwMode="ltGray">
                <a:xfrm>
                  <a:off x="2163" y="1525"/>
                  <a:ext cx="131" cy="496"/>
                </a:xfrm>
                <a:custGeom>
                  <a:avLst/>
                  <a:gdLst>
                    <a:gd name="T0" fmla="*/ 145 w 130"/>
                    <a:gd name="T1" fmla="*/ 230 h 496"/>
                    <a:gd name="T2" fmla="*/ 134 w 130"/>
                    <a:gd name="T3" fmla="*/ 330 h 496"/>
                    <a:gd name="T4" fmla="*/ 123 w 130"/>
                    <a:gd name="T5" fmla="*/ 411 h 496"/>
                    <a:gd name="T6" fmla="*/ 116 w 130"/>
                    <a:gd name="T7" fmla="*/ 471 h 496"/>
                    <a:gd name="T8" fmla="*/ 117 w 130"/>
                    <a:gd name="T9" fmla="*/ 495 h 496"/>
                    <a:gd name="T10" fmla="*/ 102 w 130"/>
                    <a:gd name="T11" fmla="*/ 495 h 496"/>
                    <a:gd name="T12" fmla="*/ 97 w 130"/>
                    <a:gd name="T13" fmla="*/ 460 h 496"/>
                    <a:gd name="T14" fmla="*/ 95 w 130"/>
                    <a:gd name="T15" fmla="*/ 408 h 496"/>
                    <a:gd name="T16" fmla="*/ 89 w 130"/>
                    <a:gd name="T17" fmla="*/ 358 h 496"/>
                    <a:gd name="T18" fmla="*/ 86 w 130"/>
                    <a:gd name="T19" fmla="*/ 321 h 496"/>
                    <a:gd name="T20" fmla="*/ 64 w 130"/>
                    <a:gd name="T21" fmla="*/ 268 h 496"/>
                    <a:gd name="T22" fmla="*/ 56 w 130"/>
                    <a:gd name="T23" fmla="*/ 222 h 496"/>
                    <a:gd name="T24" fmla="*/ 51 w 130"/>
                    <a:gd name="T25" fmla="*/ 181 h 496"/>
                    <a:gd name="T26" fmla="*/ 45 w 130"/>
                    <a:gd name="T27" fmla="*/ 137 h 496"/>
                    <a:gd name="T28" fmla="*/ 35 w 130"/>
                    <a:gd name="T29" fmla="*/ 94 h 496"/>
                    <a:gd name="T30" fmla="*/ 24 w 130"/>
                    <a:gd name="T31" fmla="*/ 57 h 496"/>
                    <a:gd name="T32" fmla="*/ 6 w 130"/>
                    <a:gd name="T33" fmla="*/ 21 h 496"/>
                    <a:gd name="T34" fmla="*/ 0 w 130"/>
                    <a:gd name="T35" fmla="*/ 8 h 496"/>
                    <a:gd name="T36" fmla="*/ 7 w 130"/>
                    <a:gd name="T37" fmla="*/ 0 h 496"/>
                    <a:gd name="T38" fmla="*/ 19 w 130"/>
                    <a:gd name="T39" fmla="*/ 14 h 496"/>
                    <a:gd name="T40" fmla="*/ 35 w 130"/>
                    <a:gd name="T41" fmla="*/ 47 h 496"/>
                    <a:gd name="T42" fmla="*/ 47 w 130"/>
                    <a:gd name="T43" fmla="*/ 81 h 496"/>
                    <a:gd name="T44" fmla="*/ 56 w 130"/>
                    <a:gd name="T45" fmla="*/ 116 h 496"/>
                    <a:gd name="T46" fmla="*/ 63 w 130"/>
                    <a:gd name="T47" fmla="*/ 161 h 496"/>
                    <a:gd name="T48" fmla="*/ 85 w 130"/>
                    <a:gd name="T49" fmla="*/ 204 h 496"/>
                    <a:gd name="T50" fmla="*/ 93 w 130"/>
                    <a:gd name="T51" fmla="*/ 262 h 496"/>
                    <a:gd name="T52" fmla="*/ 100 w 130"/>
                    <a:gd name="T53" fmla="*/ 309 h 496"/>
                    <a:gd name="T54" fmla="*/ 103 w 130"/>
                    <a:gd name="T55" fmla="*/ 347 h 496"/>
                    <a:gd name="T56" fmla="*/ 106 w 130"/>
                    <a:gd name="T57" fmla="*/ 386 h 496"/>
                    <a:gd name="T58" fmla="*/ 112 w 130"/>
                    <a:gd name="T59" fmla="*/ 427 h 496"/>
                    <a:gd name="T60" fmla="*/ 120 w 130"/>
                    <a:gd name="T61" fmla="*/ 357 h 496"/>
                    <a:gd name="T62" fmla="*/ 130 w 130"/>
                    <a:gd name="T63" fmla="*/ 292 h 496"/>
                    <a:gd name="T64" fmla="*/ 145 w 130"/>
                    <a:gd name="T65" fmla="*/ 230 h 4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9" name="Freeform 22"/>
                <p:cNvSpPr/>
                <p:nvPr/>
              </p:nvSpPr>
              <p:spPr bwMode="ltGray">
                <a:xfrm>
                  <a:off x="2203" y="1606"/>
                  <a:ext cx="231" cy="358"/>
                </a:xfrm>
                <a:custGeom>
                  <a:avLst/>
                  <a:gdLst>
                    <a:gd name="T0" fmla="*/ 76 w 229"/>
                    <a:gd name="T1" fmla="*/ 58 h 358"/>
                    <a:gd name="T2" fmla="*/ 83 w 229"/>
                    <a:gd name="T3" fmla="*/ 44 h 358"/>
                    <a:gd name="T4" fmla="*/ 80 w 229"/>
                    <a:gd name="T5" fmla="*/ 5 h 358"/>
                    <a:gd name="T6" fmla="*/ 80 w 229"/>
                    <a:gd name="T7" fmla="*/ 5 h 358"/>
                    <a:gd name="T8" fmla="*/ 80 w 229"/>
                    <a:gd name="T9" fmla="*/ 5 h 358"/>
                    <a:gd name="T10" fmla="*/ 80 w 229"/>
                    <a:gd name="T11" fmla="*/ 5 h 358"/>
                    <a:gd name="T12" fmla="*/ 80 w 229"/>
                    <a:gd name="T13" fmla="*/ 5 h 358"/>
                    <a:gd name="T14" fmla="*/ 86 w 229"/>
                    <a:gd name="T15" fmla="*/ 2 h 358"/>
                    <a:gd name="T16" fmla="*/ 98 w 229"/>
                    <a:gd name="T17" fmla="*/ 66 h 358"/>
                    <a:gd name="T18" fmla="*/ 110 w 229"/>
                    <a:gd name="T19" fmla="*/ 39 h 358"/>
                    <a:gd name="T20" fmla="*/ 117 w 229"/>
                    <a:gd name="T21" fmla="*/ 5 h 358"/>
                    <a:gd name="T22" fmla="*/ 120 w 229"/>
                    <a:gd name="T23" fmla="*/ 5 h 358"/>
                    <a:gd name="T24" fmla="*/ 119 w 229"/>
                    <a:gd name="T25" fmla="*/ 5 h 358"/>
                    <a:gd name="T26" fmla="*/ 120 w 229"/>
                    <a:gd name="T27" fmla="*/ 5 h 358"/>
                    <a:gd name="T28" fmla="*/ 118 w 229"/>
                    <a:gd name="T29" fmla="*/ 5 h 358"/>
                    <a:gd name="T30" fmla="*/ 119 w 229"/>
                    <a:gd name="T31" fmla="*/ 5 h 358"/>
                    <a:gd name="T32" fmla="*/ 121 w 229"/>
                    <a:gd name="T33" fmla="*/ 47 h 358"/>
                    <a:gd name="T34" fmla="*/ 127 w 229"/>
                    <a:gd name="T35" fmla="*/ 88 h 358"/>
                    <a:gd name="T36" fmla="*/ 155 w 229"/>
                    <a:gd name="T37" fmla="*/ 79 h 358"/>
                    <a:gd name="T38" fmla="*/ 208 w 229"/>
                    <a:gd name="T39" fmla="*/ 81 h 358"/>
                    <a:gd name="T40" fmla="*/ 237 w 229"/>
                    <a:gd name="T41" fmla="*/ 104 h 358"/>
                    <a:gd name="T42" fmla="*/ 260 w 229"/>
                    <a:gd name="T43" fmla="*/ 155 h 358"/>
                    <a:gd name="T44" fmla="*/ 232 w 229"/>
                    <a:gd name="T45" fmla="*/ 147 h 358"/>
                    <a:gd name="T46" fmla="*/ 202 w 229"/>
                    <a:gd name="T47" fmla="*/ 131 h 358"/>
                    <a:gd name="T48" fmla="*/ 148 w 229"/>
                    <a:gd name="T49" fmla="*/ 121 h 358"/>
                    <a:gd name="T50" fmla="*/ 123 w 229"/>
                    <a:gd name="T51" fmla="*/ 125 h 358"/>
                    <a:gd name="T52" fmla="*/ 138 w 229"/>
                    <a:gd name="T53" fmla="*/ 150 h 358"/>
                    <a:gd name="T54" fmla="*/ 170 w 229"/>
                    <a:gd name="T55" fmla="*/ 165 h 358"/>
                    <a:gd name="T56" fmla="*/ 219 w 229"/>
                    <a:gd name="T57" fmla="*/ 175 h 358"/>
                    <a:gd name="T58" fmla="*/ 244 w 229"/>
                    <a:gd name="T59" fmla="*/ 212 h 358"/>
                    <a:gd name="T60" fmla="*/ 256 w 229"/>
                    <a:gd name="T61" fmla="*/ 262 h 358"/>
                    <a:gd name="T62" fmla="*/ 226 w 229"/>
                    <a:gd name="T63" fmla="*/ 231 h 358"/>
                    <a:gd name="T64" fmla="*/ 186 w 229"/>
                    <a:gd name="T65" fmla="*/ 199 h 358"/>
                    <a:gd name="T66" fmla="*/ 149 w 229"/>
                    <a:gd name="T67" fmla="*/ 172 h 358"/>
                    <a:gd name="T68" fmla="*/ 127 w 229"/>
                    <a:gd name="T69" fmla="*/ 159 h 358"/>
                    <a:gd name="T70" fmla="*/ 113 w 229"/>
                    <a:gd name="T71" fmla="*/ 185 h 358"/>
                    <a:gd name="T72" fmla="*/ 131 w 229"/>
                    <a:gd name="T73" fmla="*/ 245 h 358"/>
                    <a:gd name="T74" fmla="*/ 148 w 229"/>
                    <a:gd name="T75" fmla="*/ 312 h 358"/>
                    <a:gd name="T76" fmla="*/ 130 w 229"/>
                    <a:gd name="T77" fmla="*/ 328 h 358"/>
                    <a:gd name="T78" fmla="*/ 111 w 229"/>
                    <a:gd name="T79" fmla="*/ 236 h 358"/>
                    <a:gd name="T80" fmla="*/ 94 w 229"/>
                    <a:gd name="T81" fmla="*/ 179 h 358"/>
                    <a:gd name="T82" fmla="*/ 89 w 229"/>
                    <a:gd name="T83" fmla="*/ 197 h 358"/>
                    <a:gd name="T84" fmla="*/ 90 w 229"/>
                    <a:gd name="T85" fmla="*/ 186 h 358"/>
                    <a:gd name="T86" fmla="*/ 86 w 229"/>
                    <a:gd name="T87" fmla="*/ 206 h 358"/>
                    <a:gd name="T88" fmla="*/ 51 w 229"/>
                    <a:gd name="T89" fmla="*/ 257 h 358"/>
                    <a:gd name="T90" fmla="*/ 32 w 229"/>
                    <a:gd name="T91" fmla="*/ 322 h 358"/>
                    <a:gd name="T92" fmla="*/ 28 w 229"/>
                    <a:gd name="T93" fmla="*/ 304 h 358"/>
                    <a:gd name="T94" fmla="*/ 38 w 229"/>
                    <a:gd name="T95" fmla="*/ 249 h 358"/>
                    <a:gd name="T96" fmla="*/ 75 w 229"/>
                    <a:gd name="T97" fmla="*/ 189 h 358"/>
                    <a:gd name="T98" fmla="*/ 98 w 229"/>
                    <a:gd name="T99" fmla="*/ 143 h 358"/>
                    <a:gd name="T100" fmla="*/ 81 w 229"/>
                    <a:gd name="T101" fmla="*/ 139 h 358"/>
                    <a:gd name="T102" fmla="*/ 40 w 229"/>
                    <a:gd name="T103" fmla="*/ 189 h 358"/>
                    <a:gd name="T104" fmla="*/ 18 w 229"/>
                    <a:gd name="T105" fmla="*/ 243 h 358"/>
                    <a:gd name="T106" fmla="*/ 2 w 229"/>
                    <a:gd name="T107" fmla="*/ 278 h 358"/>
                    <a:gd name="T108" fmla="*/ 13 w 229"/>
                    <a:gd name="T109" fmla="*/ 229 h 358"/>
                    <a:gd name="T110" fmla="*/ 37 w 229"/>
                    <a:gd name="T111" fmla="*/ 179 h 358"/>
                    <a:gd name="T112" fmla="*/ 86 w 229"/>
                    <a:gd name="T113" fmla="*/ 130 h 358"/>
                    <a:gd name="T114" fmla="*/ 78 w 229"/>
                    <a:gd name="T115" fmla="*/ 99 h 358"/>
                    <a:gd name="T116" fmla="*/ 37 w 229"/>
                    <a:gd name="T117" fmla="*/ 59 h 358"/>
                    <a:gd name="T118" fmla="*/ 11 w 229"/>
                    <a:gd name="T119" fmla="*/ 12 h 358"/>
                    <a:gd name="T120" fmla="*/ 14 w 229"/>
                    <a:gd name="T121" fmla="*/ 5 h 358"/>
                    <a:gd name="T122" fmla="*/ 27 w 229"/>
                    <a:gd name="T123" fmla="*/ 5 h 358"/>
                    <a:gd name="T124" fmla="*/ 31 w 229"/>
                    <a:gd name="T125" fmla="*/ 10 h 3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101" y="5"/>
                      </a:lnTo>
                      <a:lnTo>
                        <a:pt x="102" y="5"/>
                      </a:lnTo>
                      <a:lnTo>
                        <a:pt x="103" y="5"/>
                      </a:lnTo>
                      <a:lnTo>
                        <a:pt x="104" y="5"/>
                      </a:lnTo>
                      <a:lnTo>
                        <a:pt x="105" y="5"/>
                      </a:lnTo>
                      <a:lnTo>
                        <a:pt x="104" y="5"/>
                      </a:lnTo>
                      <a:lnTo>
                        <a:pt x="102" y="5"/>
                      </a:lnTo>
                      <a:lnTo>
                        <a:pt x="103" y="5"/>
                      </a:lnTo>
                      <a:lnTo>
                        <a:pt x="105" y="5"/>
                      </a:lnTo>
                      <a:lnTo>
                        <a:pt x="103" y="5"/>
                      </a:lnTo>
                      <a:lnTo>
                        <a:pt x="101" y="5"/>
                      </a:lnTo>
                      <a:lnTo>
                        <a:pt x="102" y="5"/>
                      </a:lnTo>
                      <a:lnTo>
                        <a:pt x="101" y="5"/>
                      </a:lnTo>
                      <a:lnTo>
                        <a:pt x="104" y="5"/>
                      </a:lnTo>
                      <a:lnTo>
                        <a:pt x="103" y="5"/>
                      </a:lnTo>
                      <a:lnTo>
                        <a:pt x="100" y="5"/>
                      </a:lnTo>
                      <a:lnTo>
                        <a:pt x="101" y="5"/>
                      </a:lnTo>
                      <a:lnTo>
                        <a:pt x="103" y="5"/>
                      </a:lnTo>
                      <a:lnTo>
                        <a:pt x="102"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27" y="5"/>
                      </a:lnTo>
                      <a:lnTo>
                        <a:pt x="31" y="10"/>
                      </a:lnTo>
                      <a:lnTo>
                        <a:pt x="37" y="22"/>
                      </a:lnTo>
                      <a:lnTo>
                        <a:pt x="43" y="31"/>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110" name="Group 23"/>
                <p:cNvGrpSpPr/>
                <p:nvPr/>
              </p:nvGrpSpPr>
              <p:grpSpPr bwMode="auto">
                <a:xfrm>
                  <a:off x="1985" y="1419"/>
                  <a:ext cx="465" cy="349"/>
                  <a:chOff x="1985" y="1419"/>
                  <a:chExt cx="465" cy="349"/>
                </a:xfrm>
              </p:grpSpPr>
              <p:sp>
                <p:nvSpPr>
                  <p:cNvPr id="1111" name="Freeform 24"/>
                  <p:cNvSpPr/>
                  <p:nvPr/>
                </p:nvSpPr>
                <p:spPr bwMode="ltGray">
                  <a:xfrm>
                    <a:off x="2030" y="1419"/>
                    <a:ext cx="421" cy="326"/>
                  </a:xfrm>
                  <a:custGeom>
                    <a:avLst/>
                    <a:gdLst>
                      <a:gd name="T0" fmla="*/ 159 w 420"/>
                      <a:gd name="T1" fmla="*/ 41 h 326"/>
                      <a:gd name="T2" fmla="*/ 193 w 420"/>
                      <a:gd name="T3" fmla="*/ 13 h 326"/>
                      <a:gd name="T4" fmla="*/ 249 w 420"/>
                      <a:gd name="T5" fmla="*/ 2 h 326"/>
                      <a:gd name="T6" fmla="*/ 295 w 420"/>
                      <a:gd name="T7" fmla="*/ 2 h 326"/>
                      <a:gd name="T8" fmla="*/ 306 w 420"/>
                      <a:gd name="T9" fmla="*/ 6 h 326"/>
                      <a:gd name="T10" fmla="*/ 276 w 420"/>
                      <a:gd name="T11" fmla="*/ 14 h 326"/>
                      <a:gd name="T12" fmla="*/ 241 w 420"/>
                      <a:gd name="T13" fmla="*/ 25 h 326"/>
                      <a:gd name="T14" fmla="*/ 186 w 420"/>
                      <a:gd name="T15" fmla="*/ 52 h 326"/>
                      <a:gd name="T16" fmla="*/ 183 w 420"/>
                      <a:gd name="T17" fmla="*/ 89 h 326"/>
                      <a:gd name="T18" fmla="*/ 256 w 420"/>
                      <a:gd name="T19" fmla="*/ 66 h 326"/>
                      <a:gd name="T20" fmla="*/ 304 w 420"/>
                      <a:gd name="T21" fmla="*/ 64 h 326"/>
                      <a:gd name="T22" fmla="*/ 354 w 420"/>
                      <a:gd name="T23" fmla="*/ 69 h 326"/>
                      <a:gd name="T24" fmla="*/ 413 w 420"/>
                      <a:gd name="T25" fmla="*/ 75 h 326"/>
                      <a:gd name="T26" fmla="*/ 414 w 420"/>
                      <a:gd name="T27" fmla="*/ 76 h 326"/>
                      <a:gd name="T28" fmla="*/ 357 w 420"/>
                      <a:gd name="T29" fmla="*/ 79 h 326"/>
                      <a:gd name="T30" fmla="*/ 304 w 420"/>
                      <a:gd name="T31" fmla="*/ 80 h 326"/>
                      <a:gd name="T32" fmla="*/ 258 w 420"/>
                      <a:gd name="T33" fmla="*/ 86 h 326"/>
                      <a:gd name="T34" fmla="*/ 191 w 420"/>
                      <a:gd name="T35" fmla="*/ 98 h 326"/>
                      <a:gd name="T36" fmla="*/ 228 w 420"/>
                      <a:gd name="T37" fmla="*/ 118 h 326"/>
                      <a:gd name="T38" fmla="*/ 243 w 420"/>
                      <a:gd name="T39" fmla="*/ 136 h 326"/>
                      <a:gd name="T40" fmla="*/ 175 w 420"/>
                      <a:gd name="T41" fmla="*/ 119 h 326"/>
                      <a:gd name="T42" fmla="*/ 165 w 420"/>
                      <a:gd name="T43" fmla="*/ 129 h 326"/>
                      <a:gd name="T44" fmla="*/ 237 w 420"/>
                      <a:gd name="T45" fmla="*/ 138 h 326"/>
                      <a:gd name="T46" fmla="*/ 285 w 420"/>
                      <a:gd name="T47" fmla="*/ 150 h 326"/>
                      <a:gd name="T48" fmla="*/ 322 w 420"/>
                      <a:gd name="T49" fmla="*/ 181 h 326"/>
                      <a:gd name="T50" fmla="*/ 351 w 420"/>
                      <a:gd name="T51" fmla="*/ 223 h 326"/>
                      <a:gd name="T52" fmla="*/ 345 w 420"/>
                      <a:gd name="T53" fmla="*/ 231 h 326"/>
                      <a:gd name="T54" fmla="*/ 306 w 420"/>
                      <a:gd name="T55" fmla="*/ 204 h 326"/>
                      <a:gd name="T56" fmla="*/ 264 w 420"/>
                      <a:gd name="T57" fmla="*/ 174 h 326"/>
                      <a:gd name="T58" fmla="*/ 202 w 420"/>
                      <a:gd name="T59" fmla="*/ 154 h 326"/>
                      <a:gd name="T60" fmla="*/ 173 w 420"/>
                      <a:gd name="T61" fmla="*/ 148 h 326"/>
                      <a:gd name="T62" fmla="*/ 196 w 420"/>
                      <a:gd name="T63" fmla="*/ 181 h 326"/>
                      <a:gd name="T64" fmla="*/ 243 w 420"/>
                      <a:gd name="T65" fmla="*/ 223 h 326"/>
                      <a:gd name="T66" fmla="*/ 260 w 420"/>
                      <a:gd name="T67" fmla="*/ 262 h 326"/>
                      <a:gd name="T68" fmla="*/ 259 w 420"/>
                      <a:gd name="T69" fmla="*/ 299 h 326"/>
                      <a:gd name="T70" fmla="*/ 238 w 420"/>
                      <a:gd name="T71" fmla="*/ 259 h 326"/>
                      <a:gd name="T72" fmla="*/ 199 w 420"/>
                      <a:gd name="T73" fmla="*/ 215 h 326"/>
                      <a:gd name="T74" fmla="*/ 173 w 420"/>
                      <a:gd name="T75" fmla="*/ 177 h 326"/>
                      <a:gd name="T76" fmla="*/ 150 w 420"/>
                      <a:gd name="T77" fmla="*/ 142 h 326"/>
                      <a:gd name="T78" fmla="*/ 109 w 420"/>
                      <a:gd name="T79" fmla="*/ 162 h 326"/>
                      <a:gd name="T80" fmla="*/ 77 w 420"/>
                      <a:gd name="T81" fmla="*/ 210 h 326"/>
                      <a:gd name="T82" fmla="*/ 49 w 420"/>
                      <a:gd name="T83" fmla="*/ 260 h 326"/>
                      <a:gd name="T84" fmla="*/ 18 w 420"/>
                      <a:gd name="T85" fmla="*/ 306 h 326"/>
                      <a:gd name="T86" fmla="*/ 8 w 420"/>
                      <a:gd name="T87" fmla="*/ 301 h 326"/>
                      <a:gd name="T88" fmla="*/ 45 w 420"/>
                      <a:gd name="T89" fmla="*/ 243 h 326"/>
                      <a:gd name="T90" fmla="*/ 78 w 420"/>
                      <a:gd name="T91" fmla="*/ 198 h 326"/>
                      <a:gd name="T92" fmla="*/ 107 w 420"/>
                      <a:gd name="T93" fmla="*/ 154 h 326"/>
                      <a:gd name="T94" fmla="*/ 132 w 420"/>
                      <a:gd name="T95" fmla="*/ 120 h 326"/>
                      <a:gd name="T96" fmla="*/ 95 w 420"/>
                      <a:gd name="T97" fmla="*/ 79 h 326"/>
                      <a:gd name="T98" fmla="*/ 42 w 420"/>
                      <a:gd name="T99" fmla="*/ 57 h 326"/>
                      <a:gd name="T100" fmla="*/ 19 w 420"/>
                      <a:gd name="T101" fmla="*/ 45 h 326"/>
                      <a:gd name="T102" fmla="*/ 60 w 420"/>
                      <a:gd name="T103" fmla="*/ 58 h 326"/>
                      <a:gd name="T104" fmla="*/ 116 w 420"/>
                      <a:gd name="T105" fmla="*/ 86 h 3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12" name="Freeform 25"/>
                  <p:cNvSpPr/>
                  <p:nvPr/>
                </p:nvSpPr>
                <p:spPr bwMode="ltGray">
                  <a:xfrm>
                    <a:off x="2175" y="1587"/>
                    <a:ext cx="38" cy="181"/>
                  </a:xfrm>
                  <a:custGeom>
                    <a:avLst/>
                    <a:gdLst>
                      <a:gd name="T0" fmla="*/ 20 w 38"/>
                      <a:gd name="T1" fmla="*/ 0 h 181"/>
                      <a:gd name="T2" fmla="*/ 24 w 38"/>
                      <a:gd name="T3" fmla="*/ 8 h 181"/>
                      <a:gd name="T4" fmla="*/ 27 w 38"/>
                      <a:gd name="T5" fmla="*/ 14 h 181"/>
                      <a:gd name="T6" fmla="*/ 33 w 38"/>
                      <a:gd name="T7" fmla="*/ 22 h 181"/>
                      <a:gd name="T8" fmla="*/ 35 w 38"/>
                      <a:gd name="T9" fmla="*/ 30 h 181"/>
                      <a:gd name="T10" fmla="*/ 36 w 38"/>
                      <a:gd name="T11" fmla="*/ 41 h 181"/>
                      <a:gd name="T12" fmla="*/ 36 w 38"/>
                      <a:gd name="T13" fmla="*/ 53 h 181"/>
                      <a:gd name="T14" fmla="*/ 37 w 38"/>
                      <a:gd name="T15" fmla="*/ 61 h 181"/>
                      <a:gd name="T16" fmla="*/ 36 w 38"/>
                      <a:gd name="T17" fmla="*/ 70 h 181"/>
                      <a:gd name="T18" fmla="*/ 35 w 38"/>
                      <a:gd name="T19" fmla="*/ 81 h 181"/>
                      <a:gd name="T20" fmla="*/ 33 w 38"/>
                      <a:gd name="T21" fmla="*/ 91 h 181"/>
                      <a:gd name="T22" fmla="*/ 30 w 38"/>
                      <a:gd name="T23" fmla="*/ 106 h 181"/>
                      <a:gd name="T24" fmla="*/ 28 w 38"/>
                      <a:gd name="T25" fmla="*/ 114 h 181"/>
                      <a:gd name="T26" fmla="*/ 23 w 38"/>
                      <a:gd name="T27" fmla="*/ 124 h 181"/>
                      <a:gd name="T28" fmla="*/ 17 w 38"/>
                      <a:gd name="T29" fmla="*/ 135 h 181"/>
                      <a:gd name="T30" fmla="*/ 12 w 38"/>
                      <a:gd name="T31" fmla="*/ 145 h 181"/>
                      <a:gd name="T32" fmla="*/ 7 w 38"/>
                      <a:gd name="T33" fmla="*/ 155 h 181"/>
                      <a:gd name="T34" fmla="*/ 3 w 38"/>
                      <a:gd name="T35" fmla="*/ 163 h 181"/>
                      <a:gd name="T36" fmla="*/ 0 w 38"/>
                      <a:gd name="T37" fmla="*/ 180 h 181"/>
                      <a:gd name="T38" fmla="*/ 1 w 38"/>
                      <a:gd name="T39" fmla="*/ 163 h 181"/>
                      <a:gd name="T40" fmla="*/ 3 w 38"/>
                      <a:gd name="T41" fmla="*/ 152 h 181"/>
                      <a:gd name="T42" fmla="*/ 4 w 38"/>
                      <a:gd name="T43" fmla="*/ 141 h 181"/>
                      <a:gd name="T44" fmla="*/ 5 w 38"/>
                      <a:gd name="T45" fmla="*/ 130 h 181"/>
                      <a:gd name="T46" fmla="*/ 7 w 38"/>
                      <a:gd name="T47" fmla="*/ 116 h 181"/>
                      <a:gd name="T48" fmla="*/ 9 w 38"/>
                      <a:gd name="T49" fmla="*/ 106 h 181"/>
                      <a:gd name="T50" fmla="*/ 12 w 38"/>
                      <a:gd name="T51" fmla="*/ 96 h 181"/>
                      <a:gd name="T52" fmla="*/ 15 w 38"/>
                      <a:gd name="T53" fmla="*/ 87 h 181"/>
                      <a:gd name="T54" fmla="*/ 17 w 38"/>
                      <a:gd name="T55" fmla="*/ 77 h 181"/>
                      <a:gd name="T56" fmla="*/ 20 w 38"/>
                      <a:gd name="T57" fmla="*/ 67 h 181"/>
                      <a:gd name="T58" fmla="*/ 21 w 38"/>
                      <a:gd name="T59" fmla="*/ 57 h 181"/>
                      <a:gd name="T60" fmla="*/ 22 w 38"/>
                      <a:gd name="T61" fmla="*/ 49 h 181"/>
                      <a:gd name="T62" fmla="*/ 23 w 38"/>
                      <a:gd name="T63" fmla="*/ 39 h 181"/>
                      <a:gd name="T64" fmla="*/ 23 w 38"/>
                      <a:gd name="T65" fmla="*/ 28 h 181"/>
                      <a:gd name="T66" fmla="*/ 23 w 38"/>
                      <a:gd name="T67" fmla="*/ 14 h 181"/>
                      <a:gd name="T68" fmla="*/ 22 w 38"/>
                      <a:gd name="T69" fmla="*/ 8 h 181"/>
                      <a:gd name="T70" fmla="*/ 20 w 38"/>
                      <a:gd name="T71" fmla="*/ 0 h 18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13" name="Freeform 26"/>
                  <p:cNvSpPr/>
                  <p:nvPr/>
                </p:nvSpPr>
                <p:spPr bwMode="ltGray">
                  <a:xfrm>
                    <a:off x="1992" y="1485"/>
                    <a:ext cx="166" cy="49"/>
                  </a:xfrm>
                  <a:custGeom>
                    <a:avLst/>
                    <a:gdLst>
                      <a:gd name="T0" fmla="*/ 135 w 168"/>
                      <a:gd name="T1" fmla="*/ 63 h 48"/>
                      <a:gd name="T2" fmla="*/ 132 w 168"/>
                      <a:gd name="T3" fmla="*/ 54 h 48"/>
                      <a:gd name="T4" fmla="*/ 128 w 168"/>
                      <a:gd name="T5" fmla="*/ 47 h 48"/>
                      <a:gd name="T6" fmla="*/ 125 w 168"/>
                      <a:gd name="T7" fmla="*/ 46 h 48"/>
                      <a:gd name="T8" fmla="*/ 122 w 168"/>
                      <a:gd name="T9" fmla="*/ 44 h 48"/>
                      <a:gd name="T10" fmla="*/ 119 w 168"/>
                      <a:gd name="T11" fmla="*/ 42 h 48"/>
                      <a:gd name="T12" fmla="*/ 115 w 168"/>
                      <a:gd name="T13" fmla="*/ 44 h 48"/>
                      <a:gd name="T14" fmla="*/ 112 w 168"/>
                      <a:gd name="T15" fmla="*/ 45 h 48"/>
                      <a:gd name="T16" fmla="*/ 105 w 168"/>
                      <a:gd name="T17" fmla="*/ 41 h 48"/>
                      <a:gd name="T18" fmla="*/ 93 w 168"/>
                      <a:gd name="T19" fmla="*/ 21 h 48"/>
                      <a:gd name="T20" fmla="*/ 82 w 168"/>
                      <a:gd name="T21" fmla="*/ 17 h 48"/>
                      <a:gd name="T22" fmla="*/ 75 w 168"/>
                      <a:gd name="T23" fmla="*/ 15 h 48"/>
                      <a:gd name="T24" fmla="*/ 62 w 168"/>
                      <a:gd name="T25" fmla="*/ 12 h 48"/>
                      <a:gd name="T26" fmla="*/ 50 w 168"/>
                      <a:gd name="T27" fmla="*/ 8 h 48"/>
                      <a:gd name="T28" fmla="*/ 42 w 168"/>
                      <a:gd name="T29" fmla="*/ 4 h 48"/>
                      <a:gd name="T30" fmla="*/ 41 w 168"/>
                      <a:gd name="T31" fmla="*/ 1 h 48"/>
                      <a:gd name="T32" fmla="*/ 28 w 168"/>
                      <a:gd name="T33" fmla="*/ 0 h 48"/>
                      <a:gd name="T34" fmla="*/ 15 w 168"/>
                      <a:gd name="T35" fmla="*/ 0 h 48"/>
                      <a:gd name="T36" fmla="*/ 12 w 168"/>
                      <a:gd name="T37" fmla="*/ 1 h 48"/>
                      <a:gd name="T38" fmla="*/ 7 w 168"/>
                      <a:gd name="T39" fmla="*/ 4 h 48"/>
                      <a:gd name="T40" fmla="*/ 3 w 168"/>
                      <a:gd name="T41" fmla="*/ 7 h 48"/>
                      <a:gd name="T42" fmla="*/ 0 w 168"/>
                      <a:gd name="T43" fmla="*/ 10 h 48"/>
                      <a:gd name="T44" fmla="*/ 5 w 168"/>
                      <a:gd name="T45" fmla="*/ 10 h 48"/>
                      <a:gd name="T46" fmla="*/ 12 w 168"/>
                      <a:gd name="T47" fmla="*/ 11 h 48"/>
                      <a:gd name="T48" fmla="*/ 18 w 168"/>
                      <a:gd name="T49" fmla="*/ 12 h 48"/>
                      <a:gd name="T50" fmla="*/ 23 w 168"/>
                      <a:gd name="T51" fmla="*/ 11 h 48"/>
                      <a:gd name="T52" fmla="*/ 29 w 168"/>
                      <a:gd name="T53" fmla="*/ 10 h 48"/>
                      <a:gd name="T54" fmla="*/ 38 w 168"/>
                      <a:gd name="T55" fmla="*/ 10 h 48"/>
                      <a:gd name="T56" fmla="*/ 42 w 168"/>
                      <a:gd name="T57" fmla="*/ 10 h 48"/>
                      <a:gd name="T58" fmla="*/ 44 w 168"/>
                      <a:gd name="T59" fmla="*/ 12 h 48"/>
                      <a:gd name="T60" fmla="*/ 54 w 168"/>
                      <a:gd name="T61" fmla="*/ 13 h 48"/>
                      <a:gd name="T62" fmla="*/ 63 w 168"/>
                      <a:gd name="T63" fmla="*/ 15 h 48"/>
                      <a:gd name="T64" fmla="*/ 73 w 168"/>
                      <a:gd name="T65" fmla="*/ 16 h 48"/>
                      <a:gd name="T66" fmla="*/ 82 w 168"/>
                      <a:gd name="T67" fmla="*/ 18 h 48"/>
                      <a:gd name="T68" fmla="*/ 90 w 168"/>
                      <a:gd name="T69" fmla="*/ 22 h 48"/>
                      <a:gd name="T70" fmla="*/ 98 w 168"/>
                      <a:gd name="T71" fmla="*/ 42 h 48"/>
                      <a:gd name="T72" fmla="*/ 107 w 168"/>
                      <a:gd name="T73" fmla="*/ 46 h 48"/>
                      <a:gd name="T74" fmla="*/ 110 w 168"/>
                      <a:gd name="T75" fmla="*/ 46 h 48"/>
                      <a:gd name="T76" fmla="*/ 112 w 168"/>
                      <a:gd name="T77" fmla="*/ 46 h 48"/>
                      <a:gd name="T78" fmla="*/ 115 w 168"/>
                      <a:gd name="T79" fmla="*/ 49 h 48"/>
                      <a:gd name="T80" fmla="*/ 119 w 168"/>
                      <a:gd name="T81" fmla="*/ 52 h 48"/>
                      <a:gd name="T82" fmla="*/ 122 w 168"/>
                      <a:gd name="T83" fmla="*/ 54 h 48"/>
                      <a:gd name="T84" fmla="*/ 126 w 168"/>
                      <a:gd name="T85" fmla="*/ 58 h 48"/>
                      <a:gd name="T86" fmla="*/ 132 w 168"/>
                      <a:gd name="T87" fmla="*/ 61 h 48"/>
                      <a:gd name="T88" fmla="*/ 135 w 168"/>
                      <a:gd name="T89" fmla="*/ 63 h 4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14" name="Freeform 27"/>
                  <p:cNvSpPr/>
                  <p:nvPr/>
                </p:nvSpPr>
                <p:spPr bwMode="ltGray">
                  <a:xfrm>
                    <a:off x="1984" y="1513"/>
                    <a:ext cx="171" cy="21"/>
                  </a:xfrm>
                  <a:custGeom>
                    <a:avLst/>
                    <a:gdLst>
                      <a:gd name="T0" fmla="*/ 140 w 173"/>
                      <a:gd name="T1" fmla="*/ 40 h 20"/>
                      <a:gd name="T2" fmla="*/ 135 w 173"/>
                      <a:gd name="T3" fmla="*/ 36 h 20"/>
                      <a:gd name="T4" fmla="*/ 131 w 173"/>
                      <a:gd name="T5" fmla="*/ 32 h 20"/>
                      <a:gd name="T6" fmla="*/ 127 w 173"/>
                      <a:gd name="T7" fmla="*/ 29 h 20"/>
                      <a:gd name="T8" fmla="*/ 124 w 173"/>
                      <a:gd name="T9" fmla="*/ 27 h 20"/>
                      <a:gd name="T10" fmla="*/ 121 w 173"/>
                      <a:gd name="T11" fmla="*/ 9 h 20"/>
                      <a:gd name="T12" fmla="*/ 117 w 173"/>
                      <a:gd name="T13" fmla="*/ 6 h 20"/>
                      <a:gd name="T14" fmla="*/ 114 w 173"/>
                      <a:gd name="T15" fmla="*/ 2 h 20"/>
                      <a:gd name="T16" fmla="*/ 109 w 173"/>
                      <a:gd name="T17" fmla="*/ 2 h 20"/>
                      <a:gd name="T18" fmla="*/ 102 w 173"/>
                      <a:gd name="T19" fmla="*/ 3 h 20"/>
                      <a:gd name="T20" fmla="*/ 92 w 173"/>
                      <a:gd name="T21" fmla="*/ 5 h 20"/>
                      <a:gd name="T22" fmla="*/ 87 w 173"/>
                      <a:gd name="T23" fmla="*/ 5 h 20"/>
                      <a:gd name="T24" fmla="*/ 75 w 173"/>
                      <a:gd name="T25" fmla="*/ 3 h 20"/>
                      <a:gd name="T26" fmla="*/ 61 w 173"/>
                      <a:gd name="T27" fmla="*/ 1 h 20"/>
                      <a:gd name="T28" fmla="*/ 51 w 173"/>
                      <a:gd name="T29" fmla="*/ 0 h 20"/>
                      <a:gd name="T30" fmla="*/ 43 w 173"/>
                      <a:gd name="T31" fmla="*/ 0 h 20"/>
                      <a:gd name="T32" fmla="*/ 43 w 173"/>
                      <a:gd name="T33" fmla="*/ 0 h 20"/>
                      <a:gd name="T34" fmla="*/ 35 w 173"/>
                      <a:gd name="T35" fmla="*/ 1 h 20"/>
                      <a:gd name="T36" fmla="*/ 26 w 173"/>
                      <a:gd name="T37" fmla="*/ 2 h 20"/>
                      <a:gd name="T38" fmla="*/ 18 w 173"/>
                      <a:gd name="T39" fmla="*/ 3 h 20"/>
                      <a:gd name="T40" fmla="*/ 9 w 173"/>
                      <a:gd name="T41" fmla="*/ 4 h 20"/>
                      <a:gd name="T42" fmla="*/ 8 w 173"/>
                      <a:gd name="T43" fmla="*/ 8 h 20"/>
                      <a:gd name="T44" fmla="*/ 6 w 173"/>
                      <a:gd name="T45" fmla="*/ 27 h 20"/>
                      <a:gd name="T46" fmla="*/ 4 w 173"/>
                      <a:gd name="T47" fmla="*/ 30 h 20"/>
                      <a:gd name="T48" fmla="*/ 0 w 173"/>
                      <a:gd name="T49" fmla="*/ 34 h 20"/>
                      <a:gd name="T50" fmla="*/ 7 w 173"/>
                      <a:gd name="T51" fmla="*/ 32 h 20"/>
                      <a:gd name="T52" fmla="*/ 15 w 173"/>
                      <a:gd name="T53" fmla="*/ 29 h 20"/>
                      <a:gd name="T54" fmla="*/ 21 w 173"/>
                      <a:gd name="T55" fmla="*/ 28 h 20"/>
                      <a:gd name="T56" fmla="*/ 29 w 173"/>
                      <a:gd name="T57" fmla="*/ 27 h 20"/>
                      <a:gd name="T58" fmla="*/ 36 w 173"/>
                      <a:gd name="T59" fmla="*/ 26 h 20"/>
                      <a:gd name="T60" fmla="*/ 43 w 173"/>
                      <a:gd name="T61" fmla="*/ 9 h 20"/>
                      <a:gd name="T62" fmla="*/ 46 w 173"/>
                      <a:gd name="T63" fmla="*/ 8 h 20"/>
                      <a:gd name="T64" fmla="*/ 61 w 173"/>
                      <a:gd name="T65" fmla="*/ 7 h 20"/>
                      <a:gd name="T66" fmla="*/ 76 w 173"/>
                      <a:gd name="T67" fmla="*/ 6 h 20"/>
                      <a:gd name="T68" fmla="*/ 90 w 173"/>
                      <a:gd name="T69" fmla="*/ 6 h 20"/>
                      <a:gd name="T70" fmla="*/ 102 w 173"/>
                      <a:gd name="T71" fmla="*/ 7 h 20"/>
                      <a:gd name="T72" fmla="*/ 110 w 173"/>
                      <a:gd name="T73" fmla="*/ 9 h 20"/>
                      <a:gd name="T74" fmla="*/ 116 w 173"/>
                      <a:gd name="T75" fmla="*/ 27 h 20"/>
                      <a:gd name="T76" fmla="*/ 121 w 173"/>
                      <a:gd name="T77" fmla="*/ 29 h 20"/>
                      <a:gd name="T78" fmla="*/ 126 w 173"/>
                      <a:gd name="T79" fmla="*/ 34 h 20"/>
                      <a:gd name="T80" fmla="*/ 131 w 173"/>
                      <a:gd name="T81" fmla="*/ 36 h 20"/>
                      <a:gd name="T82" fmla="*/ 140 w 173"/>
                      <a:gd name="T83" fmla="*/ 40 h 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grpSp>
      <p:sp>
        <p:nvSpPr>
          <p:cNvPr id="1030" name="Text Box 28"/>
          <p:cNvSpPr txBox="1">
            <a:spLocks noChangeArrowheads="1"/>
          </p:cNvSpPr>
          <p:nvPr/>
        </p:nvSpPr>
        <p:spPr bwMode="auto">
          <a:xfrm>
            <a:off x="3733800" y="6553200"/>
            <a:ext cx="2438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defRPr/>
            </a:pPr>
            <a:r>
              <a:rPr lang="en-US" altLang="zh-CN" sz="1400" smtClean="0">
                <a:solidFill>
                  <a:srgbClr val="66CCFF"/>
                </a:solidFill>
                <a:cs typeface="Arial" panose="020B0604020202020204" pitchFamily="34" charset="0"/>
              </a:rPr>
              <a:t>CS      BNU</a:t>
            </a:r>
            <a:endParaRPr lang="en-US" altLang="zh-CN" sz="1400" smtClean="0">
              <a:solidFill>
                <a:schemeClr val="tx2"/>
              </a:solidFill>
              <a:cs typeface="Arial" panose="020B0604020202020204" pitchFamily="34" charset="0"/>
            </a:endParaRPr>
          </a:p>
        </p:txBody>
      </p:sp>
      <p:sp>
        <p:nvSpPr>
          <p:cNvPr id="343069" name="Rectangle 29"/>
          <p:cNvSpPr>
            <a:spLocks noGrp="1" noChangeArrowheads="1"/>
          </p:cNvSpPr>
          <p:nvPr>
            <p:ph type="title"/>
          </p:nvPr>
        </p:nvSpPr>
        <p:spPr bwMode="auto">
          <a:xfrm>
            <a:off x="755650" y="188913"/>
            <a:ext cx="8077200" cy="609600"/>
          </a:xfrm>
          <a:prstGeom prst="rect">
            <a:avLst/>
          </a:prstGeom>
          <a:noFill/>
          <a:ln w="9525">
            <a:noFill/>
            <a:miter lim="800000"/>
          </a:ln>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32" name="Text Box 30"/>
          <p:cNvSpPr txBox="1">
            <a:spLocks noChangeArrowheads="1"/>
          </p:cNvSpPr>
          <p:nvPr/>
        </p:nvSpPr>
        <p:spPr bwMode="auto">
          <a:xfrm>
            <a:off x="3657600" y="6553200"/>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1400" smtClean="0">
                <a:solidFill>
                  <a:srgbClr val="66CCFF"/>
                </a:solidFill>
                <a:cs typeface="Arial" panose="020B0604020202020204" pitchFamily="34" charset="0"/>
              </a:rPr>
              <a:t>DBS</a:t>
            </a:r>
            <a:endParaRPr lang="en-US" altLang="zh-CN" sz="1400" smtClean="0">
              <a:solidFill>
                <a:srgbClr val="66CCFF"/>
              </a:solidFill>
              <a:cs typeface="Arial" panose="020B0604020202020204" pitchFamily="34" charset="0"/>
            </a:endParaRPr>
          </a:p>
        </p:txBody>
      </p:sp>
      <p:grpSp>
        <p:nvGrpSpPr>
          <p:cNvPr id="1033" name="Group 31"/>
          <p:cNvGrpSpPr/>
          <p:nvPr/>
        </p:nvGrpSpPr>
        <p:grpSpPr bwMode="auto">
          <a:xfrm>
            <a:off x="8393113" y="4799013"/>
            <a:ext cx="576262" cy="1878012"/>
            <a:chOff x="0" y="3182"/>
            <a:chExt cx="808" cy="998"/>
          </a:xfrm>
        </p:grpSpPr>
        <p:grpSp>
          <p:nvGrpSpPr>
            <p:cNvPr id="1082" name="Group 32"/>
            <p:cNvGrpSpPr/>
            <p:nvPr/>
          </p:nvGrpSpPr>
          <p:grpSpPr bwMode="auto">
            <a:xfrm>
              <a:off x="0" y="3182"/>
              <a:ext cx="506" cy="927"/>
              <a:chOff x="1685" y="1023"/>
              <a:chExt cx="506" cy="927"/>
            </a:xfrm>
          </p:grpSpPr>
          <p:sp>
            <p:nvSpPr>
              <p:cNvPr id="1095" name="Freeform 33"/>
              <p:cNvSpPr/>
              <p:nvPr/>
            </p:nvSpPr>
            <p:spPr bwMode="ltGray">
              <a:xfrm>
                <a:off x="1734" y="1329"/>
                <a:ext cx="76" cy="621"/>
              </a:xfrm>
              <a:custGeom>
                <a:avLst/>
                <a:gdLst>
                  <a:gd name="T0" fmla="*/ 0 w 76"/>
                  <a:gd name="T1" fmla="*/ 54 h 621"/>
                  <a:gd name="T2" fmla="*/ 11 w 76"/>
                  <a:gd name="T3" fmla="*/ 269 h 621"/>
                  <a:gd name="T4" fmla="*/ 22 w 76"/>
                  <a:gd name="T5" fmla="*/ 442 h 621"/>
                  <a:gd name="T6" fmla="*/ 30 w 76"/>
                  <a:gd name="T7" fmla="*/ 570 h 621"/>
                  <a:gd name="T8" fmla="*/ 28 w 76"/>
                  <a:gd name="T9" fmla="*/ 620 h 621"/>
                  <a:gd name="T10" fmla="*/ 44 w 76"/>
                  <a:gd name="T11" fmla="*/ 620 h 621"/>
                  <a:gd name="T12" fmla="*/ 49 w 76"/>
                  <a:gd name="T13" fmla="*/ 546 h 621"/>
                  <a:gd name="T14" fmla="*/ 52 w 76"/>
                  <a:gd name="T15" fmla="*/ 434 h 621"/>
                  <a:gd name="T16" fmla="*/ 58 w 76"/>
                  <a:gd name="T17" fmla="*/ 329 h 621"/>
                  <a:gd name="T18" fmla="*/ 61 w 76"/>
                  <a:gd name="T19" fmla="*/ 250 h 621"/>
                  <a:gd name="T20" fmla="*/ 67 w 76"/>
                  <a:gd name="T21" fmla="*/ 135 h 621"/>
                  <a:gd name="T22" fmla="*/ 75 w 76"/>
                  <a:gd name="T23" fmla="*/ 36 h 621"/>
                  <a:gd name="T24" fmla="*/ 70 w 76"/>
                  <a:gd name="T25" fmla="*/ 11 h 621"/>
                  <a:gd name="T26" fmla="*/ 62 w 76"/>
                  <a:gd name="T27" fmla="*/ 0 h 621"/>
                  <a:gd name="T28" fmla="*/ 53 w 76"/>
                  <a:gd name="T29" fmla="*/ 121 h 621"/>
                  <a:gd name="T30" fmla="*/ 45 w 76"/>
                  <a:gd name="T31" fmla="*/ 224 h 621"/>
                  <a:gd name="T32" fmla="*/ 43 w 76"/>
                  <a:gd name="T33" fmla="*/ 305 h 621"/>
                  <a:gd name="T34" fmla="*/ 40 w 76"/>
                  <a:gd name="T35" fmla="*/ 390 h 621"/>
                  <a:gd name="T36" fmla="*/ 34 w 76"/>
                  <a:gd name="T37" fmla="*/ 475 h 621"/>
                  <a:gd name="T38" fmla="*/ 25 w 76"/>
                  <a:gd name="T39" fmla="*/ 327 h 621"/>
                  <a:gd name="T40" fmla="*/ 15 w 76"/>
                  <a:gd name="T41" fmla="*/ 187 h 621"/>
                  <a:gd name="T42" fmla="*/ 0 w 76"/>
                  <a:gd name="T43" fmla="*/ 54 h 6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6" name="Freeform 34"/>
              <p:cNvSpPr/>
              <p:nvPr/>
            </p:nvSpPr>
            <p:spPr bwMode="ltGray">
              <a:xfrm>
                <a:off x="1790" y="1583"/>
                <a:ext cx="120" cy="349"/>
              </a:xfrm>
              <a:custGeom>
                <a:avLst/>
                <a:gdLst>
                  <a:gd name="T0" fmla="*/ 0 w 120"/>
                  <a:gd name="T1" fmla="*/ 161 h 349"/>
                  <a:gd name="T2" fmla="*/ 10 w 120"/>
                  <a:gd name="T3" fmla="*/ 232 h 349"/>
                  <a:gd name="T4" fmla="*/ 20 w 120"/>
                  <a:gd name="T5" fmla="*/ 289 h 349"/>
                  <a:gd name="T6" fmla="*/ 26 w 120"/>
                  <a:gd name="T7" fmla="*/ 331 h 349"/>
                  <a:gd name="T8" fmla="*/ 25 w 120"/>
                  <a:gd name="T9" fmla="*/ 348 h 349"/>
                  <a:gd name="T10" fmla="*/ 39 w 120"/>
                  <a:gd name="T11" fmla="*/ 348 h 349"/>
                  <a:gd name="T12" fmla="*/ 43 w 120"/>
                  <a:gd name="T13" fmla="*/ 323 h 349"/>
                  <a:gd name="T14" fmla="*/ 45 w 120"/>
                  <a:gd name="T15" fmla="*/ 286 h 349"/>
                  <a:gd name="T16" fmla="*/ 51 w 120"/>
                  <a:gd name="T17" fmla="*/ 252 h 349"/>
                  <a:gd name="T18" fmla="*/ 54 w 120"/>
                  <a:gd name="T19" fmla="*/ 226 h 349"/>
                  <a:gd name="T20" fmla="*/ 59 w 120"/>
                  <a:gd name="T21" fmla="*/ 188 h 349"/>
                  <a:gd name="T22" fmla="*/ 66 w 120"/>
                  <a:gd name="T23" fmla="*/ 156 h 349"/>
                  <a:gd name="T24" fmla="*/ 71 w 120"/>
                  <a:gd name="T25" fmla="*/ 127 h 349"/>
                  <a:gd name="T26" fmla="*/ 77 w 120"/>
                  <a:gd name="T27" fmla="*/ 96 h 349"/>
                  <a:gd name="T28" fmla="*/ 86 w 120"/>
                  <a:gd name="T29" fmla="*/ 66 h 349"/>
                  <a:gd name="T30" fmla="*/ 96 w 120"/>
                  <a:gd name="T31" fmla="*/ 40 h 349"/>
                  <a:gd name="T32" fmla="*/ 113 w 120"/>
                  <a:gd name="T33" fmla="*/ 15 h 349"/>
                  <a:gd name="T34" fmla="*/ 119 w 120"/>
                  <a:gd name="T35" fmla="*/ 5 h 349"/>
                  <a:gd name="T36" fmla="*/ 112 w 120"/>
                  <a:gd name="T37" fmla="*/ 0 h 349"/>
                  <a:gd name="T38" fmla="*/ 101 w 120"/>
                  <a:gd name="T39" fmla="*/ 10 h 349"/>
                  <a:gd name="T40" fmla="*/ 86 w 120"/>
                  <a:gd name="T41" fmla="*/ 33 h 349"/>
                  <a:gd name="T42" fmla="*/ 75 w 120"/>
                  <a:gd name="T43" fmla="*/ 57 h 349"/>
                  <a:gd name="T44" fmla="*/ 66 w 120"/>
                  <a:gd name="T45" fmla="*/ 81 h 349"/>
                  <a:gd name="T46" fmla="*/ 60 w 120"/>
                  <a:gd name="T47" fmla="*/ 113 h 349"/>
                  <a:gd name="T48" fmla="*/ 55 w 120"/>
                  <a:gd name="T49" fmla="*/ 144 h 349"/>
                  <a:gd name="T50" fmla="*/ 47 w 120"/>
                  <a:gd name="T51" fmla="*/ 184 h 349"/>
                  <a:gd name="T52" fmla="*/ 40 w 120"/>
                  <a:gd name="T53" fmla="*/ 217 h 349"/>
                  <a:gd name="T54" fmla="*/ 37 w 120"/>
                  <a:gd name="T55" fmla="*/ 244 h 349"/>
                  <a:gd name="T56" fmla="*/ 36 w 120"/>
                  <a:gd name="T57" fmla="*/ 272 h 349"/>
                  <a:gd name="T58" fmla="*/ 30 w 120"/>
                  <a:gd name="T59" fmla="*/ 300 h 349"/>
                  <a:gd name="T60" fmla="*/ 22 w 120"/>
                  <a:gd name="T61" fmla="*/ 251 h 349"/>
                  <a:gd name="T62" fmla="*/ 13 w 120"/>
                  <a:gd name="T63" fmla="*/ 205 h 349"/>
                  <a:gd name="T64" fmla="*/ 0 w 120"/>
                  <a:gd name="T65" fmla="*/ 161 h 3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7" name="Freeform 35"/>
              <p:cNvSpPr/>
              <p:nvPr/>
            </p:nvSpPr>
            <p:spPr bwMode="ltGray">
              <a:xfrm>
                <a:off x="1685" y="1239"/>
                <a:ext cx="265" cy="391"/>
              </a:xfrm>
              <a:custGeom>
                <a:avLst/>
                <a:gdLst>
                  <a:gd name="T0" fmla="*/ 107 w 266"/>
                  <a:gd name="T1" fmla="*/ 123 h 391"/>
                  <a:gd name="T2" fmla="*/ 116 w 266"/>
                  <a:gd name="T3" fmla="*/ 135 h 391"/>
                  <a:gd name="T4" fmla="*/ 147 w 266"/>
                  <a:gd name="T5" fmla="*/ 114 h 391"/>
                  <a:gd name="T6" fmla="*/ 195 w 266"/>
                  <a:gd name="T7" fmla="*/ 81 h 391"/>
                  <a:gd name="T8" fmla="*/ 217 w 266"/>
                  <a:gd name="T9" fmla="*/ 46 h 391"/>
                  <a:gd name="T10" fmla="*/ 204 w 266"/>
                  <a:gd name="T11" fmla="*/ 76 h 391"/>
                  <a:gd name="T12" fmla="*/ 167 w 266"/>
                  <a:gd name="T13" fmla="*/ 109 h 391"/>
                  <a:gd name="T14" fmla="*/ 133 w 266"/>
                  <a:gd name="T15" fmla="*/ 138 h 391"/>
                  <a:gd name="T16" fmla="*/ 102 w 266"/>
                  <a:gd name="T17" fmla="*/ 159 h 391"/>
                  <a:gd name="T18" fmla="*/ 119 w 266"/>
                  <a:gd name="T19" fmla="*/ 178 h 391"/>
                  <a:gd name="T20" fmla="*/ 139 w 266"/>
                  <a:gd name="T21" fmla="*/ 180 h 391"/>
                  <a:gd name="T22" fmla="*/ 186 w 266"/>
                  <a:gd name="T23" fmla="*/ 187 h 391"/>
                  <a:gd name="T24" fmla="*/ 223 w 266"/>
                  <a:gd name="T25" fmla="*/ 204 h 391"/>
                  <a:gd name="T26" fmla="*/ 235 w 266"/>
                  <a:gd name="T27" fmla="*/ 215 h 391"/>
                  <a:gd name="T28" fmla="*/ 197 w 266"/>
                  <a:gd name="T29" fmla="*/ 204 h 391"/>
                  <a:gd name="T30" fmla="*/ 146 w 266"/>
                  <a:gd name="T31" fmla="*/ 198 h 391"/>
                  <a:gd name="T32" fmla="*/ 114 w 266"/>
                  <a:gd name="T33" fmla="*/ 195 h 391"/>
                  <a:gd name="T34" fmla="*/ 88 w 266"/>
                  <a:gd name="T35" fmla="*/ 203 h 391"/>
                  <a:gd name="T36" fmla="*/ 93 w 266"/>
                  <a:gd name="T37" fmla="*/ 248 h 391"/>
                  <a:gd name="T38" fmla="*/ 93 w 266"/>
                  <a:gd name="T39" fmla="*/ 307 h 391"/>
                  <a:gd name="T40" fmla="*/ 77 w 266"/>
                  <a:gd name="T41" fmla="*/ 354 h 391"/>
                  <a:gd name="T42" fmla="*/ 46 w 266"/>
                  <a:gd name="T43" fmla="*/ 390 h 391"/>
                  <a:gd name="T44" fmla="*/ 50 w 266"/>
                  <a:gd name="T45" fmla="*/ 346 h 391"/>
                  <a:gd name="T46" fmla="*/ 61 w 266"/>
                  <a:gd name="T47" fmla="*/ 299 h 391"/>
                  <a:gd name="T48" fmla="*/ 67 w 266"/>
                  <a:gd name="T49" fmla="*/ 238 h 391"/>
                  <a:gd name="T50" fmla="*/ 64 w 266"/>
                  <a:gd name="T51" fmla="*/ 198 h 391"/>
                  <a:gd name="T52" fmla="*/ 48 w 266"/>
                  <a:gd name="T53" fmla="*/ 221 h 391"/>
                  <a:gd name="T54" fmla="*/ 39 w 266"/>
                  <a:gd name="T55" fmla="*/ 273 h 391"/>
                  <a:gd name="T56" fmla="*/ 32 w 266"/>
                  <a:gd name="T57" fmla="*/ 325 h 391"/>
                  <a:gd name="T58" fmla="*/ 10 w 266"/>
                  <a:gd name="T59" fmla="*/ 364 h 391"/>
                  <a:gd name="T60" fmla="*/ 2 w 266"/>
                  <a:gd name="T61" fmla="*/ 364 h 391"/>
                  <a:gd name="T62" fmla="*/ 2 w 266"/>
                  <a:gd name="T63" fmla="*/ 324 h 391"/>
                  <a:gd name="T64" fmla="*/ 17 w 266"/>
                  <a:gd name="T65" fmla="*/ 287 h 391"/>
                  <a:gd name="T66" fmla="*/ 34 w 266"/>
                  <a:gd name="T67" fmla="*/ 239 h 391"/>
                  <a:gd name="T68" fmla="*/ 42 w 266"/>
                  <a:gd name="T69" fmla="*/ 204 h 391"/>
                  <a:gd name="T70" fmla="*/ 26 w 266"/>
                  <a:gd name="T71" fmla="*/ 182 h 391"/>
                  <a:gd name="T72" fmla="*/ 2 w 266"/>
                  <a:gd name="T73" fmla="*/ 184 h 391"/>
                  <a:gd name="T74" fmla="*/ 2 w 266"/>
                  <a:gd name="T75" fmla="*/ 184 h 391"/>
                  <a:gd name="T76" fmla="*/ 2 w 266"/>
                  <a:gd name="T77" fmla="*/ 184 h 391"/>
                  <a:gd name="T78" fmla="*/ 2 w 266"/>
                  <a:gd name="T79" fmla="*/ 184 h 391"/>
                  <a:gd name="T80" fmla="*/ 2 w 266"/>
                  <a:gd name="T81" fmla="*/ 184 h 391"/>
                  <a:gd name="T82" fmla="*/ 2 w 266"/>
                  <a:gd name="T83" fmla="*/ 184 h 391"/>
                  <a:gd name="T84" fmla="*/ 13 w 266"/>
                  <a:gd name="T85" fmla="*/ 161 h 391"/>
                  <a:gd name="T86" fmla="*/ 13 w 266"/>
                  <a:gd name="T87" fmla="*/ 138 h 391"/>
                  <a:gd name="T88" fmla="*/ 2 w 266"/>
                  <a:gd name="T89" fmla="*/ 105 h 391"/>
                  <a:gd name="T90" fmla="*/ 2 w 266"/>
                  <a:gd name="T91" fmla="*/ 105 h 391"/>
                  <a:gd name="T92" fmla="*/ 2 w 266"/>
                  <a:gd name="T93" fmla="*/ 105 h 391"/>
                  <a:gd name="T94" fmla="*/ 2 w 266"/>
                  <a:gd name="T95" fmla="*/ 105 h 391"/>
                  <a:gd name="T96" fmla="*/ 24 w 266"/>
                  <a:gd name="T97" fmla="*/ 122 h 391"/>
                  <a:gd name="T98" fmla="*/ 53 w 266"/>
                  <a:gd name="T99" fmla="*/ 157 h 391"/>
                  <a:gd name="T100" fmla="*/ 55 w 266"/>
                  <a:gd name="T101" fmla="*/ 130 h 391"/>
                  <a:gd name="T102" fmla="*/ 24 w 266"/>
                  <a:gd name="T103" fmla="*/ 91 h 391"/>
                  <a:gd name="T104" fmla="*/ 2 w 266"/>
                  <a:gd name="T105" fmla="*/ 65 h 391"/>
                  <a:gd name="T106" fmla="*/ 2 w 266"/>
                  <a:gd name="T107" fmla="*/ 65 h 391"/>
                  <a:gd name="T108" fmla="*/ 2 w 266"/>
                  <a:gd name="T109" fmla="*/ 48 h 391"/>
                  <a:gd name="T110" fmla="*/ 30 w 266"/>
                  <a:gd name="T111" fmla="*/ 87 h 391"/>
                  <a:gd name="T112" fmla="*/ 61 w 266"/>
                  <a:gd name="T113" fmla="*/ 138 h 391"/>
                  <a:gd name="T114" fmla="*/ 80 w 266"/>
                  <a:gd name="T115" fmla="*/ 127 h 391"/>
                  <a:gd name="T116" fmla="*/ 106 w 266"/>
                  <a:gd name="T117" fmla="*/ 87 h 391"/>
                  <a:gd name="T118" fmla="*/ 133 w 266"/>
                  <a:gd name="T119" fmla="*/ 39 h 391"/>
                  <a:gd name="T120" fmla="*/ 149 w 266"/>
                  <a:gd name="T121" fmla="*/ 6 h 391"/>
                  <a:gd name="T122" fmla="*/ 147 w 266"/>
                  <a:gd name="T123" fmla="*/ 29 h 391"/>
                  <a:gd name="T124" fmla="*/ 133 w 266"/>
                  <a:gd name="T125" fmla="*/ 76 h 39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64"/>
                    </a:lnTo>
                    <a:lnTo>
                      <a:pt x="2" y="34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6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44"/>
                    </a:lnTo>
                    <a:lnTo>
                      <a:pt x="2" y="65"/>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98" name="Group 36"/>
              <p:cNvGrpSpPr/>
              <p:nvPr/>
            </p:nvGrpSpPr>
            <p:grpSpPr bwMode="auto">
              <a:xfrm>
                <a:off x="1707" y="1466"/>
                <a:ext cx="484" cy="368"/>
                <a:chOff x="1707" y="1466"/>
                <a:chExt cx="484" cy="368"/>
              </a:xfrm>
            </p:grpSpPr>
            <p:sp>
              <p:nvSpPr>
                <p:cNvPr id="1100" name="Freeform 37"/>
                <p:cNvSpPr/>
                <p:nvPr/>
              </p:nvSpPr>
              <p:spPr bwMode="ltGray">
                <a:xfrm>
                  <a:off x="1752" y="1466"/>
                  <a:ext cx="439" cy="342"/>
                </a:xfrm>
                <a:custGeom>
                  <a:avLst/>
                  <a:gdLst>
                    <a:gd name="T0" fmla="*/ 167 w 440"/>
                    <a:gd name="T1" fmla="*/ 42 h 342"/>
                    <a:gd name="T2" fmla="*/ 202 w 440"/>
                    <a:gd name="T3" fmla="*/ 14 h 342"/>
                    <a:gd name="T4" fmla="*/ 229 w 440"/>
                    <a:gd name="T5" fmla="*/ 3 h 342"/>
                    <a:gd name="T6" fmla="*/ 276 w 440"/>
                    <a:gd name="T7" fmla="*/ 2 h 342"/>
                    <a:gd name="T8" fmla="*/ 288 w 440"/>
                    <a:gd name="T9" fmla="*/ 7 h 342"/>
                    <a:gd name="T10" fmla="*/ 256 w 440"/>
                    <a:gd name="T11" fmla="*/ 15 h 342"/>
                    <a:gd name="T12" fmla="*/ 220 w 440"/>
                    <a:gd name="T13" fmla="*/ 26 h 342"/>
                    <a:gd name="T14" fmla="*/ 195 w 440"/>
                    <a:gd name="T15" fmla="*/ 55 h 342"/>
                    <a:gd name="T16" fmla="*/ 191 w 440"/>
                    <a:gd name="T17" fmla="*/ 94 h 342"/>
                    <a:gd name="T18" fmla="*/ 236 w 440"/>
                    <a:gd name="T19" fmla="*/ 70 h 342"/>
                    <a:gd name="T20" fmla="*/ 285 w 440"/>
                    <a:gd name="T21" fmla="*/ 67 h 342"/>
                    <a:gd name="T22" fmla="*/ 338 w 440"/>
                    <a:gd name="T23" fmla="*/ 72 h 342"/>
                    <a:gd name="T24" fmla="*/ 400 w 440"/>
                    <a:gd name="T25" fmla="*/ 79 h 342"/>
                    <a:gd name="T26" fmla="*/ 401 w 440"/>
                    <a:gd name="T27" fmla="*/ 80 h 342"/>
                    <a:gd name="T28" fmla="*/ 341 w 440"/>
                    <a:gd name="T29" fmla="*/ 83 h 342"/>
                    <a:gd name="T30" fmla="*/ 286 w 440"/>
                    <a:gd name="T31" fmla="*/ 84 h 342"/>
                    <a:gd name="T32" fmla="*/ 238 w 440"/>
                    <a:gd name="T33" fmla="*/ 90 h 342"/>
                    <a:gd name="T34" fmla="*/ 200 w 440"/>
                    <a:gd name="T35" fmla="*/ 103 h 342"/>
                    <a:gd name="T36" fmla="*/ 220 w 440"/>
                    <a:gd name="T37" fmla="*/ 123 h 342"/>
                    <a:gd name="T38" fmla="*/ 222 w 440"/>
                    <a:gd name="T39" fmla="*/ 142 h 342"/>
                    <a:gd name="T40" fmla="*/ 184 w 440"/>
                    <a:gd name="T41" fmla="*/ 125 h 342"/>
                    <a:gd name="T42" fmla="*/ 173 w 440"/>
                    <a:gd name="T43" fmla="*/ 136 h 342"/>
                    <a:gd name="T44" fmla="*/ 220 w 440"/>
                    <a:gd name="T45" fmla="*/ 145 h 342"/>
                    <a:gd name="T46" fmla="*/ 266 w 440"/>
                    <a:gd name="T47" fmla="*/ 157 h 342"/>
                    <a:gd name="T48" fmla="*/ 305 w 440"/>
                    <a:gd name="T49" fmla="*/ 190 h 342"/>
                    <a:gd name="T50" fmla="*/ 335 w 440"/>
                    <a:gd name="T51" fmla="*/ 234 h 342"/>
                    <a:gd name="T52" fmla="*/ 328 w 440"/>
                    <a:gd name="T53" fmla="*/ 242 h 342"/>
                    <a:gd name="T54" fmla="*/ 288 w 440"/>
                    <a:gd name="T55" fmla="*/ 214 h 342"/>
                    <a:gd name="T56" fmla="*/ 243 w 440"/>
                    <a:gd name="T57" fmla="*/ 183 h 342"/>
                    <a:gd name="T58" fmla="*/ 211 w 440"/>
                    <a:gd name="T59" fmla="*/ 162 h 342"/>
                    <a:gd name="T60" fmla="*/ 180 w 440"/>
                    <a:gd name="T61" fmla="*/ 155 h 342"/>
                    <a:gd name="T62" fmla="*/ 206 w 440"/>
                    <a:gd name="T63" fmla="*/ 189 h 342"/>
                    <a:gd name="T64" fmla="*/ 222 w 440"/>
                    <a:gd name="T65" fmla="*/ 234 h 342"/>
                    <a:gd name="T66" fmla="*/ 240 w 440"/>
                    <a:gd name="T67" fmla="*/ 275 h 342"/>
                    <a:gd name="T68" fmla="*/ 239 w 440"/>
                    <a:gd name="T69" fmla="*/ 313 h 342"/>
                    <a:gd name="T70" fmla="*/ 220 w 440"/>
                    <a:gd name="T71" fmla="*/ 271 h 342"/>
                    <a:gd name="T72" fmla="*/ 208 w 440"/>
                    <a:gd name="T73" fmla="*/ 226 h 342"/>
                    <a:gd name="T74" fmla="*/ 181 w 440"/>
                    <a:gd name="T75" fmla="*/ 185 h 342"/>
                    <a:gd name="T76" fmla="*/ 157 w 440"/>
                    <a:gd name="T77" fmla="*/ 149 h 342"/>
                    <a:gd name="T78" fmla="*/ 115 w 440"/>
                    <a:gd name="T79" fmla="*/ 170 h 342"/>
                    <a:gd name="T80" fmla="*/ 80 w 440"/>
                    <a:gd name="T81" fmla="*/ 221 h 342"/>
                    <a:gd name="T82" fmla="*/ 51 w 440"/>
                    <a:gd name="T83" fmla="*/ 273 h 342"/>
                    <a:gd name="T84" fmla="*/ 18 w 440"/>
                    <a:gd name="T85" fmla="*/ 321 h 342"/>
                    <a:gd name="T86" fmla="*/ 8 w 440"/>
                    <a:gd name="T87" fmla="*/ 315 h 342"/>
                    <a:gd name="T88" fmla="*/ 47 w 440"/>
                    <a:gd name="T89" fmla="*/ 255 h 342"/>
                    <a:gd name="T90" fmla="*/ 82 w 440"/>
                    <a:gd name="T91" fmla="*/ 208 h 342"/>
                    <a:gd name="T92" fmla="*/ 112 w 440"/>
                    <a:gd name="T93" fmla="*/ 162 h 342"/>
                    <a:gd name="T94" fmla="*/ 139 w 440"/>
                    <a:gd name="T95" fmla="*/ 126 h 342"/>
                    <a:gd name="T96" fmla="*/ 99 w 440"/>
                    <a:gd name="T97" fmla="*/ 83 h 342"/>
                    <a:gd name="T98" fmla="*/ 43 w 440"/>
                    <a:gd name="T99" fmla="*/ 60 h 342"/>
                    <a:gd name="T100" fmla="*/ 20 w 440"/>
                    <a:gd name="T101" fmla="*/ 47 h 342"/>
                    <a:gd name="T102" fmla="*/ 63 w 440"/>
                    <a:gd name="T103" fmla="*/ 61 h 342"/>
                    <a:gd name="T104" fmla="*/ 122 w 440"/>
                    <a:gd name="T105" fmla="*/ 90 h 3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1" name="Freeform 38"/>
                <p:cNvSpPr/>
                <p:nvPr/>
              </p:nvSpPr>
              <p:spPr bwMode="ltGray">
                <a:xfrm>
                  <a:off x="1901" y="1641"/>
                  <a:ext cx="38" cy="193"/>
                </a:xfrm>
                <a:custGeom>
                  <a:avLst/>
                  <a:gdLst>
                    <a:gd name="T0" fmla="*/ 19 w 39"/>
                    <a:gd name="T1" fmla="*/ 0 h 193"/>
                    <a:gd name="T2" fmla="*/ 19 w 39"/>
                    <a:gd name="T3" fmla="*/ 9 h 193"/>
                    <a:gd name="T4" fmla="*/ 19 w 39"/>
                    <a:gd name="T5" fmla="*/ 15 h 193"/>
                    <a:gd name="T6" fmla="*/ 19 w 39"/>
                    <a:gd name="T7" fmla="*/ 24 h 193"/>
                    <a:gd name="T8" fmla="*/ 20 w 39"/>
                    <a:gd name="T9" fmla="*/ 33 h 193"/>
                    <a:gd name="T10" fmla="*/ 21 w 39"/>
                    <a:gd name="T11" fmla="*/ 43 h 193"/>
                    <a:gd name="T12" fmla="*/ 21 w 39"/>
                    <a:gd name="T13" fmla="*/ 56 h 193"/>
                    <a:gd name="T14" fmla="*/ 22 w 39"/>
                    <a:gd name="T15" fmla="*/ 64 h 193"/>
                    <a:gd name="T16" fmla="*/ 21 w 39"/>
                    <a:gd name="T17" fmla="*/ 75 h 193"/>
                    <a:gd name="T18" fmla="*/ 20 w 39"/>
                    <a:gd name="T19" fmla="*/ 86 h 193"/>
                    <a:gd name="T20" fmla="*/ 19 w 39"/>
                    <a:gd name="T21" fmla="*/ 97 h 193"/>
                    <a:gd name="T22" fmla="*/ 19 w 39"/>
                    <a:gd name="T23" fmla="*/ 113 h 193"/>
                    <a:gd name="T24" fmla="*/ 19 w 39"/>
                    <a:gd name="T25" fmla="*/ 122 h 193"/>
                    <a:gd name="T26" fmla="*/ 19 w 39"/>
                    <a:gd name="T27" fmla="*/ 132 h 193"/>
                    <a:gd name="T28" fmla="*/ 18 w 39"/>
                    <a:gd name="T29" fmla="*/ 144 h 193"/>
                    <a:gd name="T30" fmla="*/ 12 w 39"/>
                    <a:gd name="T31" fmla="*/ 155 h 193"/>
                    <a:gd name="T32" fmla="*/ 7 w 39"/>
                    <a:gd name="T33" fmla="*/ 165 h 193"/>
                    <a:gd name="T34" fmla="*/ 3 w 39"/>
                    <a:gd name="T35" fmla="*/ 174 h 193"/>
                    <a:gd name="T36" fmla="*/ 0 w 39"/>
                    <a:gd name="T37" fmla="*/ 192 h 193"/>
                    <a:gd name="T38" fmla="*/ 1 w 39"/>
                    <a:gd name="T39" fmla="*/ 174 h 193"/>
                    <a:gd name="T40" fmla="*/ 3 w 39"/>
                    <a:gd name="T41" fmla="*/ 162 h 193"/>
                    <a:gd name="T42" fmla="*/ 4 w 39"/>
                    <a:gd name="T43" fmla="*/ 151 h 193"/>
                    <a:gd name="T44" fmla="*/ 5 w 39"/>
                    <a:gd name="T45" fmla="*/ 139 h 193"/>
                    <a:gd name="T46" fmla="*/ 7 w 39"/>
                    <a:gd name="T47" fmla="*/ 124 h 193"/>
                    <a:gd name="T48" fmla="*/ 10 w 39"/>
                    <a:gd name="T49" fmla="*/ 113 h 193"/>
                    <a:gd name="T50" fmla="*/ 12 w 39"/>
                    <a:gd name="T51" fmla="*/ 102 h 193"/>
                    <a:gd name="T52" fmla="*/ 15 w 39"/>
                    <a:gd name="T53" fmla="*/ 93 h 193"/>
                    <a:gd name="T54" fmla="*/ 18 w 39"/>
                    <a:gd name="T55" fmla="*/ 82 h 193"/>
                    <a:gd name="T56" fmla="*/ 19 w 39"/>
                    <a:gd name="T57" fmla="*/ 72 h 193"/>
                    <a:gd name="T58" fmla="*/ 19 w 39"/>
                    <a:gd name="T59" fmla="*/ 61 h 193"/>
                    <a:gd name="T60" fmla="*/ 19 w 39"/>
                    <a:gd name="T61" fmla="*/ 52 h 193"/>
                    <a:gd name="T62" fmla="*/ 19 w 39"/>
                    <a:gd name="T63" fmla="*/ 41 h 193"/>
                    <a:gd name="T64" fmla="*/ 19 w 39"/>
                    <a:gd name="T65" fmla="*/ 30 h 193"/>
                    <a:gd name="T66" fmla="*/ 19 w 39"/>
                    <a:gd name="T67" fmla="*/ 15 h 193"/>
                    <a:gd name="T68" fmla="*/ 19 w 39"/>
                    <a:gd name="T69" fmla="*/ 8 h 193"/>
                    <a:gd name="T70" fmla="*/ 19 w 39"/>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2" name="Freeform 39"/>
                <p:cNvSpPr/>
                <p:nvPr/>
              </p:nvSpPr>
              <p:spPr bwMode="ltGray">
                <a:xfrm>
                  <a:off x="1716" y="1535"/>
                  <a:ext cx="171" cy="50"/>
                </a:xfrm>
                <a:custGeom>
                  <a:avLst/>
                  <a:gdLst>
                    <a:gd name="T0" fmla="*/ 170 w 171"/>
                    <a:gd name="T1" fmla="*/ 49 h 50"/>
                    <a:gd name="T2" fmla="*/ 167 w 171"/>
                    <a:gd name="T3" fmla="*/ 40 h 50"/>
                    <a:gd name="T4" fmla="*/ 163 w 171"/>
                    <a:gd name="T5" fmla="*/ 33 h 50"/>
                    <a:gd name="T6" fmla="*/ 160 w 171"/>
                    <a:gd name="T7" fmla="*/ 31 h 50"/>
                    <a:gd name="T8" fmla="*/ 153 w 171"/>
                    <a:gd name="T9" fmla="*/ 29 h 50"/>
                    <a:gd name="T10" fmla="*/ 147 w 171"/>
                    <a:gd name="T11" fmla="*/ 27 h 50"/>
                    <a:gd name="T12" fmla="*/ 140 w 171"/>
                    <a:gd name="T13" fmla="*/ 29 h 50"/>
                    <a:gd name="T14" fmla="*/ 132 w 171"/>
                    <a:gd name="T15" fmla="*/ 30 h 50"/>
                    <a:gd name="T16" fmla="*/ 123 w 171"/>
                    <a:gd name="T17" fmla="*/ 27 h 50"/>
                    <a:gd name="T18" fmla="*/ 111 w 171"/>
                    <a:gd name="T19" fmla="*/ 22 h 50"/>
                    <a:gd name="T20" fmla="*/ 100 w 171"/>
                    <a:gd name="T21" fmla="*/ 18 h 50"/>
                    <a:gd name="T22" fmla="*/ 92 w 171"/>
                    <a:gd name="T23" fmla="*/ 16 h 50"/>
                    <a:gd name="T24" fmla="*/ 80 w 171"/>
                    <a:gd name="T25" fmla="*/ 12 h 50"/>
                    <a:gd name="T26" fmla="*/ 67 w 171"/>
                    <a:gd name="T27" fmla="*/ 8 h 50"/>
                    <a:gd name="T28" fmla="*/ 55 w 171"/>
                    <a:gd name="T29" fmla="*/ 5 h 50"/>
                    <a:gd name="T30" fmla="*/ 42 w 171"/>
                    <a:gd name="T31" fmla="*/ 1 h 50"/>
                    <a:gd name="T32" fmla="*/ 28 w 171"/>
                    <a:gd name="T33" fmla="*/ 1 h 50"/>
                    <a:gd name="T34" fmla="*/ 15 w 171"/>
                    <a:gd name="T35" fmla="*/ 0 h 50"/>
                    <a:gd name="T36" fmla="*/ 12 w 171"/>
                    <a:gd name="T37" fmla="*/ 1 h 50"/>
                    <a:gd name="T38" fmla="*/ 7 w 171"/>
                    <a:gd name="T39" fmla="*/ 4 h 50"/>
                    <a:gd name="T40" fmla="*/ 3 w 171"/>
                    <a:gd name="T41" fmla="*/ 7 h 50"/>
                    <a:gd name="T42" fmla="*/ 0 w 171"/>
                    <a:gd name="T43" fmla="*/ 11 h 50"/>
                    <a:gd name="T44" fmla="*/ 5 w 171"/>
                    <a:gd name="T45" fmla="*/ 11 h 50"/>
                    <a:gd name="T46" fmla="*/ 12 w 171"/>
                    <a:gd name="T47" fmla="*/ 12 h 50"/>
                    <a:gd name="T48" fmla="*/ 19 w 171"/>
                    <a:gd name="T49" fmla="*/ 12 h 50"/>
                    <a:gd name="T50" fmla="*/ 23 w 171"/>
                    <a:gd name="T51" fmla="*/ 11 h 50"/>
                    <a:gd name="T52" fmla="*/ 30 w 171"/>
                    <a:gd name="T53" fmla="*/ 11 h 50"/>
                    <a:gd name="T54" fmla="*/ 39 w 171"/>
                    <a:gd name="T55" fmla="*/ 11 h 50"/>
                    <a:gd name="T56" fmla="*/ 51 w 171"/>
                    <a:gd name="T57" fmla="*/ 11 h 50"/>
                    <a:gd name="T58" fmla="*/ 61 w 171"/>
                    <a:gd name="T59" fmla="*/ 12 h 50"/>
                    <a:gd name="T60" fmla="*/ 71 w 171"/>
                    <a:gd name="T61" fmla="*/ 14 h 50"/>
                    <a:gd name="T62" fmla="*/ 81 w 171"/>
                    <a:gd name="T63" fmla="*/ 15 h 50"/>
                    <a:gd name="T64" fmla="*/ 91 w 171"/>
                    <a:gd name="T65" fmla="*/ 16 h 50"/>
                    <a:gd name="T66" fmla="*/ 99 w 171"/>
                    <a:gd name="T67" fmla="*/ 19 h 50"/>
                    <a:gd name="T68" fmla="*/ 108 w 171"/>
                    <a:gd name="T69" fmla="*/ 23 h 50"/>
                    <a:gd name="T70" fmla="*/ 116 w 171"/>
                    <a:gd name="T71" fmla="*/ 27 h 50"/>
                    <a:gd name="T72" fmla="*/ 125 w 171"/>
                    <a:gd name="T73" fmla="*/ 31 h 50"/>
                    <a:gd name="T74" fmla="*/ 129 w 171"/>
                    <a:gd name="T75" fmla="*/ 32 h 50"/>
                    <a:gd name="T76" fmla="*/ 134 w 171"/>
                    <a:gd name="T77" fmla="*/ 31 h 50"/>
                    <a:gd name="T78" fmla="*/ 140 w 171"/>
                    <a:gd name="T79" fmla="*/ 34 h 50"/>
                    <a:gd name="T80" fmla="*/ 146 w 171"/>
                    <a:gd name="T81" fmla="*/ 37 h 50"/>
                    <a:gd name="T82" fmla="*/ 152 w 171"/>
                    <a:gd name="T83" fmla="*/ 40 h 50"/>
                    <a:gd name="T84" fmla="*/ 161 w 171"/>
                    <a:gd name="T85" fmla="*/ 44 h 50"/>
                    <a:gd name="T86" fmla="*/ 167 w 171"/>
                    <a:gd name="T87" fmla="*/ 46 h 50"/>
                    <a:gd name="T88" fmla="*/ 170 w 171"/>
                    <a:gd name="T89" fmla="*/ 49 h 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03" name="Freeform 40"/>
                <p:cNvSpPr/>
                <p:nvPr/>
              </p:nvSpPr>
              <p:spPr bwMode="ltGray">
                <a:xfrm>
                  <a:off x="1707" y="1563"/>
                  <a:ext cx="176" cy="21"/>
                </a:xfrm>
                <a:custGeom>
                  <a:avLst/>
                  <a:gdLst>
                    <a:gd name="T0" fmla="*/ 160 w 177"/>
                    <a:gd name="T1" fmla="*/ 20 h 21"/>
                    <a:gd name="T2" fmla="*/ 155 w 177"/>
                    <a:gd name="T3" fmla="*/ 18 h 21"/>
                    <a:gd name="T4" fmla="*/ 150 w 177"/>
                    <a:gd name="T5" fmla="*/ 16 h 21"/>
                    <a:gd name="T6" fmla="*/ 145 w 177"/>
                    <a:gd name="T7" fmla="*/ 13 h 21"/>
                    <a:gd name="T8" fmla="*/ 139 w 177"/>
                    <a:gd name="T9" fmla="*/ 12 h 21"/>
                    <a:gd name="T10" fmla="*/ 133 w 177"/>
                    <a:gd name="T11" fmla="*/ 10 h 21"/>
                    <a:gd name="T12" fmla="*/ 125 w 177"/>
                    <a:gd name="T13" fmla="*/ 6 h 21"/>
                    <a:gd name="T14" fmla="*/ 118 w 177"/>
                    <a:gd name="T15" fmla="*/ 3 h 21"/>
                    <a:gd name="T16" fmla="*/ 112 w 177"/>
                    <a:gd name="T17" fmla="*/ 2 h 21"/>
                    <a:gd name="T18" fmla="*/ 104 w 177"/>
                    <a:gd name="T19" fmla="*/ 3 h 21"/>
                    <a:gd name="T20" fmla="*/ 94 w 177"/>
                    <a:gd name="T21" fmla="*/ 5 h 21"/>
                    <a:gd name="T22" fmla="*/ 90 w 177"/>
                    <a:gd name="T23" fmla="*/ 5 h 21"/>
                    <a:gd name="T24" fmla="*/ 88 w 177"/>
                    <a:gd name="T25" fmla="*/ 3 h 21"/>
                    <a:gd name="T26" fmla="*/ 78 w 177"/>
                    <a:gd name="T27" fmla="*/ 1 h 21"/>
                    <a:gd name="T28" fmla="*/ 69 w 177"/>
                    <a:gd name="T29" fmla="*/ 0 h 21"/>
                    <a:gd name="T30" fmla="*/ 57 w 177"/>
                    <a:gd name="T31" fmla="*/ 0 h 21"/>
                    <a:gd name="T32" fmla="*/ 44 w 177"/>
                    <a:gd name="T33" fmla="*/ 0 h 21"/>
                    <a:gd name="T34" fmla="*/ 36 w 177"/>
                    <a:gd name="T35" fmla="*/ 1 h 21"/>
                    <a:gd name="T36" fmla="*/ 27 w 177"/>
                    <a:gd name="T37" fmla="*/ 2 h 21"/>
                    <a:gd name="T38" fmla="*/ 18 w 177"/>
                    <a:gd name="T39" fmla="*/ 3 h 21"/>
                    <a:gd name="T40" fmla="*/ 9 w 177"/>
                    <a:gd name="T41" fmla="*/ 4 h 21"/>
                    <a:gd name="T42" fmla="*/ 8 w 177"/>
                    <a:gd name="T43" fmla="*/ 8 h 21"/>
                    <a:gd name="T44" fmla="*/ 7 w 177"/>
                    <a:gd name="T45" fmla="*/ 11 h 21"/>
                    <a:gd name="T46" fmla="*/ 4 w 177"/>
                    <a:gd name="T47" fmla="*/ 15 h 21"/>
                    <a:gd name="T48" fmla="*/ 0 w 177"/>
                    <a:gd name="T49" fmla="*/ 17 h 21"/>
                    <a:gd name="T50" fmla="*/ 7 w 177"/>
                    <a:gd name="T51" fmla="*/ 16 h 21"/>
                    <a:gd name="T52" fmla="*/ 15 w 177"/>
                    <a:gd name="T53" fmla="*/ 14 h 21"/>
                    <a:gd name="T54" fmla="*/ 22 w 177"/>
                    <a:gd name="T55" fmla="*/ 12 h 21"/>
                    <a:gd name="T56" fmla="*/ 29 w 177"/>
                    <a:gd name="T57" fmla="*/ 11 h 21"/>
                    <a:gd name="T58" fmla="*/ 37 w 177"/>
                    <a:gd name="T59" fmla="*/ 10 h 21"/>
                    <a:gd name="T60" fmla="*/ 50 w 177"/>
                    <a:gd name="T61" fmla="*/ 10 h 21"/>
                    <a:gd name="T62" fmla="*/ 63 w 177"/>
                    <a:gd name="T63" fmla="*/ 8 h 21"/>
                    <a:gd name="T64" fmla="*/ 79 w 177"/>
                    <a:gd name="T65" fmla="*/ 8 h 21"/>
                    <a:gd name="T66" fmla="*/ 88 w 177"/>
                    <a:gd name="T67" fmla="*/ 7 h 21"/>
                    <a:gd name="T68" fmla="*/ 92 w 177"/>
                    <a:gd name="T69" fmla="*/ 6 h 21"/>
                    <a:gd name="T70" fmla="*/ 104 w 177"/>
                    <a:gd name="T71" fmla="*/ 7 h 21"/>
                    <a:gd name="T72" fmla="*/ 113 w 177"/>
                    <a:gd name="T73" fmla="*/ 10 h 21"/>
                    <a:gd name="T74" fmla="*/ 122 w 177"/>
                    <a:gd name="T75" fmla="*/ 12 h 21"/>
                    <a:gd name="T76" fmla="*/ 132 w 177"/>
                    <a:gd name="T77" fmla="*/ 14 h 21"/>
                    <a:gd name="T78" fmla="*/ 143 w 177"/>
                    <a:gd name="T79" fmla="*/ 17 h 21"/>
                    <a:gd name="T80" fmla="*/ 151 w 177"/>
                    <a:gd name="T81" fmla="*/ 18 h 21"/>
                    <a:gd name="T82" fmla="*/ 160 w 177"/>
                    <a:gd name="T83" fmla="*/ 20 h 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099" name="Freeform 41"/>
              <p:cNvSpPr/>
              <p:nvPr/>
            </p:nvSpPr>
            <p:spPr bwMode="ltGray">
              <a:xfrm>
                <a:off x="1692" y="1023"/>
                <a:ext cx="260" cy="374"/>
              </a:xfrm>
              <a:custGeom>
                <a:avLst/>
                <a:gdLst>
                  <a:gd name="T0" fmla="*/ 82 w 261"/>
                  <a:gd name="T1" fmla="*/ 162 h 374"/>
                  <a:gd name="T2" fmla="*/ 90 w 261"/>
                  <a:gd name="T3" fmla="*/ 154 h 374"/>
                  <a:gd name="T4" fmla="*/ 76 w 261"/>
                  <a:gd name="T5" fmla="*/ 104 h 374"/>
                  <a:gd name="T6" fmla="*/ 54 w 261"/>
                  <a:gd name="T7" fmla="*/ 56 h 374"/>
                  <a:gd name="T8" fmla="*/ 31 w 261"/>
                  <a:gd name="T9" fmla="*/ 33 h 374"/>
                  <a:gd name="T10" fmla="*/ 51 w 261"/>
                  <a:gd name="T11" fmla="*/ 45 h 374"/>
                  <a:gd name="T12" fmla="*/ 72 w 261"/>
                  <a:gd name="T13" fmla="*/ 84 h 374"/>
                  <a:gd name="T14" fmla="*/ 92 w 261"/>
                  <a:gd name="T15" fmla="*/ 126 h 374"/>
                  <a:gd name="T16" fmla="*/ 106 w 261"/>
                  <a:gd name="T17" fmla="*/ 168 h 374"/>
                  <a:gd name="T18" fmla="*/ 118 w 261"/>
                  <a:gd name="T19" fmla="*/ 150 h 374"/>
                  <a:gd name="T20" fmla="*/ 121 w 261"/>
                  <a:gd name="T21" fmla="*/ 114 h 374"/>
                  <a:gd name="T22" fmla="*/ 125 w 261"/>
                  <a:gd name="T23" fmla="*/ 65 h 374"/>
                  <a:gd name="T24" fmla="*/ 130 w 261"/>
                  <a:gd name="T25" fmla="*/ 26 h 374"/>
                  <a:gd name="T26" fmla="*/ 130 w 261"/>
                  <a:gd name="T27" fmla="*/ 12 h 374"/>
                  <a:gd name="T28" fmla="*/ 130 w 261"/>
                  <a:gd name="T29" fmla="*/ 53 h 374"/>
                  <a:gd name="T30" fmla="*/ 130 w 261"/>
                  <a:gd name="T31" fmla="*/ 106 h 374"/>
                  <a:gd name="T32" fmla="*/ 130 w 261"/>
                  <a:gd name="T33" fmla="*/ 155 h 374"/>
                  <a:gd name="T34" fmla="*/ 130 w 261"/>
                  <a:gd name="T35" fmla="*/ 183 h 374"/>
                  <a:gd name="T36" fmla="*/ 150 w 261"/>
                  <a:gd name="T37" fmla="*/ 177 h 374"/>
                  <a:gd name="T38" fmla="*/ 189 w 261"/>
                  <a:gd name="T39" fmla="*/ 178 h 374"/>
                  <a:gd name="T40" fmla="*/ 220 w 261"/>
                  <a:gd name="T41" fmla="*/ 193 h 374"/>
                  <a:gd name="T42" fmla="*/ 244 w 261"/>
                  <a:gd name="T43" fmla="*/ 227 h 374"/>
                  <a:gd name="T44" fmla="*/ 215 w 261"/>
                  <a:gd name="T45" fmla="*/ 222 h 374"/>
                  <a:gd name="T46" fmla="*/ 184 w 261"/>
                  <a:gd name="T47" fmla="*/ 211 h 374"/>
                  <a:gd name="T48" fmla="*/ 143 w 261"/>
                  <a:gd name="T49" fmla="*/ 204 h 374"/>
                  <a:gd name="T50" fmla="*/ 130 w 261"/>
                  <a:gd name="T51" fmla="*/ 208 h 374"/>
                  <a:gd name="T52" fmla="*/ 131 w 261"/>
                  <a:gd name="T53" fmla="*/ 224 h 374"/>
                  <a:gd name="T54" fmla="*/ 166 w 261"/>
                  <a:gd name="T55" fmla="*/ 233 h 374"/>
                  <a:gd name="T56" fmla="*/ 201 w 261"/>
                  <a:gd name="T57" fmla="*/ 240 h 374"/>
                  <a:gd name="T58" fmla="*/ 227 w 261"/>
                  <a:gd name="T59" fmla="*/ 264 h 374"/>
                  <a:gd name="T60" fmla="*/ 240 w 261"/>
                  <a:gd name="T61" fmla="*/ 297 h 374"/>
                  <a:gd name="T62" fmla="*/ 208 w 261"/>
                  <a:gd name="T63" fmla="*/ 277 h 374"/>
                  <a:gd name="T64" fmla="*/ 175 w 261"/>
                  <a:gd name="T65" fmla="*/ 256 h 374"/>
                  <a:gd name="T66" fmla="*/ 144 w 261"/>
                  <a:gd name="T67" fmla="*/ 238 h 374"/>
                  <a:gd name="T68" fmla="*/ 130 w 261"/>
                  <a:gd name="T69" fmla="*/ 230 h 374"/>
                  <a:gd name="T70" fmla="*/ 121 w 261"/>
                  <a:gd name="T71" fmla="*/ 246 h 374"/>
                  <a:gd name="T72" fmla="*/ 130 w 261"/>
                  <a:gd name="T73" fmla="*/ 290 h 374"/>
                  <a:gd name="T74" fmla="*/ 130 w 261"/>
                  <a:gd name="T75" fmla="*/ 342 h 374"/>
                  <a:gd name="T76" fmla="*/ 127 w 261"/>
                  <a:gd name="T77" fmla="*/ 346 h 374"/>
                  <a:gd name="T78" fmla="*/ 116 w 261"/>
                  <a:gd name="T79" fmla="*/ 290 h 374"/>
                  <a:gd name="T80" fmla="*/ 101 w 261"/>
                  <a:gd name="T81" fmla="*/ 256 h 374"/>
                  <a:gd name="T82" fmla="*/ 83 w 261"/>
                  <a:gd name="T83" fmla="*/ 274 h 374"/>
                  <a:gd name="T84" fmla="*/ 64 w 261"/>
                  <a:gd name="T85" fmla="*/ 309 h 374"/>
                  <a:gd name="T86" fmla="*/ 44 w 261"/>
                  <a:gd name="T87" fmla="*/ 360 h 374"/>
                  <a:gd name="T88" fmla="*/ 51 w 261"/>
                  <a:gd name="T89" fmla="*/ 314 h 374"/>
                  <a:gd name="T90" fmla="*/ 69 w 261"/>
                  <a:gd name="T91" fmla="*/ 272 h 374"/>
                  <a:gd name="T92" fmla="*/ 91 w 261"/>
                  <a:gd name="T93" fmla="*/ 238 h 374"/>
                  <a:gd name="T94" fmla="*/ 99 w 261"/>
                  <a:gd name="T95" fmla="*/ 212 h 374"/>
                  <a:gd name="T96" fmla="*/ 77 w 261"/>
                  <a:gd name="T97" fmla="*/ 226 h 374"/>
                  <a:gd name="T98" fmla="*/ 52 w 261"/>
                  <a:gd name="T99" fmla="*/ 261 h 374"/>
                  <a:gd name="T100" fmla="*/ 28 w 261"/>
                  <a:gd name="T101" fmla="*/ 301 h 374"/>
                  <a:gd name="T102" fmla="*/ 24 w 261"/>
                  <a:gd name="T103" fmla="*/ 288 h 374"/>
                  <a:gd name="T104" fmla="*/ 42 w 261"/>
                  <a:gd name="T105" fmla="*/ 262 h 374"/>
                  <a:gd name="T106" fmla="*/ 71 w 261"/>
                  <a:gd name="T107" fmla="*/ 229 h 374"/>
                  <a:gd name="T108" fmla="*/ 101 w 261"/>
                  <a:gd name="T109" fmla="*/ 206 h 374"/>
                  <a:gd name="T110" fmla="*/ 73 w 261"/>
                  <a:gd name="T111" fmla="*/ 180 h 374"/>
                  <a:gd name="T112" fmla="*/ 46 w 261"/>
                  <a:gd name="T113" fmla="*/ 148 h 374"/>
                  <a:gd name="T114" fmla="*/ 17 w 261"/>
                  <a:gd name="T115" fmla="*/ 118 h 374"/>
                  <a:gd name="T116" fmla="*/ 3 w 261"/>
                  <a:gd name="T117" fmla="*/ 98 h 374"/>
                  <a:gd name="T118" fmla="*/ 32 w 261"/>
                  <a:gd name="T119" fmla="*/ 115 h 374"/>
                  <a:gd name="T120" fmla="*/ 64 w 261"/>
                  <a:gd name="T121" fmla="*/ 145 h 37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083" name="Group 42"/>
            <p:cNvGrpSpPr/>
            <p:nvPr/>
          </p:nvGrpSpPr>
          <p:grpSpPr bwMode="auto">
            <a:xfrm>
              <a:off x="300" y="3360"/>
              <a:ext cx="508" cy="820"/>
              <a:chOff x="1985" y="1201"/>
              <a:chExt cx="508" cy="820"/>
            </a:xfrm>
          </p:grpSpPr>
          <p:grpSp>
            <p:nvGrpSpPr>
              <p:cNvPr id="1084" name="Group 43"/>
              <p:cNvGrpSpPr/>
              <p:nvPr/>
            </p:nvGrpSpPr>
            <p:grpSpPr bwMode="auto">
              <a:xfrm>
                <a:off x="2247" y="1201"/>
                <a:ext cx="246" cy="810"/>
                <a:chOff x="2247" y="1201"/>
                <a:chExt cx="246" cy="810"/>
              </a:xfrm>
            </p:grpSpPr>
            <p:sp>
              <p:nvSpPr>
                <p:cNvPr id="1093" name="Freeform 44"/>
                <p:cNvSpPr/>
                <p:nvPr/>
              </p:nvSpPr>
              <p:spPr bwMode="ltGray">
                <a:xfrm>
                  <a:off x="2393" y="1373"/>
                  <a:ext cx="91" cy="638"/>
                </a:xfrm>
                <a:custGeom>
                  <a:avLst/>
                  <a:gdLst>
                    <a:gd name="T0" fmla="*/ 75 w 92"/>
                    <a:gd name="T1" fmla="*/ 296 h 638"/>
                    <a:gd name="T2" fmla="*/ 67 w 92"/>
                    <a:gd name="T3" fmla="*/ 425 h 638"/>
                    <a:gd name="T4" fmla="*/ 59 w 92"/>
                    <a:gd name="T5" fmla="*/ 529 h 638"/>
                    <a:gd name="T6" fmla="*/ 54 w 92"/>
                    <a:gd name="T7" fmla="*/ 606 h 638"/>
                    <a:gd name="T8" fmla="*/ 55 w 92"/>
                    <a:gd name="T9" fmla="*/ 637 h 638"/>
                    <a:gd name="T10" fmla="*/ 46 w 92"/>
                    <a:gd name="T11" fmla="*/ 637 h 638"/>
                    <a:gd name="T12" fmla="*/ 46 w 92"/>
                    <a:gd name="T13" fmla="*/ 592 h 638"/>
                    <a:gd name="T14" fmla="*/ 46 w 92"/>
                    <a:gd name="T15" fmla="*/ 524 h 638"/>
                    <a:gd name="T16" fmla="*/ 46 w 92"/>
                    <a:gd name="T17" fmla="*/ 461 h 638"/>
                    <a:gd name="T18" fmla="*/ 46 w 92"/>
                    <a:gd name="T19" fmla="*/ 414 h 638"/>
                    <a:gd name="T20" fmla="*/ 45 w 92"/>
                    <a:gd name="T21" fmla="*/ 345 h 638"/>
                    <a:gd name="T22" fmla="*/ 40 w 92"/>
                    <a:gd name="T23" fmla="*/ 285 h 638"/>
                    <a:gd name="T24" fmla="*/ 35 w 92"/>
                    <a:gd name="T25" fmla="*/ 233 h 638"/>
                    <a:gd name="T26" fmla="*/ 31 w 92"/>
                    <a:gd name="T27" fmla="*/ 177 h 638"/>
                    <a:gd name="T28" fmla="*/ 24 w 92"/>
                    <a:gd name="T29" fmla="*/ 121 h 638"/>
                    <a:gd name="T30" fmla="*/ 17 w 92"/>
                    <a:gd name="T31" fmla="*/ 74 h 638"/>
                    <a:gd name="T32" fmla="*/ 4 w 92"/>
                    <a:gd name="T33" fmla="*/ 28 h 638"/>
                    <a:gd name="T34" fmla="*/ 0 w 92"/>
                    <a:gd name="T35" fmla="*/ 10 h 638"/>
                    <a:gd name="T36" fmla="*/ 5 w 92"/>
                    <a:gd name="T37" fmla="*/ 0 h 638"/>
                    <a:gd name="T38" fmla="*/ 13 w 92"/>
                    <a:gd name="T39" fmla="*/ 18 h 638"/>
                    <a:gd name="T40" fmla="*/ 24 w 92"/>
                    <a:gd name="T41" fmla="*/ 61 h 638"/>
                    <a:gd name="T42" fmla="*/ 33 w 92"/>
                    <a:gd name="T43" fmla="*/ 104 h 638"/>
                    <a:gd name="T44" fmla="*/ 40 w 92"/>
                    <a:gd name="T45" fmla="*/ 150 h 638"/>
                    <a:gd name="T46" fmla="*/ 44 w 92"/>
                    <a:gd name="T47" fmla="*/ 208 h 638"/>
                    <a:gd name="T48" fmla="*/ 46 w 92"/>
                    <a:gd name="T49" fmla="*/ 263 h 638"/>
                    <a:gd name="T50" fmla="*/ 46 w 92"/>
                    <a:gd name="T51" fmla="*/ 337 h 638"/>
                    <a:gd name="T52" fmla="*/ 46 w 92"/>
                    <a:gd name="T53" fmla="*/ 398 h 638"/>
                    <a:gd name="T54" fmla="*/ 46 w 92"/>
                    <a:gd name="T55" fmla="*/ 447 h 638"/>
                    <a:gd name="T56" fmla="*/ 47 w 92"/>
                    <a:gd name="T57" fmla="*/ 498 h 638"/>
                    <a:gd name="T58" fmla="*/ 52 w 92"/>
                    <a:gd name="T59" fmla="*/ 550 h 638"/>
                    <a:gd name="T60" fmla="*/ 57 w 92"/>
                    <a:gd name="T61" fmla="*/ 460 h 638"/>
                    <a:gd name="T62" fmla="*/ 64 w 92"/>
                    <a:gd name="T63" fmla="*/ 376 h 638"/>
                    <a:gd name="T64" fmla="*/ 75 w 92"/>
                    <a:gd name="T65" fmla="*/ 296 h 6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4" name="Freeform 45"/>
                <p:cNvSpPr/>
                <p:nvPr/>
              </p:nvSpPr>
              <p:spPr bwMode="ltGray">
                <a:xfrm>
                  <a:off x="2248" y="1201"/>
                  <a:ext cx="245" cy="466"/>
                </a:xfrm>
                <a:custGeom>
                  <a:avLst/>
                  <a:gdLst>
                    <a:gd name="T0" fmla="*/ 123 w 246"/>
                    <a:gd name="T1" fmla="*/ 67 h 466"/>
                    <a:gd name="T2" fmla="*/ 105 w 246"/>
                    <a:gd name="T3" fmla="*/ 12 h 466"/>
                    <a:gd name="T4" fmla="*/ 55 w 246"/>
                    <a:gd name="T5" fmla="*/ 1 h 466"/>
                    <a:gd name="T6" fmla="*/ 58 w 246"/>
                    <a:gd name="T7" fmla="*/ 12 h 466"/>
                    <a:gd name="T8" fmla="*/ 96 w 246"/>
                    <a:gd name="T9" fmla="*/ 39 h 466"/>
                    <a:gd name="T10" fmla="*/ 123 w 246"/>
                    <a:gd name="T11" fmla="*/ 134 h 466"/>
                    <a:gd name="T12" fmla="*/ 73 w 246"/>
                    <a:gd name="T13" fmla="*/ 85 h 466"/>
                    <a:gd name="T14" fmla="*/ 32 w 246"/>
                    <a:gd name="T15" fmla="*/ 75 h 466"/>
                    <a:gd name="T16" fmla="*/ 7 w 246"/>
                    <a:gd name="T17" fmla="*/ 103 h 466"/>
                    <a:gd name="T18" fmla="*/ 38 w 246"/>
                    <a:gd name="T19" fmla="*/ 103 h 466"/>
                    <a:gd name="T20" fmla="*/ 108 w 246"/>
                    <a:gd name="T21" fmla="*/ 129 h 466"/>
                    <a:gd name="T22" fmla="*/ 104 w 246"/>
                    <a:gd name="T23" fmla="*/ 146 h 466"/>
                    <a:gd name="T24" fmla="*/ 92 w 246"/>
                    <a:gd name="T25" fmla="*/ 171 h 466"/>
                    <a:gd name="T26" fmla="*/ 123 w 246"/>
                    <a:gd name="T27" fmla="*/ 170 h 466"/>
                    <a:gd name="T28" fmla="*/ 69 w 246"/>
                    <a:gd name="T29" fmla="*/ 193 h 466"/>
                    <a:gd name="T30" fmla="*/ 37 w 246"/>
                    <a:gd name="T31" fmla="*/ 233 h 466"/>
                    <a:gd name="T32" fmla="*/ 6 w 246"/>
                    <a:gd name="T33" fmla="*/ 325 h 466"/>
                    <a:gd name="T34" fmla="*/ 72 w 246"/>
                    <a:gd name="T35" fmla="*/ 231 h 466"/>
                    <a:gd name="T36" fmla="*/ 118 w 246"/>
                    <a:gd name="T37" fmla="*/ 194 h 466"/>
                    <a:gd name="T38" fmla="*/ 94 w 246"/>
                    <a:gd name="T39" fmla="*/ 269 h 466"/>
                    <a:gd name="T40" fmla="*/ 76 w 246"/>
                    <a:gd name="T41" fmla="*/ 338 h 466"/>
                    <a:gd name="T42" fmla="*/ 71 w 246"/>
                    <a:gd name="T43" fmla="*/ 408 h 466"/>
                    <a:gd name="T44" fmla="*/ 98 w 246"/>
                    <a:gd name="T45" fmla="*/ 303 h 466"/>
                    <a:gd name="T46" fmla="*/ 123 w 246"/>
                    <a:gd name="T47" fmla="*/ 236 h 466"/>
                    <a:gd name="T48" fmla="*/ 123 w 246"/>
                    <a:gd name="T49" fmla="*/ 214 h 466"/>
                    <a:gd name="T50" fmla="*/ 118 w 246"/>
                    <a:gd name="T51" fmla="*/ 323 h 466"/>
                    <a:gd name="T52" fmla="*/ 123 w 246"/>
                    <a:gd name="T53" fmla="*/ 439 h 466"/>
                    <a:gd name="T54" fmla="*/ 123 w 246"/>
                    <a:gd name="T55" fmla="*/ 313 h 466"/>
                    <a:gd name="T56" fmla="*/ 123 w 246"/>
                    <a:gd name="T57" fmla="*/ 223 h 466"/>
                    <a:gd name="T58" fmla="*/ 131 w 246"/>
                    <a:gd name="T59" fmla="*/ 189 h 466"/>
                    <a:gd name="T60" fmla="*/ 172 w 246"/>
                    <a:gd name="T61" fmla="*/ 298 h 466"/>
                    <a:gd name="T62" fmla="*/ 207 w 246"/>
                    <a:gd name="T63" fmla="*/ 411 h 466"/>
                    <a:gd name="T64" fmla="*/ 177 w 246"/>
                    <a:gd name="T65" fmla="*/ 292 h 466"/>
                    <a:gd name="T66" fmla="*/ 144 w 246"/>
                    <a:gd name="T67" fmla="*/ 190 h 466"/>
                    <a:gd name="T68" fmla="*/ 148 w 246"/>
                    <a:gd name="T69" fmla="*/ 121 h 466"/>
                    <a:gd name="T70" fmla="*/ 178 w 246"/>
                    <a:gd name="T71" fmla="*/ 130 h 466"/>
                    <a:gd name="T72" fmla="*/ 224 w 246"/>
                    <a:gd name="T73" fmla="*/ 125 h 466"/>
                    <a:gd name="T74" fmla="*/ 200 w 246"/>
                    <a:gd name="T75" fmla="*/ 122 h 466"/>
                    <a:gd name="T76" fmla="*/ 147 w 246"/>
                    <a:gd name="T77" fmla="*/ 144 h 466"/>
                    <a:gd name="T78" fmla="*/ 178 w 246"/>
                    <a:gd name="T79" fmla="*/ 109 h 466"/>
                    <a:gd name="T80" fmla="*/ 228 w 246"/>
                    <a:gd name="T81" fmla="*/ 101 h 466"/>
                    <a:gd name="T82" fmla="*/ 213 w 246"/>
                    <a:gd name="T83" fmla="*/ 88 h 466"/>
                    <a:gd name="T84" fmla="*/ 147 w 246"/>
                    <a:gd name="T85" fmla="*/ 138 h 466"/>
                    <a:gd name="T86" fmla="*/ 156 w 246"/>
                    <a:gd name="T87" fmla="*/ 99 h 466"/>
                    <a:gd name="T88" fmla="*/ 210 w 246"/>
                    <a:gd name="T89" fmla="*/ 61 h 466"/>
                    <a:gd name="T90" fmla="*/ 172 w 246"/>
                    <a:gd name="T91" fmla="*/ 82 h 466"/>
                    <a:gd name="T92" fmla="*/ 131 w 246"/>
                    <a:gd name="T93" fmla="*/ 109 h 46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085" name="Group 46"/>
              <p:cNvGrpSpPr/>
              <p:nvPr/>
            </p:nvGrpSpPr>
            <p:grpSpPr bwMode="auto">
              <a:xfrm>
                <a:off x="1985" y="1419"/>
                <a:ext cx="465" cy="602"/>
                <a:chOff x="1985" y="1419"/>
                <a:chExt cx="465" cy="602"/>
              </a:xfrm>
            </p:grpSpPr>
            <p:sp>
              <p:nvSpPr>
                <p:cNvPr id="1086" name="Freeform 47"/>
                <p:cNvSpPr/>
                <p:nvPr/>
              </p:nvSpPr>
              <p:spPr bwMode="ltGray">
                <a:xfrm>
                  <a:off x="2164" y="1525"/>
                  <a:ext cx="131" cy="496"/>
                </a:xfrm>
                <a:custGeom>
                  <a:avLst/>
                  <a:gdLst>
                    <a:gd name="T0" fmla="*/ 145 w 130"/>
                    <a:gd name="T1" fmla="*/ 230 h 496"/>
                    <a:gd name="T2" fmla="*/ 134 w 130"/>
                    <a:gd name="T3" fmla="*/ 330 h 496"/>
                    <a:gd name="T4" fmla="*/ 123 w 130"/>
                    <a:gd name="T5" fmla="*/ 411 h 496"/>
                    <a:gd name="T6" fmla="*/ 116 w 130"/>
                    <a:gd name="T7" fmla="*/ 471 h 496"/>
                    <a:gd name="T8" fmla="*/ 117 w 130"/>
                    <a:gd name="T9" fmla="*/ 495 h 496"/>
                    <a:gd name="T10" fmla="*/ 102 w 130"/>
                    <a:gd name="T11" fmla="*/ 495 h 496"/>
                    <a:gd name="T12" fmla="*/ 97 w 130"/>
                    <a:gd name="T13" fmla="*/ 460 h 496"/>
                    <a:gd name="T14" fmla="*/ 95 w 130"/>
                    <a:gd name="T15" fmla="*/ 408 h 496"/>
                    <a:gd name="T16" fmla="*/ 89 w 130"/>
                    <a:gd name="T17" fmla="*/ 358 h 496"/>
                    <a:gd name="T18" fmla="*/ 86 w 130"/>
                    <a:gd name="T19" fmla="*/ 321 h 496"/>
                    <a:gd name="T20" fmla="*/ 64 w 130"/>
                    <a:gd name="T21" fmla="*/ 268 h 496"/>
                    <a:gd name="T22" fmla="*/ 56 w 130"/>
                    <a:gd name="T23" fmla="*/ 222 h 496"/>
                    <a:gd name="T24" fmla="*/ 51 w 130"/>
                    <a:gd name="T25" fmla="*/ 181 h 496"/>
                    <a:gd name="T26" fmla="*/ 45 w 130"/>
                    <a:gd name="T27" fmla="*/ 137 h 496"/>
                    <a:gd name="T28" fmla="*/ 35 w 130"/>
                    <a:gd name="T29" fmla="*/ 94 h 496"/>
                    <a:gd name="T30" fmla="*/ 24 w 130"/>
                    <a:gd name="T31" fmla="*/ 57 h 496"/>
                    <a:gd name="T32" fmla="*/ 6 w 130"/>
                    <a:gd name="T33" fmla="*/ 21 h 496"/>
                    <a:gd name="T34" fmla="*/ 0 w 130"/>
                    <a:gd name="T35" fmla="*/ 8 h 496"/>
                    <a:gd name="T36" fmla="*/ 7 w 130"/>
                    <a:gd name="T37" fmla="*/ 0 h 496"/>
                    <a:gd name="T38" fmla="*/ 19 w 130"/>
                    <a:gd name="T39" fmla="*/ 14 h 496"/>
                    <a:gd name="T40" fmla="*/ 35 w 130"/>
                    <a:gd name="T41" fmla="*/ 47 h 496"/>
                    <a:gd name="T42" fmla="*/ 47 w 130"/>
                    <a:gd name="T43" fmla="*/ 81 h 496"/>
                    <a:gd name="T44" fmla="*/ 56 w 130"/>
                    <a:gd name="T45" fmla="*/ 116 h 496"/>
                    <a:gd name="T46" fmla="*/ 63 w 130"/>
                    <a:gd name="T47" fmla="*/ 161 h 496"/>
                    <a:gd name="T48" fmla="*/ 85 w 130"/>
                    <a:gd name="T49" fmla="*/ 204 h 496"/>
                    <a:gd name="T50" fmla="*/ 93 w 130"/>
                    <a:gd name="T51" fmla="*/ 262 h 496"/>
                    <a:gd name="T52" fmla="*/ 100 w 130"/>
                    <a:gd name="T53" fmla="*/ 309 h 496"/>
                    <a:gd name="T54" fmla="*/ 103 w 130"/>
                    <a:gd name="T55" fmla="*/ 347 h 496"/>
                    <a:gd name="T56" fmla="*/ 106 w 130"/>
                    <a:gd name="T57" fmla="*/ 386 h 496"/>
                    <a:gd name="T58" fmla="*/ 112 w 130"/>
                    <a:gd name="T59" fmla="*/ 427 h 496"/>
                    <a:gd name="T60" fmla="*/ 120 w 130"/>
                    <a:gd name="T61" fmla="*/ 357 h 496"/>
                    <a:gd name="T62" fmla="*/ 130 w 130"/>
                    <a:gd name="T63" fmla="*/ 292 h 496"/>
                    <a:gd name="T64" fmla="*/ 145 w 130"/>
                    <a:gd name="T65" fmla="*/ 230 h 4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7" name="Freeform 48"/>
                <p:cNvSpPr/>
                <p:nvPr/>
              </p:nvSpPr>
              <p:spPr bwMode="ltGray">
                <a:xfrm>
                  <a:off x="2204" y="1606"/>
                  <a:ext cx="229" cy="358"/>
                </a:xfrm>
                <a:custGeom>
                  <a:avLst/>
                  <a:gdLst>
                    <a:gd name="T0" fmla="*/ 60 w 229"/>
                    <a:gd name="T1" fmla="*/ 58 h 358"/>
                    <a:gd name="T2" fmla="*/ 67 w 229"/>
                    <a:gd name="T3" fmla="*/ 44 h 358"/>
                    <a:gd name="T4" fmla="*/ 64 w 229"/>
                    <a:gd name="T5" fmla="*/ 5 h 358"/>
                    <a:gd name="T6" fmla="*/ 64 w 229"/>
                    <a:gd name="T7" fmla="*/ 5 h 358"/>
                    <a:gd name="T8" fmla="*/ 64 w 229"/>
                    <a:gd name="T9" fmla="*/ 5 h 358"/>
                    <a:gd name="T10" fmla="*/ 64 w 229"/>
                    <a:gd name="T11" fmla="*/ 5 h 358"/>
                    <a:gd name="T12" fmla="*/ 64 w 229"/>
                    <a:gd name="T13" fmla="*/ 5 h 358"/>
                    <a:gd name="T14" fmla="*/ 70 w 229"/>
                    <a:gd name="T15" fmla="*/ 2 h 358"/>
                    <a:gd name="T16" fmla="*/ 82 w 229"/>
                    <a:gd name="T17" fmla="*/ 66 h 358"/>
                    <a:gd name="T18" fmla="*/ 94 w 229"/>
                    <a:gd name="T19" fmla="*/ 39 h 358"/>
                    <a:gd name="T20" fmla="*/ 101 w 229"/>
                    <a:gd name="T21" fmla="*/ 5 h 358"/>
                    <a:gd name="T22" fmla="*/ 104 w 229"/>
                    <a:gd name="T23" fmla="*/ 5 h 358"/>
                    <a:gd name="T24" fmla="*/ 103 w 229"/>
                    <a:gd name="T25" fmla="*/ 5 h 358"/>
                    <a:gd name="T26" fmla="*/ 104 w 229"/>
                    <a:gd name="T27" fmla="*/ 5 h 358"/>
                    <a:gd name="T28" fmla="*/ 102 w 229"/>
                    <a:gd name="T29" fmla="*/ 5 h 358"/>
                    <a:gd name="T30" fmla="*/ 103 w 229"/>
                    <a:gd name="T31" fmla="*/ 5 h 358"/>
                    <a:gd name="T32" fmla="*/ 105 w 229"/>
                    <a:gd name="T33" fmla="*/ 47 h 358"/>
                    <a:gd name="T34" fmla="*/ 111 w 229"/>
                    <a:gd name="T35" fmla="*/ 88 h 358"/>
                    <a:gd name="T36" fmla="*/ 139 w 229"/>
                    <a:gd name="T37" fmla="*/ 79 h 358"/>
                    <a:gd name="T38" fmla="*/ 176 w 229"/>
                    <a:gd name="T39" fmla="*/ 81 h 358"/>
                    <a:gd name="T40" fmla="*/ 205 w 229"/>
                    <a:gd name="T41" fmla="*/ 104 h 358"/>
                    <a:gd name="T42" fmla="*/ 228 w 229"/>
                    <a:gd name="T43" fmla="*/ 155 h 358"/>
                    <a:gd name="T44" fmla="*/ 200 w 229"/>
                    <a:gd name="T45" fmla="*/ 147 h 358"/>
                    <a:gd name="T46" fmla="*/ 171 w 229"/>
                    <a:gd name="T47" fmla="*/ 131 h 358"/>
                    <a:gd name="T48" fmla="*/ 132 w 229"/>
                    <a:gd name="T49" fmla="*/ 121 h 358"/>
                    <a:gd name="T50" fmla="*/ 107 w 229"/>
                    <a:gd name="T51" fmla="*/ 125 h 358"/>
                    <a:gd name="T52" fmla="*/ 122 w 229"/>
                    <a:gd name="T53" fmla="*/ 150 h 358"/>
                    <a:gd name="T54" fmla="*/ 154 w 229"/>
                    <a:gd name="T55" fmla="*/ 165 h 358"/>
                    <a:gd name="T56" fmla="*/ 187 w 229"/>
                    <a:gd name="T57" fmla="*/ 175 h 358"/>
                    <a:gd name="T58" fmla="*/ 212 w 229"/>
                    <a:gd name="T59" fmla="*/ 212 h 358"/>
                    <a:gd name="T60" fmla="*/ 224 w 229"/>
                    <a:gd name="T61" fmla="*/ 262 h 358"/>
                    <a:gd name="T62" fmla="*/ 194 w 229"/>
                    <a:gd name="T63" fmla="*/ 231 h 358"/>
                    <a:gd name="T64" fmla="*/ 163 w 229"/>
                    <a:gd name="T65" fmla="*/ 199 h 358"/>
                    <a:gd name="T66" fmla="*/ 133 w 229"/>
                    <a:gd name="T67" fmla="*/ 172 h 358"/>
                    <a:gd name="T68" fmla="*/ 111 w 229"/>
                    <a:gd name="T69" fmla="*/ 159 h 358"/>
                    <a:gd name="T70" fmla="*/ 97 w 229"/>
                    <a:gd name="T71" fmla="*/ 185 h 358"/>
                    <a:gd name="T72" fmla="*/ 115 w 229"/>
                    <a:gd name="T73" fmla="*/ 245 h 358"/>
                    <a:gd name="T74" fmla="*/ 132 w 229"/>
                    <a:gd name="T75" fmla="*/ 312 h 358"/>
                    <a:gd name="T76" fmla="*/ 114 w 229"/>
                    <a:gd name="T77" fmla="*/ 328 h 358"/>
                    <a:gd name="T78" fmla="*/ 95 w 229"/>
                    <a:gd name="T79" fmla="*/ 236 h 358"/>
                    <a:gd name="T80" fmla="*/ 78 w 229"/>
                    <a:gd name="T81" fmla="*/ 179 h 358"/>
                    <a:gd name="T82" fmla="*/ 73 w 229"/>
                    <a:gd name="T83" fmla="*/ 197 h 358"/>
                    <a:gd name="T84" fmla="*/ 74 w 229"/>
                    <a:gd name="T85" fmla="*/ 186 h 358"/>
                    <a:gd name="T86" fmla="*/ 70 w 229"/>
                    <a:gd name="T87" fmla="*/ 206 h 358"/>
                    <a:gd name="T88" fmla="*/ 51 w 229"/>
                    <a:gd name="T89" fmla="*/ 257 h 358"/>
                    <a:gd name="T90" fmla="*/ 32 w 229"/>
                    <a:gd name="T91" fmla="*/ 322 h 358"/>
                    <a:gd name="T92" fmla="*/ 28 w 229"/>
                    <a:gd name="T93" fmla="*/ 304 h 358"/>
                    <a:gd name="T94" fmla="*/ 38 w 229"/>
                    <a:gd name="T95" fmla="*/ 249 h 358"/>
                    <a:gd name="T96" fmla="*/ 59 w 229"/>
                    <a:gd name="T97" fmla="*/ 189 h 358"/>
                    <a:gd name="T98" fmla="*/ 82 w 229"/>
                    <a:gd name="T99" fmla="*/ 143 h 358"/>
                    <a:gd name="T100" fmla="*/ 65 w 229"/>
                    <a:gd name="T101" fmla="*/ 139 h 358"/>
                    <a:gd name="T102" fmla="*/ 40 w 229"/>
                    <a:gd name="T103" fmla="*/ 189 h 358"/>
                    <a:gd name="T104" fmla="*/ 18 w 229"/>
                    <a:gd name="T105" fmla="*/ 243 h 358"/>
                    <a:gd name="T106" fmla="*/ 2 w 229"/>
                    <a:gd name="T107" fmla="*/ 278 h 358"/>
                    <a:gd name="T108" fmla="*/ 13 w 229"/>
                    <a:gd name="T109" fmla="*/ 229 h 358"/>
                    <a:gd name="T110" fmla="*/ 37 w 229"/>
                    <a:gd name="T111" fmla="*/ 179 h 358"/>
                    <a:gd name="T112" fmla="*/ 70 w 229"/>
                    <a:gd name="T113" fmla="*/ 130 h 358"/>
                    <a:gd name="T114" fmla="*/ 62 w 229"/>
                    <a:gd name="T115" fmla="*/ 99 h 358"/>
                    <a:gd name="T116" fmla="*/ 37 w 229"/>
                    <a:gd name="T117" fmla="*/ 59 h 358"/>
                    <a:gd name="T118" fmla="*/ 11 w 229"/>
                    <a:gd name="T119" fmla="*/ 12 h 358"/>
                    <a:gd name="T120" fmla="*/ 14 w 229"/>
                    <a:gd name="T121" fmla="*/ 5 h 358"/>
                    <a:gd name="T122" fmla="*/ 27 w 229"/>
                    <a:gd name="T123" fmla="*/ 5 h 358"/>
                    <a:gd name="T124" fmla="*/ 31 w 229"/>
                    <a:gd name="T125" fmla="*/ 10 h 3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101" y="5"/>
                      </a:lnTo>
                      <a:lnTo>
                        <a:pt x="102" y="5"/>
                      </a:lnTo>
                      <a:lnTo>
                        <a:pt x="103" y="5"/>
                      </a:lnTo>
                      <a:lnTo>
                        <a:pt x="104" y="5"/>
                      </a:lnTo>
                      <a:lnTo>
                        <a:pt x="105" y="5"/>
                      </a:lnTo>
                      <a:lnTo>
                        <a:pt x="104" y="5"/>
                      </a:lnTo>
                      <a:lnTo>
                        <a:pt x="102" y="5"/>
                      </a:lnTo>
                      <a:lnTo>
                        <a:pt x="103" y="5"/>
                      </a:lnTo>
                      <a:lnTo>
                        <a:pt x="105" y="5"/>
                      </a:lnTo>
                      <a:lnTo>
                        <a:pt x="103" y="5"/>
                      </a:lnTo>
                      <a:lnTo>
                        <a:pt x="101" y="5"/>
                      </a:lnTo>
                      <a:lnTo>
                        <a:pt x="102" y="5"/>
                      </a:lnTo>
                      <a:lnTo>
                        <a:pt x="101" y="5"/>
                      </a:lnTo>
                      <a:lnTo>
                        <a:pt x="104" y="5"/>
                      </a:lnTo>
                      <a:lnTo>
                        <a:pt x="103" y="5"/>
                      </a:lnTo>
                      <a:lnTo>
                        <a:pt x="100" y="5"/>
                      </a:lnTo>
                      <a:lnTo>
                        <a:pt x="101" y="5"/>
                      </a:lnTo>
                      <a:lnTo>
                        <a:pt x="103" y="5"/>
                      </a:lnTo>
                      <a:lnTo>
                        <a:pt x="102"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27" y="5"/>
                      </a:lnTo>
                      <a:lnTo>
                        <a:pt x="31" y="10"/>
                      </a:lnTo>
                      <a:lnTo>
                        <a:pt x="37" y="22"/>
                      </a:lnTo>
                      <a:lnTo>
                        <a:pt x="43" y="31"/>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88" name="Group 49"/>
                <p:cNvGrpSpPr/>
                <p:nvPr/>
              </p:nvGrpSpPr>
              <p:grpSpPr bwMode="auto">
                <a:xfrm>
                  <a:off x="1985" y="1419"/>
                  <a:ext cx="465" cy="349"/>
                  <a:chOff x="1985" y="1419"/>
                  <a:chExt cx="465" cy="349"/>
                </a:xfrm>
              </p:grpSpPr>
              <p:sp>
                <p:nvSpPr>
                  <p:cNvPr id="1089" name="Freeform 50"/>
                  <p:cNvSpPr/>
                  <p:nvPr/>
                </p:nvSpPr>
                <p:spPr bwMode="ltGray">
                  <a:xfrm>
                    <a:off x="2030" y="1419"/>
                    <a:ext cx="421" cy="326"/>
                  </a:xfrm>
                  <a:custGeom>
                    <a:avLst/>
                    <a:gdLst>
                      <a:gd name="T0" fmla="*/ 159 w 420"/>
                      <a:gd name="T1" fmla="*/ 41 h 326"/>
                      <a:gd name="T2" fmla="*/ 193 w 420"/>
                      <a:gd name="T3" fmla="*/ 13 h 326"/>
                      <a:gd name="T4" fmla="*/ 249 w 420"/>
                      <a:gd name="T5" fmla="*/ 2 h 326"/>
                      <a:gd name="T6" fmla="*/ 295 w 420"/>
                      <a:gd name="T7" fmla="*/ 2 h 326"/>
                      <a:gd name="T8" fmla="*/ 306 w 420"/>
                      <a:gd name="T9" fmla="*/ 6 h 326"/>
                      <a:gd name="T10" fmla="*/ 276 w 420"/>
                      <a:gd name="T11" fmla="*/ 14 h 326"/>
                      <a:gd name="T12" fmla="*/ 241 w 420"/>
                      <a:gd name="T13" fmla="*/ 25 h 326"/>
                      <a:gd name="T14" fmla="*/ 186 w 420"/>
                      <a:gd name="T15" fmla="*/ 52 h 326"/>
                      <a:gd name="T16" fmla="*/ 183 w 420"/>
                      <a:gd name="T17" fmla="*/ 89 h 326"/>
                      <a:gd name="T18" fmla="*/ 256 w 420"/>
                      <a:gd name="T19" fmla="*/ 66 h 326"/>
                      <a:gd name="T20" fmla="*/ 304 w 420"/>
                      <a:gd name="T21" fmla="*/ 64 h 326"/>
                      <a:gd name="T22" fmla="*/ 354 w 420"/>
                      <a:gd name="T23" fmla="*/ 69 h 326"/>
                      <a:gd name="T24" fmla="*/ 413 w 420"/>
                      <a:gd name="T25" fmla="*/ 75 h 326"/>
                      <a:gd name="T26" fmla="*/ 414 w 420"/>
                      <a:gd name="T27" fmla="*/ 76 h 326"/>
                      <a:gd name="T28" fmla="*/ 357 w 420"/>
                      <a:gd name="T29" fmla="*/ 79 h 326"/>
                      <a:gd name="T30" fmla="*/ 304 w 420"/>
                      <a:gd name="T31" fmla="*/ 80 h 326"/>
                      <a:gd name="T32" fmla="*/ 258 w 420"/>
                      <a:gd name="T33" fmla="*/ 86 h 326"/>
                      <a:gd name="T34" fmla="*/ 191 w 420"/>
                      <a:gd name="T35" fmla="*/ 98 h 326"/>
                      <a:gd name="T36" fmla="*/ 228 w 420"/>
                      <a:gd name="T37" fmla="*/ 118 h 326"/>
                      <a:gd name="T38" fmla="*/ 243 w 420"/>
                      <a:gd name="T39" fmla="*/ 136 h 326"/>
                      <a:gd name="T40" fmla="*/ 175 w 420"/>
                      <a:gd name="T41" fmla="*/ 119 h 326"/>
                      <a:gd name="T42" fmla="*/ 165 w 420"/>
                      <a:gd name="T43" fmla="*/ 129 h 326"/>
                      <a:gd name="T44" fmla="*/ 237 w 420"/>
                      <a:gd name="T45" fmla="*/ 138 h 326"/>
                      <a:gd name="T46" fmla="*/ 285 w 420"/>
                      <a:gd name="T47" fmla="*/ 150 h 326"/>
                      <a:gd name="T48" fmla="*/ 322 w 420"/>
                      <a:gd name="T49" fmla="*/ 181 h 326"/>
                      <a:gd name="T50" fmla="*/ 351 w 420"/>
                      <a:gd name="T51" fmla="*/ 223 h 326"/>
                      <a:gd name="T52" fmla="*/ 345 w 420"/>
                      <a:gd name="T53" fmla="*/ 231 h 326"/>
                      <a:gd name="T54" fmla="*/ 306 w 420"/>
                      <a:gd name="T55" fmla="*/ 204 h 326"/>
                      <a:gd name="T56" fmla="*/ 264 w 420"/>
                      <a:gd name="T57" fmla="*/ 174 h 326"/>
                      <a:gd name="T58" fmla="*/ 202 w 420"/>
                      <a:gd name="T59" fmla="*/ 154 h 326"/>
                      <a:gd name="T60" fmla="*/ 173 w 420"/>
                      <a:gd name="T61" fmla="*/ 148 h 326"/>
                      <a:gd name="T62" fmla="*/ 196 w 420"/>
                      <a:gd name="T63" fmla="*/ 181 h 326"/>
                      <a:gd name="T64" fmla="*/ 243 w 420"/>
                      <a:gd name="T65" fmla="*/ 223 h 326"/>
                      <a:gd name="T66" fmla="*/ 260 w 420"/>
                      <a:gd name="T67" fmla="*/ 262 h 326"/>
                      <a:gd name="T68" fmla="*/ 259 w 420"/>
                      <a:gd name="T69" fmla="*/ 299 h 326"/>
                      <a:gd name="T70" fmla="*/ 238 w 420"/>
                      <a:gd name="T71" fmla="*/ 259 h 326"/>
                      <a:gd name="T72" fmla="*/ 199 w 420"/>
                      <a:gd name="T73" fmla="*/ 215 h 326"/>
                      <a:gd name="T74" fmla="*/ 173 w 420"/>
                      <a:gd name="T75" fmla="*/ 177 h 326"/>
                      <a:gd name="T76" fmla="*/ 150 w 420"/>
                      <a:gd name="T77" fmla="*/ 142 h 326"/>
                      <a:gd name="T78" fmla="*/ 109 w 420"/>
                      <a:gd name="T79" fmla="*/ 162 h 326"/>
                      <a:gd name="T80" fmla="*/ 77 w 420"/>
                      <a:gd name="T81" fmla="*/ 210 h 326"/>
                      <a:gd name="T82" fmla="*/ 49 w 420"/>
                      <a:gd name="T83" fmla="*/ 260 h 326"/>
                      <a:gd name="T84" fmla="*/ 18 w 420"/>
                      <a:gd name="T85" fmla="*/ 306 h 326"/>
                      <a:gd name="T86" fmla="*/ 8 w 420"/>
                      <a:gd name="T87" fmla="*/ 301 h 326"/>
                      <a:gd name="T88" fmla="*/ 45 w 420"/>
                      <a:gd name="T89" fmla="*/ 243 h 326"/>
                      <a:gd name="T90" fmla="*/ 78 w 420"/>
                      <a:gd name="T91" fmla="*/ 198 h 326"/>
                      <a:gd name="T92" fmla="*/ 107 w 420"/>
                      <a:gd name="T93" fmla="*/ 154 h 326"/>
                      <a:gd name="T94" fmla="*/ 132 w 420"/>
                      <a:gd name="T95" fmla="*/ 120 h 326"/>
                      <a:gd name="T96" fmla="*/ 95 w 420"/>
                      <a:gd name="T97" fmla="*/ 79 h 326"/>
                      <a:gd name="T98" fmla="*/ 42 w 420"/>
                      <a:gd name="T99" fmla="*/ 57 h 326"/>
                      <a:gd name="T100" fmla="*/ 19 w 420"/>
                      <a:gd name="T101" fmla="*/ 45 h 326"/>
                      <a:gd name="T102" fmla="*/ 60 w 420"/>
                      <a:gd name="T103" fmla="*/ 58 h 326"/>
                      <a:gd name="T104" fmla="*/ 116 w 420"/>
                      <a:gd name="T105" fmla="*/ 86 h 3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0" name="Freeform 51"/>
                  <p:cNvSpPr/>
                  <p:nvPr/>
                </p:nvSpPr>
                <p:spPr bwMode="ltGray">
                  <a:xfrm>
                    <a:off x="2175" y="1587"/>
                    <a:ext cx="38" cy="181"/>
                  </a:xfrm>
                  <a:custGeom>
                    <a:avLst/>
                    <a:gdLst>
                      <a:gd name="T0" fmla="*/ 20 w 38"/>
                      <a:gd name="T1" fmla="*/ 0 h 181"/>
                      <a:gd name="T2" fmla="*/ 24 w 38"/>
                      <a:gd name="T3" fmla="*/ 8 h 181"/>
                      <a:gd name="T4" fmla="*/ 27 w 38"/>
                      <a:gd name="T5" fmla="*/ 14 h 181"/>
                      <a:gd name="T6" fmla="*/ 33 w 38"/>
                      <a:gd name="T7" fmla="*/ 22 h 181"/>
                      <a:gd name="T8" fmla="*/ 35 w 38"/>
                      <a:gd name="T9" fmla="*/ 30 h 181"/>
                      <a:gd name="T10" fmla="*/ 36 w 38"/>
                      <a:gd name="T11" fmla="*/ 41 h 181"/>
                      <a:gd name="T12" fmla="*/ 36 w 38"/>
                      <a:gd name="T13" fmla="*/ 53 h 181"/>
                      <a:gd name="T14" fmla="*/ 37 w 38"/>
                      <a:gd name="T15" fmla="*/ 61 h 181"/>
                      <a:gd name="T16" fmla="*/ 36 w 38"/>
                      <a:gd name="T17" fmla="*/ 70 h 181"/>
                      <a:gd name="T18" fmla="*/ 35 w 38"/>
                      <a:gd name="T19" fmla="*/ 81 h 181"/>
                      <a:gd name="T20" fmla="*/ 33 w 38"/>
                      <a:gd name="T21" fmla="*/ 91 h 181"/>
                      <a:gd name="T22" fmla="*/ 30 w 38"/>
                      <a:gd name="T23" fmla="*/ 106 h 181"/>
                      <a:gd name="T24" fmla="*/ 28 w 38"/>
                      <a:gd name="T25" fmla="*/ 114 h 181"/>
                      <a:gd name="T26" fmla="*/ 23 w 38"/>
                      <a:gd name="T27" fmla="*/ 124 h 181"/>
                      <a:gd name="T28" fmla="*/ 17 w 38"/>
                      <a:gd name="T29" fmla="*/ 135 h 181"/>
                      <a:gd name="T30" fmla="*/ 12 w 38"/>
                      <a:gd name="T31" fmla="*/ 145 h 181"/>
                      <a:gd name="T32" fmla="*/ 7 w 38"/>
                      <a:gd name="T33" fmla="*/ 155 h 181"/>
                      <a:gd name="T34" fmla="*/ 3 w 38"/>
                      <a:gd name="T35" fmla="*/ 163 h 181"/>
                      <a:gd name="T36" fmla="*/ 0 w 38"/>
                      <a:gd name="T37" fmla="*/ 180 h 181"/>
                      <a:gd name="T38" fmla="*/ 1 w 38"/>
                      <a:gd name="T39" fmla="*/ 163 h 181"/>
                      <a:gd name="T40" fmla="*/ 3 w 38"/>
                      <a:gd name="T41" fmla="*/ 152 h 181"/>
                      <a:gd name="T42" fmla="*/ 4 w 38"/>
                      <a:gd name="T43" fmla="*/ 141 h 181"/>
                      <a:gd name="T44" fmla="*/ 5 w 38"/>
                      <a:gd name="T45" fmla="*/ 130 h 181"/>
                      <a:gd name="T46" fmla="*/ 7 w 38"/>
                      <a:gd name="T47" fmla="*/ 116 h 181"/>
                      <a:gd name="T48" fmla="*/ 9 w 38"/>
                      <a:gd name="T49" fmla="*/ 106 h 181"/>
                      <a:gd name="T50" fmla="*/ 12 w 38"/>
                      <a:gd name="T51" fmla="*/ 96 h 181"/>
                      <a:gd name="T52" fmla="*/ 15 w 38"/>
                      <a:gd name="T53" fmla="*/ 87 h 181"/>
                      <a:gd name="T54" fmla="*/ 17 w 38"/>
                      <a:gd name="T55" fmla="*/ 77 h 181"/>
                      <a:gd name="T56" fmla="*/ 20 w 38"/>
                      <a:gd name="T57" fmla="*/ 67 h 181"/>
                      <a:gd name="T58" fmla="*/ 21 w 38"/>
                      <a:gd name="T59" fmla="*/ 57 h 181"/>
                      <a:gd name="T60" fmla="*/ 22 w 38"/>
                      <a:gd name="T61" fmla="*/ 49 h 181"/>
                      <a:gd name="T62" fmla="*/ 23 w 38"/>
                      <a:gd name="T63" fmla="*/ 39 h 181"/>
                      <a:gd name="T64" fmla="*/ 23 w 38"/>
                      <a:gd name="T65" fmla="*/ 28 h 181"/>
                      <a:gd name="T66" fmla="*/ 23 w 38"/>
                      <a:gd name="T67" fmla="*/ 14 h 181"/>
                      <a:gd name="T68" fmla="*/ 22 w 38"/>
                      <a:gd name="T69" fmla="*/ 8 h 181"/>
                      <a:gd name="T70" fmla="*/ 20 w 38"/>
                      <a:gd name="T71" fmla="*/ 0 h 18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1" name="Freeform 52"/>
                  <p:cNvSpPr/>
                  <p:nvPr/>
                </p:nvSpPr>
                <p:spPr bwMode="ltGray">
                  <a:xfrm>
                    <a:off x="1992" y="1484"/>
                    <a:ext cx="167" cy="48"/>
                  </a:xfrm>
                  <a:custGeom>
                    <a:avLst/>
                    <a:gdLst>
                      <a:gd name="T0" fmla="*/ 151 w 168"/>
                      <a:gd name="T1" fmla="*/ 47 h 48"/>
                      <a:gd name="T2" fmla="*/ 148 w 168"/>
                      <a:gd name="T3" fmla="*/ 38 h 48"/>
                      <a:gd name="T4" fmla="*/ 144 w 168"/>
                      <a:gd name="T5" fmla="*/ 31 h 48"/>
                      <a:gd name="T6" fmla="*/ 141 w 168"/>
                      <a:gd name="T7" fmla="*/ 30 h 48"/>
                      <a:gd name="T8" fmla="*/ 134 w 168"/>
                      <a:gd name="T9" fmla="*/ 28 h 48"/>
                      <a:gd name="T10" fmla="*/ 128 w 168"/>
                      <a:gd name="T11" fmla="*/ 26 h 48"/>
                      <a:gd name="T12" fmla="*/ 121 w 168"/>
                      <a:gd name="T13" fmla="*/ 28 h 48"/>
                      <a:gd name="T14" fmla="*/ 114 w 168"/>
                      <a:gd name="T15" fmla="*/ 29 h 48"/>
                      <a:gd name="T16" fmla="*/ 105 w 168"/>
                      <a:gd name="T17" fmla="*/ 25 h 48"/>
                      <a:gd name="T18" fmla="*/ 93 w 168"/>
                      <a:gd name="T19" fmla="*/ 21 h 48"/>
                      <a:gd name="T20" fmla="*/ 84 w 168"/>
                      <a:gd name="T21" fmla="*/ 17 h 48"/>
                      <a:gd name="T22" fmla="*/ 84 w 168"/>
                      <a:gd name="T23" fmla="*/ 15 h 48"/>
                      <a:gd name="T24" fmla="*/ 78 w 168"/>
                      <a:gd name="T25" fmla="*/ 12 h 48"/>
                      <a:gd name="T26" fmla="*/ 66 w 168"/>
                      <a:gd name="T27" fmla="*/ 8 h 48"/>
                      <a:gd name="T28" fmla="*/ 54 w 168"/>
                      <a:gd name="T29" fmla="*/ 4 h 48"/>
                      <a:gd name="T30" fmla="*/ 41 w 168"/>
                      <a:gd name="T31" fmla="*/ 1 h 48"/>
                      <a:gd name="T32" fmla="*/ 28 w 168"/>
                      <a:gd name="T33" fmla="*/ 0 h 48"/>
                      <a:gd name="T34" fmla="*/ 15 w 168"/>
                      <a:gd name="T35" fmla="*/ 0 h 48"/>
                      <a:gd name="T36" fmla="*/ 12 w 168"/>
                      <a:gd name="T37" fmla="*/ 1 h 48"/>
                      <a:gd name="T38" fmla="*/ 7 w 168"/>
                      <a:gd name="T39" fmla="*/ 4 h 48"/>
                      <a:gd name="T40" fmla="*/ 3 w 168"/>
                      <a:gd name="T41" fmla="*/ 7 h 48"/>
                      <a:gd name="T42" fmla="*/ 0 w 168"/>
                      <a:gd name="T43" fmla="*/ 10 h 48"/>
                      <a:gd name="T44" fmla="*/ 5 w 168"/>
                      <a:gd name="T45" fmla="*/ 10 h 48"/>
                      <a:gd name="T46" fmla="*/ 12 w 168"/>
                      <a:gd name="T47" fmla="*/ 11 h 48"/>
                      <a:gd name="T48" fmla="*/ 18 w 168"/>
                      <a:gd name="T49" fmla="*/ 12 h 48"/>
                      <a:gd name="T50" fmla="*/ 23 w 168"/>
                      <a:gd name="T51" fmla="*/ 11 h 48"/>
                      <a:gd name="T52" fmla="*/ 29 w 168"/>
                      <a:gd name="T53" fmla="*/ 10 h 48"/>
                      <a:gd name="T54" fmla="*/ 38 w 168"/>
                      <a:gd name="T55" fmla="*/ 10 h 48"/>
                      <a:gd name="T56" fmla="*/ 50 w 168"/>
                      <a:gd name="T57" fmla="*/ 10 h 48"/>
                      <a:gd name="T58" fmla="*/ 60 w 168"/>
                      <a:gd name="T59" fmla="*/ 12 h 48"/>
                      <a:gd name="T60" fmla="*/ 70 w 168"/>
                      <a:gd name="T61" fmla="*/ 13 h 48"/>
                      <a:gd name="T62" fmla="*/ 79 w 168"/>
                      <a:gd name="T63" fmla="*/ 15 h 48"/>
                      <a:gd name="T64" fmla="*/ 84 w 168"/>
                      <a:gd name="T65" fmla="*/ 16 h 48"/>
                      <a:gd name="T66" fmla="*/ 84 w 168"/>
                      <a:gd name="T67" fmla="*/ 18 h 48"/>
                      <a:gd name="T68" fmla="*/ 90 w 168"/>
                      <a:gd name="T69" fmla="*/ 22 h 48"/>
                      <a:gd name="T70" fmla="*/ 98 w 168"/>
                      <a:gd name="T71" fmla="*/ 26 h 48"/>
                      <a:gd name="T72" fmla="*/ 107 w 168"/>
                      <a:gd name="T73" fmla="*/ 30 h 48"/>
                      <a:gd name="T74" fmla="*/ 111 w 168"/>
                      <a:gd name="T75" fmla="*/ 30 h 48"/>
                      <a:gd name="T76" fmla="*/ 115 w 168"/>
                      <a:gd name="T77" fmla="*/ 30 h 48"/>
                      <a:gd name="T78" fmla="*/ 121 w 168"/>
                      <a:gd name="T79" fmla="*/ 33 h 48"/>
                      <a:gd name="T80" fmla="*/ 128 w 168"/>
                      <a:gd name="T81" fmla="*/ 36 h 48"/>
                      <a:gd name="T82" fmla="*/ 134 w 168"/>
                      <a:gd name="T83" fmla="*/ 38 h 48"/>
                      <a:gd name="T84" fmla="*/ 142 w 168"/>
                      <a:gd name="T85" fmla="*/ 42 h 48"/>
                      <a:gd name="T86" fmla="*/ 148 w 168"/>
                      <a:gd name="T87" fmla="*/ 45 h 48"/>
                      <a:gd name="T88" fmla="*/ 151 w 168"/>
                      <a:gd name="T89" fmla="*/ 47 h 4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2" name="Freeform 53"/>
                  <p:cNvSpPr/>
                  <p:nvPr/>
                </p:nvSpPr>
                <p:spPr bwMode="ltGray">
                  <a:xfrm>
                    <a:off x="1985" y="1514"/>
                    <a:ext cx="174" cy="19"/>
                  </a:xfrm>
                  <a:custGeom>
                    <a:avLst/>
                    <a:gdLst>
                      <a:gd name="T0" fmla="*/ 188 w 173"/>
                      <a:gd name="T1" fmla="*/ 10 h 20"/>
                      <a:gd name="T2" fmla="*/ 183 w 173"/>
                      <a:gd name="T3" fmla="*/ 10 h 20"/>
                      <a:gd name="T4" fmla="*/ 179 w 173"/>
                      <a:gd name="T5" fmla="*/ 10 h 20"/>
                      <a:gd name="T6" fmla="*/ 173 w 173"/>
                      <a:gd name="T7" fmla="*/ 10 h 20"/>
                      <a:gd name="T8" fmla="*/ 168 w 173"/>
                      <a:gd name="T9" fmla="*/ 10 h 20"/>
                      <a:gd name="T10" fmla="*/ 162 w 173"/>
                      <a:gd name="T11" fmla="*/ 9 h 20"/>
                      <a:gd name="T12" fmla="*/ 154 w 173"/>
                      <a:gd name="T13" fmla="*/ 6 h 20"/>
                      <a:gd name="T14" fmla="*/ 147 w 173"/>
                      <a:gd name="T15" fmla="*/ 2 h 20"/>
                      <a:gd name="T16" fmla="*/ 141 w 173"/>
                      <a:gd name="T17" fmla="*/ 2 h 20"/>
                      <a:gd name="T18" fmla="*/ 134 w 173"/>
                      <a:gd name="T19" fmla="*/ 3 h 20"/>
                      <a:gd name="T20" fmla="*/ 124 w 173"/>
                      <a:gd name="T21" fmla="*/ 5 h 20"/>
                      <a:gd name="T22" fmla="*/ 119 w 173"/>
                      <a:gd name="T23" fmla="*/ 5 h 20"/>
                      <a:gd name="T24" fmla="*/ 107 w 173"/>
                      <a:gd name="T25" fmla="*/ 3 h 20"/>
                      <a:gd name="T26" fmla="*/ 77 w 173"/>
                      <a:gd name="T27" fmla="*/ 1 h 20"/>
                      <a:gd name="T28" fmla="*/ 67 w 173"/>
                      <a:gd name="T29" fmla="*/ 0 h 20"/>
                      <a:gd name="T30" fmla="*/ 55 w 173"/>
                      <a:gd name="T31" fmla="*/ 0 h 20"/>
                      <a:gd name="T32" fmla="*/ 43 w 173"/>
                      <a:gd name="T33" fmla="*/ 0 h 20"/>
                      <a:gd name="T34" fmla="*/ 35 w 173"/>
                      <a:gd name="T35" fmla="*/ 1 h 20"/>
                      <a:gd name="T36" fmla="*/ 26 w 173"/>
                      <a:gd name="T37" fmla="*/ 2 h 20"/>
                      <a:gd name="T38" fmla="*/ 18 w 173"/>
                      <a:gd name="T39" fmla="*/ 3 h 20"/>
                      <a:gd name="T40" fmla="*/ 9 w 173"/>
                      <a:gd name="T41" fmla="*/ 4 h 20"/>
                      <a:gd name="T42" fmla="*/ 8 w 173"/>
                      <a:gd name="T43" fmla="*/ 8 h 20"/>
                      <a:gd name="T44" fmla="*/ 6 w 173"/>
                      <a:gd name="T45" fmla="*/ 10 h 20"/>
                      <a:gd name="T46" fmla="*/ 4 w 173"/>
                      <a:gd name="T47" fmla="*/ 10 h 20"/>
                      <a:gd name="T48" fmla="*/ 0 w 173"/>
                      <a:gd name="T49" fmla="*/ 10 h 20"/>
                      <a:gd name="T50" fmla="*/ 7 w 173"/>
                      <a:gd name="T51" fmla="*/ 10 h 20"/>
                      <a:gd name="T52" fmla="*/ 15 w 173"/>
                      <a:gd name="T53" fmla="*/ 10 h 20"/>
                      <a:gd name="T54" fmla="*/ 21 w 173"/>
                      <a:gd name="T55" fmla="*/ 10 h 20"/>
                      <a:gd name="T56" fmla="*/ 29 w 173"/>
                      <a:gd name="T57" fmla="*/ 10 h 20"/>
                      <a:gd name="T58" fmla="*/ 36 w 173"/>
                      <a:gd name="T59" fmla="*/ 10 h 20"/>
                      <a:gd name="T60" fmla="*/ 49 w 173"/>
                      <a:gd name="T61" fmla="*/ 9 h 20"/>
                      <a:gd name="T62" fmla="*/ 62 w 173"/>
                      <a:gd name="T63" fmla="*/ 8 h 20"/>
                      <a:gd name="T64" fmla="*/ 77 w 173"/>
                      <a:gd name="T65" fmla="*/ 7 h 20"/>
                      <a:gd name="T66" fmla="*/ 108 w 173"/>
                      <a:gd name="T67" fmla="*/ 6 h 20"/>
                      <a:gd name="T68" fmla="*/ 122 w 173"/>
                      <a:gd name="T69" fmla="*/ 6 h 20"/>
                      <a:gd name="T70" fmla="*/ 134 w 173"/>
                      <a:gd name="T71" fmla="*/ 7 h 20"/>
                      <a:gd name="T72" fmla="*/ 142 w 173"/>
                      <a:gd name="T73" fmla="*/ 9 h 20"/>
                      <a:gd name="T74" fmla="*/ 151 w 173"/>
                      <a:gd name="T75" fmla="*/ 10 h 20"/>
                      <a:gd name="T76" fmla="*/ 161 w 173"/>
                      <a:gd name="T77" fmla="*/ 10 h 20"/>
                      <a:gd name="T78" fmla="*/ 171 w 173"/>
                      <a:gd name="T79" fmla="*/ 10 h 20"/>
                      <a:gd name="T80" fmla="*/ 179 w 173"/>
                      <a:gd name="T81" fmla="*/ 10 h 20"/>
                      <a:gd name="T82" fmla="*/ 188 w 173"/>
                      <a:gd name="T83" fmla="*/ 10 h 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grpSp>
      <p:graphicFrame>
        <p:nvGraphicFramePr>
          <p:cNvPr id="1034" name="Object 54"/>
          <p:cNvGraphicFramePr/>
          <p:nvPr/>
        </p:nvGraphicFramePr>
        <p:xfrm>
          <a:off x="442913" y="893763"/>
          <a:ext cx="8305800" cy="42862"/>
        </p:xfrm>
        <a:graphic>
          <a:graphicData uri="http://schemas.openxmlformats.org/presentationml/2006/ole">
            <mc:AlternateContent xmlns:mc="http://schemas.openxmlformats.org/markup-compatibility/2006">
              <mc:Choice xmlns:v="urn:schemas-microsoft-com:vml" Requires="v">
                <p:oleObj spid="_x0000_s1143" name="Clip" r:id="rId12" imgW="6858000" imgH="48895" progId="MS_ClipArt_Gallery.5">
                  <p:embed/>
                </p:oleObj>
              </mc:Choice>
              <mc:Fallback>
                <p:oleObj name="Clip" r:id="rId12" imgW="6858000" imgH="48895" progId="MS_ClipArt_Gallery.5">
                  <p:embed/>
                  <p:pic>
                    <p:nvPicPr>
                      <p:cNvPr id="0" name="Object 5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2913" y="893763"/>
                        <a:ext cx="8305800" cy="4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5" name="Freeform 56"/>
          <p:cNvSpPr/>
          <p:nvPr/>
        </p:nvSpPr>
        <p:spPr bwMode="auto">
          <a:xfrm>
            <a:off x="0" y="230188"/>
            <a:ext cx="468313" cy="177800"/>
          </a:xfrm>
          <a:custGeom>
            <a:avLst/>
            <a:gdLst>
              <a:gd name="T0" fmla="*/ 2147483646 w 295"/>
              <a:gd name="T1" fmla="*/ 2147483646 h 112"/>
              <a:gd name="T2" fmla="*/ 2147483646 w 295"/>
              <a:gd name="T3" fmla="*/ 2147483646 h 112"/>
              <a:gd name="T4" fmla="*/ 2147483646 w 295"/>
              <a:gd name="T5" fmla="*/ 2147483646 h 112"/>
              <a:gd name="T6" fmla="*/ 2147483646 w 295"/>
              <a:gd name="T7" fmla="*/ 2147483646 h 112"/>
              <a:gd name="T8" fmla="*/ 2147483646 w 295"/>
              <a:gd name="T9" fmla="*/ 2147483646 h 112"/>
              <a:gd name="T10" fmla="*/ 2147483646 w 295"/>
              <a:gd name="T11" fmla="*/ 2147483646 h 112"/>
              <a:gd name="T12" fmla="*/ 2147483646 w 295"/>
              <a:gd name="T13" fmla="*/ 2147483646 h 112"/>
              <a:gd name="T14" fmla="*/ 2147483646 w 295"/>
              <a:gd name="T15" fmla="*/ 2147483646 h 112"/>
              <a:gd name="T16" fmla="*/ 2147483646 w 295"/>
              <a:gd name="T17" fmla="*/ 2147483646 h 112"/>
              <a:gd name="T18" fmla="*/ 2147483646 w 295"/>
              <a:gd name="T19" fmla="*/ 2147483646 h 112"/>
              <a:gd name="T20" fmla="*/ 2147483646 w 295"/>
              <a:gd name="T21" fmla="*/ 2147483646 h 112"/>
              <a:gd name="T22" fmla="*/ 2147483646 w 295"/>
              <a:gd name="T23" fmla="*/ 2147483646 h 112"/>
              <a:gd name="T24" fmla="*/ 2147483646 w 295"/>
              <a:gd name="T25" fmla="*/ 2147483646 h 112"/>
              <a:gd name="T26" fmla="*/ 2147483646 w 295"/>
              <a:gd name="T27" fmla="*/ 2147483646 h 112"/>
              <a:gd name="T28" fmla="*/ 2147483646 w 295"/>
              <a:gd name="T29" fmla="*/ 2147483646 h 112"/>
              <a:gd name="T30" fmla="*/ 2147483646 w 295"/>
              <a:gd name="T31" fmla="*/ 2147483646 h 112"/>
              <a:gd name="T32" fmla="*/ 2147483646 w 295"/>
              <a:gd name="T33" fmla="*/ 2147483646 h 112"/>
              <a:gd name="T34" fmla="*/ 2147483646 w 295"/>
              <a:gd name="T35" fmla="*/ 2147483646 h 112"/>
              <a:gd name="T36" fmla="*/ 2147483646 w 295"/>
              <a:gd name="T37" fmla="*/ 2147483646 h 112"/>
              <a:gd name="T38" fmla="*/ 2147483646 w 295"/>
              <a:gd name="T39" fmla="*/ 2147483646 h 112"/>
              <a:gd name="T40" fmla="*/ 2147483646 w 295"/>
              <a:gd name="T41" fmla="*/ 2147483646 h 112"/>
              <a:gd name="T42" fmla="*/ 2147483646 w 295"/>
              <a:gd name="T43" fmla="*/ 2147483646 h 112"/>
              <a:gd name="T44" fmla="*/ 2147483646 w 295"/>
              <a:gd name="T45" fmla="*/ 2147483646 h 112"/>
              <a:gd name="T46" fmla="*/ 2147483646 w 295"/>
              <a:gd name="T47" fmla="*/ 2147483646 h 112"/>
              <a:gd name="T48" fmla="*/ 2147483646 w 295"/>
              <a:gd name="T49" fmla="*/ 2147483646 h 112"/>
              <a:gd name="T50" fmla="*/ 2147483646 w 295"/>
              <a:gd name="T51" fmla="*/ 2147483646 h 112"/>
              <a:gd name="T52" fmla="*/ 2147483646 w 295"/>
              <a:gd name="T53" fmla="*/ 2147483646 h 112"/>
              <a:gd name="T54" fmla="*/ 2147483646 w 295"/>
              <a:gd name="T55" fmla="*/ 2147483646 h 112"/>
              <a:gd name="T56" fmla="*/ 2147483646 w 295"/>
              <a:gd name="T57" fmla="*/ 2147483646 h 112"/>
              <a:gd name="T58" fmla="*/ 2147483646 w 295"/>
              <a:gd name="T59" fmla="*/ 2147483646 h 112"/>
              <a:gd name="T60" fmla="*/ 2147483646 w 295"/>
              <a:gd name="T61" fmla="*/ 2147483646 h 112"/>
              <a:gd name="T62" fmla="*/ 2147483646 w 295"/>
              <a:gd name="T63" fmla="*/ 2147483646 h 112"/>
              <a:gd name="T64" fmla="*/ 2147483646 w 295"/>
              <a:gd name="T65" fmla="*/ 2147483646 h 112"/>
              <a:gd name="T66" fmla="*/ 2147483646 w 295"/>
              <a:gd name="T67" fmla="*/ 2147483646 h 112"/>
              <a:gd name="T68" fmla="*/ 2147483646 w 295"/>
              <a:gd name="T69" fmla="*/ 2147483646 h 112"/>
              <a:gd name="T70" fmla="*/ 2147483646 w 295"/>
              <a:gd name="T71" fmla="*/ 2147483646 h 1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36" name="Group 57"/>
          <p:cNvGrpSpPr/>
          <p:nvPr userDrawn="1"/>
        </p:nvGrpSpPr>
        <p:grpSpPr bwMode="auto">
          <a:xfrm>
            <a:off x="8567738" y="4979988"/>
            <a:ext cx="576262" cy="1878012"/>
            <a:chOff x="0" y="3182"/>
            <a:chExt cx="808" cy="998"/>
          </a:xfrm>
        </p:grpSpPr>
        <p:grpSp>
          <p:nvGrpSpPr>
            <p:cNvPr id="1060" name="Group 58"/>
            <p:cNvGrpSpPr/>
            <p:nvPr/>
          </p:nvGrpSpPr>
          <p:grpSpPr bwMode="auto">
            <a:xfrm>
              <a:off x="0" y="3182"/>
              <a:ext cx="506" cy="927"/>
              <a:chOff x="1685" y="1023"/>
              <a:chExt cx="506" cy="927"/>
            </a:xfrm>
          </p:grpSpPr>
          <p:sp>
            <p:nvSpPr>
              <p:cNvPr id="1073" name="Freeform 59"/>
              <p:cNvSpPr/>
              <p:nvPr/>
            </p:nvSpPr>
            <p:spPr bwMode="ltGray">
              <a:xfrm>
                <a:off x="1734" y="1329"/>
                <a:ext cx="76" cy="621"/>
              </a:xfrm>
              <a:custGeom>
                <a:avLst/>
                <a:gdLst>
                  <a:gd name="T0" fmla="*/ 0 w 76"/>
                  <a:gd name="T1" fmla="*/ 54 h 621"/>
                  <a:gd name="T2" fmla="*/ 11 w 76"/>
                  <a:gd name="T3" fmla="*/ 269 h 621"/>
                  <a:gd name="T4" fmla="*/ 22 w 76"/>
                  <a:gd name="T5" fmla="*/ 442 h 621"/>
                  <a:gd name="T6" fmla="*/ 30 w 76"/>
                  <a:gd name="T7" fmla="*/ 570 h 621"/>
                  <a:gd name="T8" fmla="*/ 28 w 76"/>
                  <a:gd name="T9" fmla="*/ 620 h 621"/>
                  <a:gd name="T10" fmla="*/ 44 w 76"/>
                  <a:gd name="T11" fmla="*/ 620 h 621"/>
                  <a:gd name="T12" fmla="*/ 49 w 76"/>
                  <a:gd name="T13" fmla="*/ 546 h 621"/>
                  <a:gd name="T14" fmla="*/ 52 w 76"/>
                  <a:gd name="T15" fmla="*/ 434 h 621"/>
                  <a:gd name="T16" fmla="*/ 58 w 76"/>
                  <a:gd name="T17" fmla="*/ 329 h 621"/>
                  <a:gd name="T18" fmla="*/ 61 w 76"/>
                  <a:gd name="T19" fmla="*/ 250 h 621"/>
                  <a:gd name="T20" fmla="*/ 67 w 76"/>
                  <a:gd name="T21" fmla="*/ 135 h 621"/>
                  <a:gd name="T22" fmla="*/ 75 w 76"/>
                  <a:gd name="T23" fmla="*/ 36 h 621"/>
                  <a:gd name="T24" fmla="*/ 70 w 76"/>
                  <a:gd name="T25" fmla="*/ 11 h 621"/>
                  <a:gd name="T26" fmla="*/ 62 w 76"/>
                  <a:gd name="T27" fmla="*/ 0 h 621"/>
                  <a:gd name="T28" fmla="*/ 53 w 76"/>
                  <a:gd name="T29" fmla="*/ 121 h 621"/>
                  <a:gd name="T30" fmla="*/ 45 w 76"/>
                  <a:gd name="T31" fmla="*/ 224 h 621"/>
                  <a:gd name="T32" fmla="*/ 43 w 76"/>
                  <a:gd name="T33" fmla="*/ 305 h 621"/>
                  <a:gd name="T34" fmla="*/ 40 w 76"/>
                  <a:gd name="T35" fmla="*/ 390 h 621"/>
                  <a:gd name="T36" fmla="*/ 34 w 76"/>
                  <a:gd name="T37" fmla="*/ 475 h 621"/>
                  <a:gd name="T38" fmla="*/ 25 w 76"/>
                  <a:gd name="T39" fmla="*/ 327 h 621"/>
                  <a:gd name="T40" fmla="*/ 15 w 76"/>
                  <a:gd name="T41" fmla="*/ 187 h 621"/>
                  <a:gd name="T42" fmla="*/ 0 w 76"/>
                  <a:gd name="T43" fmla="*/ 54 h 6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74" name="Freeform 60"/>
              <p:cNvSpPr/>
              <p:nvPr/>
            </p:nvSpPr>
            <p:spPr bwMode="ltGray">
              <a:xfrm>
                <a:off x="1790" y="1583"/>
                <a:ext cx="120" cy="349"/>
              </a:xfrm>
              <a:custGeom>
                <a:avLst/>
                <a:gdLst>
                  <a:gd name="T0" fmla="*/ 0 w 120"/>
                  <a:gd name="T1" fmla="*/ 161 h 349"/>
                  <a:gd name="T2" fmla="*/ 10 w 120"/>
                  <a:gd name="T3" fmla="*/ 232 h 349"/>
                  <a:gd name="T4" fmla="*/ 20 w 120"/>
                  <a:gd name="T5" fmla="*/ 289 h 349"/>
                  <a:gd name="T6" fmla="*/ 26 w 120"/>
                  <a:gd name="T7" fmla="*/ 331 h 349"/>
                  <a:gd name="T8" fmla="*/ 25 w 120"/>
                  <a:gd name="T9" fmla="*/ 348 h 349"/>
                  <a:gd name="T10" fmla="*/ 39 w 120"/>
                  <a:gd name="T11" fmla="*/ 348 h 349"/>
                  <a:gd name="T12" fmla="*/ 43 w 120"/>
                  <a:gd name="T13" fmla="*/ 323 h 349"/>
                  <a:gd name="T14" fmla="*/ 45 w 120"/>
                  <a:gd name="T15" fmla="*/ 286 h 349"/>
                  <a:gd name="T16" fmla="*/ 51 w 120"/>
                  <a:gd name="T17" fmla="*/ 252 h 349"/>
                  <a:gd name="T18" fmla="*/ 54 w 120"/>
                  <a:gd name="T19" fmla="*/ 226 h 349"/>
                  <a:gd name="T20" fmla="*/ 59 w 120"/>
                  <a:gd name="T21" fmla="*/ 188 h 349"/>
                  <a:gd name="T22" fmla="*/ 66 w 120"/>
                  <a:gd name="T23" fmla="*/ 156 h 349"/>
                  <a:gd name="T24" fmla="*/ 71 w 120"/>
                  <a:gd name="T25" fmla="*/ 127 h 349"/>
                  <a:gd name="T26" fmla="*/ 77 w 120"/>
                  <a:gd name="T27" fmla="*/ 96 h 349"/>
                  <a:gd name="T28" fmla="*/ 86 w 120"/>
                  <a:gd name="T29" fmla="*/ 66 h 349"/>
                  <a:gd name="T30" fmla="*/ 96 w 120"/>
                  <a:gd name="T31" fmla="*/ 40 h 349"/>
                  <a:gd name="T32" fmla="*/ 113 w 120"/>
                  <a:gd name="T33" fmla="*/ 15 h 349"/>
                  <a:gd name="T34" fmla="*/ 119 w 120"/>
                  <a:gd name="T35" fmla="*/ 5 h 349"/>
                  <a:gd name="T36" fmla="*/ 112 w 120"/>
                  <a:gd name="T37" fmla="*/ 0 h 349"/>
                  <a:gd name="T38" fmla="*/ 101 w 120"/>
                  <a:gd name="T39" fmla="*/ 10 h 349"/>
                  <a:gd name="T40" fmla="*/ 86 w 120"/>
                  <a:gd name="T41" fmla="*/ 33 h 349"/>
                  <a:gd name="T42" fmla="*/ 75 w 120"/>
                  <a:gd name="T43" fmla="*/ 57 h 349"/>
                  <a:gd name="T44" fmla="*/ 66 w 120"/>
                  <a:gd name="T45" fmla="*/ 81 h 349"/>
                  <a:gd name="T46" fmla="*/ 60 w 120"/>
                  <a:gd name="T47" fmla="*/ 113 h 349"/>
                  <a:gd name="T48" fmla="*/ 55 w 120"/>
                  <a:gd name="T49" fmla="*/ 144 h 349"/>
                  <a:gd name="T50" fmla="*/ 47 w 120"/>
                  <a:gd name="T51" fmla="*/ 184 h 349"/>
                  <a:gd name="T52" fmla="*/ 40 w 120"/>
                  <a:gd name="T53" fmla="*/ 217 h 349"/>
                  <a:gd name="T54" fmla="*/ 37 w 120"/>
                  <a:gd name="T55" fmla="*/ 244 h 349"/>
                  <a:gd name="T56" fmla="*/ 36 w 120"/>
                  <a:gd name="T57" fmla="*/ 272 h 349"/>
                  <a:gd name="T58" fmla="*/ 30 w 120"/>
                  <a:gd name="T59" fmla="*/ 300 h 349"/>
                  <a:gd name="T60" fmla="*/ 22 w 120"/>
                  <a:gd name="T61" fmla="*/ 251 h 349"/>
                  <a:gd name="T62" fmla="*/ 13 w 120"/>
                  <a:gd name="T63" fmla="*/ 205 h 349"/>
                  <a:gd name="T64" fmla="*/ 0 w 120"/>
                  <a:gd name="T65" fmla="*/ 161 h 3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75" name="Freeform 61"/>
              <p:cNvSpPr/>
              <p:nvPr/>
            </p:nvSpPr>
            <p:spPr bwMode="ltGray">
              <a:xfrm>
                <a:off x="1685" y="1239"/>
                <a:ext cx="265" cy="391"/>
              </a:xfrm>
              <a:custGeom>
                <a:avLst/>
                <a:gdLst>
                  <a:gd name="T0" fmla="*/ 107 w 266"/>
                  <a:gd name="T1" fmla="*/ 123 h 391"/>
                  <a:gd name="T2" fmla="*/ 116 w 266"/>
                  <a:gd name="T3" fmla="*/ 135 h 391"/>
                  <a:gd name="T4" fmla="*/ 147 w 266"/>
                  <a:gd name="T5" fmla="*/ 114 h 391"/>
                  <a:gd name="T6" fmla="*/ 195 w 266"/>
                  <a:gd name="T7" fmla="*/ 81 h 391"/>
                  <a:gd name="T8" fmla="*/ 217 w 266"/>
                  <a:gd name="T9" fmla="*/ 46 h 391"/>
                  <a:gd name="T10" fmla="*/ 204 w 266"/>
                  <a:gd name="T11" fmla="*/ 76 h 391"/>
                  <a:gd name="T12" fmla="*/ 167 w 266"/>
                  <a:gd name="T13" fmla="*/ 109 h 391"/>
                  <a:gd name="T14" fmla="*/ 133 w 266"/>
                  <a:gd name="T15" fmla="*/ 138 h 391"/>
                  <a:gd name="T16" fmla="*/ 102 w 266"/>
                  <a:gd name="T17" fmla="*/ 159 h 391"/>
                  <a:gd name="T18" fmla="*/ 119 w 266"/>
                  <a:gd name="T19" fmla="*/ 178 h 391"/>
                  <a:gd name="T20" fmla="*/ 139 w 266"/>
                  <a:gd name="T21" fmla="*/ 180 h 391"/>
                  <a:gd name="T22" fmla="*/ 186 w 266"/>
                  <a:gd name="T23" fmla="*/ 187 h 391"/>
                  <a:gd name="T24" fmla="*/ 223 w 266"/>
                  <a:gd name="T25" fmla="*/ 204 h 391"/>
                  <a:gd name="T26" fmla="*/ 235 w 266"/>
                  <a:gd name="T27" fmla="*/ 215 h 391"/>
                  <a:gd name="T28" fmla="*/ 197 w 266"/>
                  <a:gd name="T29" fmla="*/ 204 h 391"/>
                  <a:gd name="T30" fmla="*/ 146 w 266"/>
                  <a:gd name="T31" fmla="*/ 198 h 391"/>
                  <a:gd name="T32" fmla="*/ 114 w 266"/>
                  <a:gd name="T33" fmla="*/ 195 h 391"/>
                  <a:gd name="T34" fmla="*/ 88 w 266"/>
                  <a:gd name="T35" fmla="*/ 203 h 391"/>
                  <a:gd name="T36" fmla="*/ 93 w 266"/>
                  <a:gd name="T37" fmla="*/ 248 h 391"/>
                  <a:gd name="T38" fmla="*/ 93 w 266"/>
                  <a:gd name="T39" fmla="*/ 307 h 391"/>
                  <a:gd name="T40" fmla="*/ 77 w 266"/>
                  <a:gd name="T41" fmla="*/ 354 h 391"/>
                  <a:gd name="T42" fmla="*/ 46 w 266"/>
                  <a:gd name="T43" fmla="*/ 390 h 391"/>
                  <a:gd name="T44" fmla="*/ 50 w 266"/>
                  <a:gd name="T45" fmla="*/ 346 h 391"/>
                  <a:gd name="T46" fmla="*/ 61 w 266"/>
                  <a:gd name="T47" fmla="*/ 299 h 391"/>
                  <a:gd name="T48" fmla="*/ 67 w 266"/>
                  <a:gd name="T49" fmla="*/ 238 h 391"/>
                  <a:gd name="T50" fmla="*/ 64 w 266"/>
                  <a:gd name="T51" fmla="*/ 198 h 391"/>
                  <a:gd name="T52" fmla="*/ 48 w 266"/>
                  <a:gd name="T53" fmla="*/ 221 h 391"/>
                  <a:gd name="T54" fmla="*/ 39 w 266"/>
                  <a:gd name="T55" fmla="*/ 273 h 391"/>
                  <a:gd name="T56" fmla="*/ 32 w 266"/>
                  <a:gd name="T57" fmla="*/ 325 h 391"/>
                  <a:gd name="T58" fmla="*/ 10 w 266"/>
                  <a:gd name="T59" fmla="*/ 364 h 391"/>
                  <a:gd name="T60" fmla="*/ 2 w 266"/>
                  <a:gd name="T61" fmla="*/ 364 h 391"/>
                  <a:gd name="T62" fmla="*/ 2 w 266"/>
                  <a:gd name="T63" fmla="*/ 324 h 391"/>
                  <a:gd name="T64" fmla="*/ 17 w 266"/>
                  <a:gd name="T65" fmla="*/ 287 h 391"/>
                  <a:gd name="T66" fmla="*/ 34 w 266"/>
                  <a:gd name="T67" fmla="*/ 239 h 391"/>
                  <a:gd name="T68" fmla="*/ 42 w 266"/>
                  <a:gd name="T69" fmla="*/ 204 h 391"/>
                  <a:gd name="T70" fmla="*/ 26 w 266"/>
                  <a:gd name="T71" fmla="*/ 182 h 391"/>
                  <a:gd name="T72" fmla="*/ 2 w 266"/>
                  <a:gd name="T73" fmla="*/ 184 h 391"/>
                  <a:gd name="T74" fmla="*/ 2 w 266"/>
                  <a:gd name="T75" fmla="*/ 184 h 391"/>
                  <a:gd name="T76" fmla="*/ 2 w 266"/>
                  <a:gd name="T77" fmla="*/ 184 h 391"/>
                  <a:gd name="T78" fmla="*/ 2 w 266"/>
                  <a:gd name="T79" fmla="*/ 184 h 391"/>
                  <a:gd name="T80" fmla="*/ 2 w 266"/>
                  <a:gd name="T81" fmla="*/ 184 h 391"/>
                  <a:gd name="T82" fmla="*/ 2 w 266"/>
                  <a:gd name="T83" fmla="*/ 184 h 391"/>
                  <a:gd name="T84" fmla="*/ 13 w 266"/>
                  <a:gd name="T85" fmla="*/ 161 h 391"/>
                  <a:gd name="T86" fmla="*/ 13 w 266"/>
                  <a:gd name="T87" fmla="*/ 138 h 391"/>
                  <a:gd name="T88" fmla="*/ 2 w 266"/>
                  <a:gd name="T89" fmla="*/ 105 h 391"/>
                  <a:gd name="T90" fmla="*/ 2 w 266"/>
                  <a:gd name="T91" fmla="*/ 105 h 391"/>
                  <a:gd name="T92" fmla="*/ 2 w 266"/>
                  <a:gd name="T93" fmla="*/ 105 h 391"/>
                  <a:gd name="T94" fmla="*/ 2 w 266"/>
                  <a:gd name="T95" fmla="*/ 105 h 391"/>
                  <a:gd name="T96" fmla="*/ 24 w 266"/>
                  <a:gd name="T97" fmla="*/ 122 h 391"/>
                  <a:gd name="T98" fmla="*/ 53 w 266"/>
                  <a:gd name="T99" fmla="*/ 157 h 391"/>
                  <a:gd name="T100" fmla="*/ 55 w 266"/>
                  <a:gd name="T101" fmla="*/ 130 h 391"/>
                  <a:gd name="T102" fmla="*/ 24 w 266"/>
                  <a:gd name="T103" fmla="*/ 91 h 391"/>
                  <a:gd name="T104" fmla="*/ 2 w 266"/>
                  <a:gd name="T105" fmla="*/ 65 h 391"/>
                  <a:gd name="T106" fmla="*/ 2 w 266"/>
                  <a:gd name="T107" fmla="*/ 65 h 391"/>
                  <a:gd name="T108" fmla="*/ 2 w 266"/>
                  <a:gd name="T109" fmla="*/ 48 h 391"/>
                  <a:gd name="T110" fmla="*/ 30 w 266"/>
                  <a:gd name="T111" fmla="*/ 87 h 391"/>
                  <a:gd name="T112" fmla="*/ 61 w 266"/>
                  <a:gd name="T113" fmla="*/ 138 h 391"/>
                  <a:gd name="T114" fmla="*/ 80 w 266"/>
                  <a:gd name="T115" fmla="*/ 127 h 391"/>
                  <a:gd name="T116" fmla="*/ 106 w 266"/>
                  <a:gd name="T117" fmla="*/ 87 h 391"/>
                  <a:gd name="T118" fmla="*/ 133 w 266"/>
                  <a:gd name="T119" fmla="*/ 39 h 391"/>
                  <a:gd name="T120" fmla="*/ 149 w 266"/>
                  <a:gd name="T121" fmla="*/ 6 h 391"/>
                  <a:gd name="T122" fmla="*/ 147 w 266"/>
                  <a:gd name="T123" fmla="*/ 29 h 391"/>
                  <a:gd name="T124" fmla="*/ 133 w 266"/>
                  <a:gd name="T125" fmla="*/ 76 h 39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64"/>
                    </a:lnTo>
                    <a:lnTo>
                      <a:pt x="2" y="34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6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44"/>
                    </a:lnTo>
                    <a:lnTo>
                      <a:pt x="2" y="65"/>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76" name="Group 62"/>
              <p:cNvGrpSpPr/>
              <p:nvPr/>
            </p:nvGrpSpPr>
            <p:grpSpPr bwMode="auto">
              <a:xfrm>
                <a:off x="1707" y="1466"/>
                <a:ext cx="484" cy="368"/>
                <a:chOff x="1707" y="1466"/>
                <a:chExt cx="484" cy="368"/>
              </a:xfrm>
            </p:grpSpPr>
            <p:sp>
              <p:nvSpPr>
                <p:cNvPr id="1078" name="Freeform 63"/>
                <p:cNvSpPr/>
                <p:nvPr/>
              </p:nvSpPr>
              <p:spPr bwMode="ltGray">
                <a:xfrm>
                  <a:off x="1752" y="1466"/>
                  <a:ext cx="439" cy="342"/>
                </a:xfrm>
                <a:custGeom>
                  <a:avLst/>
                  <a:gdLst>
                    <a:gd name="T0" fmla="*/ 167 w 440"/>
                    <a:gd name="T1" fmla="*/ 42 h 342"/>
                    <a:gd name="T2" fmla="*/ 202 w 440"/>
                    <a:gd name="T3" fmla="*/ 14 h 342"/>
                    <a:gd name="T4" fmla="*/ 229 w 440"/>
                    <a:gd name="T5" fmla="*/ 3 h 342"/>
                    <a:gd name="T6" fmla="*/ 276 w 440"/>
                    <a:gd name="T7" fmla="*/ 2 h 342"/>
                    <a:gd name="T8" fmla="*/ 288 w 440"/>
                    <a:gd name="T9" fmla="*/ 7 h 342"/>
                    <a:gd name="T10" fmla="*/ 256 w 440"/>
                    <a:gd name="T11" fmla="*/ 15 h 342"/>
                    <a:gd name="T12" fmla="*/ 220 w 440"/>
                    <a:gd name="T13" fmla="*/ 26 h 342"/>
                    <a:gd name="T14" fmla="*/ 195 w 440"/>
                    <a:gd name="T15" fmla="*/ 55 h 342"/>
                    <a:gd name="T16" fmla="*/ 191 w 440"/>
                    <a:gd name="T17" fmla="*/ 94 h 342"/>
                    <a:gd name="T18" fmla="*/ 236 w 440"/>
                    <a:gd name="T19" fmla="*/ 70 h 342"/>
                    <a:gd name="T20" fmla="*/ 285 w 440"/>
                    <a:gd name="T21" fmla="*/ 67 h 342"/>
                    <a:gd name="T22" fmla="*/ 338 w 440"/>
                    <a:gd name="T23" fmla="*/ 72 h 342"/>
                    <a:gd name="T24" fmla="*/ 400 w 440"/>
                    <a:gd name="T25" fmla="*/ 79 h 342"/>
                    <a:gd name="T26" fmla="*/ 401 w 440"/>
                    <a:gd name="T27" fmla="*/ 80 h 342"/>
                    <a:gd name="T28" fmla="*/ 341 w 440"/>
                    <a:gd name="T29" fmla="*/ 83 h 342"/>
                    <a:gd name="T30" fmla="*/ 286 w 440"/>
                    <a:gd name="T31" fmla="*/ 84 h 342"/>
                    <a:gd name="T32" fmla="*/ 238 w 440"/>
                    <a:gd name="T33" fmla="*/ 90 h 342"/>
                    <a:gd name="T34" fmla="*/ 200 w 440"/>
                    <a:gd name="T35" fmla="*/ 103 h 342"/>
                    <a:gd name="T36" fmla="*/ 220 w 440"/>
                    <a:gd name="T37" fmla="*/ 123 h 342"/>
                    <a:gd name="T38" fmla="*/ 222 w 440"/>
                    <a:gd name="T39" fmla="*/ 142 h 342"/>
                    <a:gd name="T40" fmla="*/ 184 w 440"/>
                    <a:gd name="T41" fmla="*/ 125 h 342"/>
                    <a:gd name="T42" fmla="*/ 173 w 440"/>
                    <a:gd name="T43" fmla="*/ 136 h 342"/>
                    <a:gd name="T44" fmla="*/ 220 w 440"/>
                    <a:gd name="T45" fmla="*/ 145 h 342"/>
                    <a:gd name="T46" fmla="*/ 266 w 440"/>
                    <a:gd name="T47" fmla="*/ 157 h 342"/>
                    <a:gd name="T48" fmla="*/ 305 w 440"/>
                    <a:gd name="T49" fmla="*/ 190 h 342"/>
                    <a:gd name="T50" fmla="*/ 335 w 440"/>
                    <a:gd name="T51" fmla="*/ 234 h 342"/>
                    <a:gd name="T52" fmla="*/ 328 w 440"/>
                    <a:gd name="T53" fmla="*/ 242 h 342"/>
                    <a:gd name="T54" fmla="*/ 288 w 440"/>
                    <a:gd name="T55" fmla="*/ 214 h 342"/>
                    <a:gd name="T56" fmla="*/ 243 w 440"/>
                    <a:gd name="T57" fmla="*/ 183 h 342"/>
                    <a:gd name="T58" fmla="*/ 211 w 440"/>
                    <a:gd name="T59" fmla="*/ 162 h 342"/>
                    <a:gd name="T60" fmla="*/ 180 w 440"/>
                    <a:gd name="T61" fmla="*/ 155 h 342"/>
                    <a:gd name="T62" fmla="*/ 206 w 440"/>
                    <a:gd name="T63" fmla="*/ 189 h 342"/>
                    <a:gd name="T64" fmla="*/ 222 w 440"/>
                    <a:gd name="T65" fmla="*/ 234 h 342"/>
                    <a:gd name="T66" fmla="*/ 240 w 440"/>
                    <a:gd name="T67" fmla="*/ 275 h 342"/>
                    <a:gd name="T68" fmla="*/ 239 w 440"/>
                    <a:gd name="T69" fmla="*/ 313 h 342"/>
                    <a:gd name="T70" fmla="*/ 220 w 440"/>
                    <a:gd name="T71" fmla="*/ 271 h 342"/>
                    <a:gd name="T72" fmla="*/ 208 w 440"/>
                    <a:gd name="T73" fmla="*/ 226 h 342"/>
                    <a:gd name="T74" fmla="*/ 181 w 440"/>
                    <a:gd name="T75" fmla="*/ 185 h 342"/>
                    <a:gd name="T76" fmla="*/ 157 w 440"/>
                    <a:gd name="T77" fmla="*/ 149 h 342"/>
                    <a:gd name="T78" fmla="*/ 115 w 440"/>
                    <a:gd name="T79" fmla="*/ 170 h 342"/>
                    <a:gd name="T80" fmla="*/ 80 w 440"/>
                    <a:gd name="T81" fmla="*/ 221 h 342"/>
                    <a:gd name="T82" fmla="*/ 51 w 440"/>
                    <a:gd name="T83" fmla="*/ 273 h 342"/>
                    <a:gd name="T84" fmla="*/ 18 w 440"/>
                    <a:gd name="T85" fmla="*/ 321 h 342"/>
                    <a:gd name="T86" fmla="*/ 8 w 440"/>
                    <a:gd name="T87" fmla="*/ 315 h 342"/>
                    <a:gd name="T88" fmla="*/ 47 w 440"/>
                    <a:gd name="T89" fmla="*/ 255 h 342"/>
                    <a:gd name="T90" fmla="*/ 82 w 440"/>
                    <a:gd name="T91" fmla="*/ 208 h 342"/>
                    <a:gd name="T92" fmla="*/ 112 w 440"/>
                    <a:gd name="T93" fmla="*/ 162 h 342"/>
                    <a:gd name="T94" fmla="*/ 139 w 440"/>
                    <a:gd name="T95" fmla="*/ 126 h 342"/>
                    <a:gd name="T96" fmla="*/ 99 w 440"/>
                    <a:gd name="T97" fmla="*/ 83 h 342"/>
                    <a:gd name="T98" fmla="*/ 43 w 440"/>
                    <a:gd name="T99" fmla="*/ 60 h 342"/>
                    <a:gd name="T100" fmla="*/ 20 w 440"/>
                    <a:gd name="T101" fmla="*/ 47 h 342"/>
                    <a:gd name="T102" fmla="*/ 63 w 440"/>
                    <a:gd name="T103" fmla="*/ 61 h 342"/>
                    <a:gd name="T104" fmla="*/ 122 w 440"/>
                    <a:gd name="T105" fmla="*/ 90 h 3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79" name="Freeform 64"/>
                <p:cNvSpPr/>
                <p:nvPr/>
              </p:nvSpPr>
              <p:spPr bwMode="ltGray">
                <a:xfrm>
                  <a:off x="1901" y="1641"/>
                  <a:ext cx="38" cy="193"/>
                </a:xfrm>
                <a:custGeom>
                  <a:avLst/>
                  <a:gdLst>
                    <a:gd name="T0" fmla="*/ 19 w 39"/>
                    <a:gd name="T1" fmla="*/ 0 h 193"/>
                    <a:gd name="T2" fmla="*/ 19 w 39"/>
                    <a:gd name="T3" fmla="*/ 9 h 193"/>
                    <a:gd name="T4" fmla="*/ 19 w 39"/>
                    <a:gd name="T5" fmla="*/ 15 h 193"/>
                    <a:gd name="T6" fmla="*/ 19 w 39"/>
                    <a:gd name="T7" fmla="*/ 24 h 193"/>
                    <a:gd name="T8" fmla="*/ 20 w 39"/>
                    <a:gd name="T9" fmla="*/ 33 h 193"/>
                    <a:gd name="T10" fmla="*/ 21 w 39"/>
                    <a:gd name="T11" fmla="*/ 43 h 193"/>
                    <a:gd name="T12" fmla="*/ 21 w 39"/>
                    <a:gd name="T13" fmla="*/ 56 h 193"/>
                    <a:gd name="T14" fmla="*/ 22 w 39"/>
                    <a:gd name="T15" fmla="*/ 64 h 193"/>
                    <a:gd name="T16" fmla="*/ 21 w 39"/>
                    <a:gd name="T17" fmla="*/ 75 h 193"/>
                    <a:gd name="T18" fmla="*/ 20 w 39"/>
                    <a:gd name="T19" fmla="*/ 86 h 193"/>
                    <a:gd name="T20" fmla="*/ 19 w 39"/>
                    <a:gd name="T21" fmla="*/ 97 h 193"/>
                    <a:gd name="T22" fmla="*/ 19 w 39"/>
                    <a:gd name="T23" fmla="*/ 113 h 193"/>
                    <a:gd name="T24" fmla="*/ 19 w 39"/>
                    <a:gd name="T25" fmla="*/ 122 h 193"/>
                    <a:gd name="T26" fmla="*/ 19 w 39"/>
                    <a:gd name="T27" fmla="*/ 132 h 193"/>
                    <a:gd name="T28" fmla="*/ 18 w 39"/>
                    <a:gd name="T29" fmla="*/ 144 h 193"/>
                    <a:gd name="T30" fmla="*/ 12 w 39"/>
                    <a:gd name="T31" fmla="*/ 155 h 193"/>
                    <a:gd name="T32" fmla="*/ 7 w 39"/>
                    <a:gd name="T33" fmla="*/ 165 h 193"/>
                    <a:gd name="T34" fmla="*/ 3 w 39"/>
                    <a:gd name="T35" fmla="*/ 174 h 193"/>
                    <a:gd name="T36" fmla="*/ 0 w 39"/>
                    <a:gd name="T37" fmla="*/ 192 h 193"/>
                    <a:gd name="T38" fmla="*/ 1 w 39"/>
                    <a:gd name="T39" fmla="*/ 174 h 193"/>
                    <a:gd name="T40" fmla="*/ 3 w 39"/>
                    <a:gd name="T41" fmla="*/ 162 h 193"/>
                    <a:gd name="T42" fmla="*/ 4 w 39"/>
                    <a:gd name="T43" fmla="*/ 151 h 193"/>
                    <a:gd name="T44" fmla="*/ 5 w 39"/>
                    <a:gd name="T45" fmla="*/ 139 h 193"/>
                    <a:gd name="T46" fmla="*/ 7 w 39"/>
                    <a:gd name="T47" fmla="*/ 124 h 193"/>
                    <a:gd name="T48" fmla="*/ 10 w 39"/>
                    <a:gd name="T49" fmla="*/ 113 h 193"/>
                    <a:gd name="T50" fmla="*/ 12 w 39"/>
                    <a:gd name="T51" fmla="*/ 102 h 193"/>
                    <a:gd name="T52" fmla="*/ 15 w 39"/>
                    <a:gd name="T53" fmla="*/ 93 h 193"/>
                    <a:gd name="T54" fmla="*/ 18 w 39"/>
                    <a:gd name="T55" fmla="*/ 82 h 193"/>
                    <a:gd name="T56" fmla="*/ 19 w 39"/>
                    <a:gd name="T57" fmla="*/ 72 h 193"/>
                    <a:gd name="T58" fmla="*/ 19 w 39"/>
                    <a:gd name="T59" fmla="*/ 61 h 193"/>
                    <a:gd name="T60" fmla="*/ 19 w 39"/>
                    <a:gd name="T61" fmla="*/ 52 h 193"/>
                    <a:gd name="T62" fmla="*/ 19 w 39"/>
                    <a:gd name="T63" fmla="*/ 41 h 193"/>
                    <a:gd name="T64" fmla="*/ 19 w 39"/>
                    <a:gd name="T65" fmla="*/ 30 h 193"/>
                    <a:gd name="T66" fmla="*/ 19 w 39"/>
                    <a:gd name="T67" fmla="*/ 15 h 193"/>
                    <a:gd name="T68" fmla="*/ 19 w 39"/>
                    <a:gd name="T69" fmla="*/ 8 h 193"/>
                    <a:gd name="T70" fmla="*/ 19 w 39"/>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0" name="Freeform 65"/>
                <p:cNvSpPr/>
                <p:nvPr/>
              </p:nvSpPr>
              <p:spPr bwMode="ltGray">
                <a:xfrm>
                  <a:off x="1716" y="1535"/>
                  <a:ext cx="171" cy="50"/>
                </a:xfrm>
                <a:custGeom>
                  <a:avLst/>
                  <a:gdLst>
                    <a:gd name="T0" fmla="*/ 170 w 171"/>
                    <a:gd name="T1" fmla="*/ 49 h 50"/>
                    <a:gd name="T2" fmla="*/ 167 w 171"/>
                    <a:gd name="T3" fmla="*/ 40 h 50"/>
                    <a:gd name="T4" fmla="*/ 163 w 171"/>
                    <a:gd name="T5" fmla="*/ 33 h 50"/>
                    <a:gd name="T6" fmla="*/ 160 w 171"/>
                    <a:gd name="T7" fmla="*/ 31 h 50"/>
                    <a:gd name="T8" fmla="*/ 153 w 171"/>
                    <a:gd name="T9" fmla="*/ 29 h 50"/>
                    <a:gd name="T10" fmla="*/ 147 w 171"/>
                    <a:gd name="T11" fmla="*/ 27 h 50"/>
                    <a:gd name="T12" fmla="*/ 140 w 171"/>
                    <a:gd name="T13" fmla="*/ 29 h 50"/>
                    <a:gd name="T14" fmla="*/ 132 w 171"/>
                    <a:gd name="T15" fmla="*/ 30 h 50"/>
                    <a:gd name="T16" fmla="*/ 123 w 171"/>
                    <a:gd name="T17" fmla="*/ 27 h 50"/>
                    <a:gd name="T18" fmla="*/ 111 w 171"/>
                    <a:gd name="T19" fmla="*/ 22 h 50"/>
                    <a:gd name="T20" fmla="*/ 100 w 171"/>
                    <a:gd name="T21" fmla="*/ 18 h 50"/>
                    <a:gd name="T22" fmla="*/ 92 w 171"/>
                    <a:gd name="T23" fmla="*/ 16 h 50"/>
                    <a:gd name="T24" fmla="*/ 80 w 171"/>
                    <a:gd name="T25" fmla="*/ 12 h 50"/>
                    <a:gd name="T26" fmla="*/ 67 w 171"/>
                    <a:gd name="T27" fmla="*/ 8 h 50"/>
                    <a:gd name="T28" fmla="*/ 55 w 171"/>
                    <a:gd name="T29" fmla="*/ 5 h 50"/>
                    <a:gd name="T30" fmla="*/ 42 w 171"/>
                    <a:gd name="T31" fmla="*/ 1 h 50"/>
                    <a:gd name="T32" fmla="*/ 28 w 171"/>
                    <a:gd name="T33" fmla="*/ 1 h 50"/>
                    <a:gd name="T34" fmla="*/ 15 w 171"/>
                    <a:gd name="T35" fmla="*/ 0 h 50"/>
                    <a:gd name="T36" fmla="*/ 12 w 171"/>
                    <a:gd name="T37" fmla="*/ 1 h 50"/>
                    <a:gd name="T38" fmla="*/ 7 w 171"/>
                    <a:gd name="T39" fmla="*/ 4 h 50"/>
                    <a:gd name="T40" fmla="*/ 3 w 171"/>
                    <a:gd name="T41" fmla="*/ 7 h 50"/>
                    <a:gd name="T42" fmla="*/ 0 w 171"/>
                    <a:gd name="T43" fmla="*/ 11 h 50"/>
                    <a:gd name="T44" fmla="*/ 5 w 171"/>
                    <a:gd name="T45" fmla="*/ 11 h 50"/>
                    <a:gd name="T46" fmla="*/ 12 w 171"/>
                    <a:gd name="T47" fmla="*/ 12 h 50"/>
                    <a:gd name="T48" fmla="*/ 19 w 171"/>
                    <a:gd name="T49" fmla="*/ 12 h 50"/>
                    <a:gd name="T50" fmla="*/ 23 w 171"/>
                    <a:gd name="T51" fmla="*/ 11 h 50"/>
                    <a:gd name="T52" fmla="*/ 30 w 171"/>
                    <a:gd name="T53" fmla="*/ 11 h 50"/>
                    <a:gd name="T54" fmla="*/ 39 w 171"/>
                    <a:gd name="T55" fmla="*/ 11 h 50"/>
                    <a:gd name="T56" fmla="*/ 51 w 171"/>
                    <a:gd name="T57" fmla="*/ 11 h 50"/>
                    <a:gd name="T58" fmla="*/ 61 w 171"/>
                    <a:gd name="T59" fmla="*/ 12 h 50"/>
                    <a:gd name="T60" fmla="*/ 71 w 171"/>
                    <a:gd name="T61" fmla="*/ 14 h 50"/>
                    <a:gd name="T62" fmla="*/ 81 w 171"/>
                    <a:gd name="T63" fmla="*/ 15 h 50"/>
                    <a:gd name="T64" fmla="*/ 91 w 171"/>
                    <a:gd name="T65" fmla="*/ 16 h 50"/>
                    <a:gd name="T66" fmla="*/ 99 w 171"/>
                    <a:gd name="T67" fmla="*/ 19 h 50"/>
                    <a:gd name="T68" fmla="*/ 108 w 171"/>
                    <a:gd name="T69" fmla="*/ 23 h 50"/>
                    <a:gd name="T70" fmla="*/ 116 w 171"/>
                    <a:gd name="T71" fmla="*/ 27 h 50"/>
                    <a:gd name="T72" fmla="*/ 125 w 171"/>
                    <a:gd name="T73" fmla="*/ 31 h 50"/>
                    <a:gd name="T74" fmla="*/ 129 w 171"/>
                    <a:gd name="T75" fmla="*/ 32 h 50"/>
                    <a:gd name="T76" fmla="*/ 134 w 171"/>
                    <a:gd name="T77" fmla="*/ 31 h 50"/>
                    <a:gd name="T78" fmla="*/ 140 w 171"/>
                    <a:gd name="T79" fmla="*/ 34 h 50"/>
                    <a:gd name="T80" fmla="*/ 146 w 171"/>
                    <a:gd name="T81" fmla="*/ 37 h 50"/>
                    <a:gd name="T82" fmla="*/ 152 w 171"/>
                    <a:gd name="T83" fmla="*/ 40 h 50"/>
                    <a:gd name="T84" fmla="*/ 161 w 171"/>
                    <a:gd name="T85" fmla="*/ 44 h 50"/>
                    <a:gd name="T86" fmla="*/ 167 w 171"/>
                    <a:gd name="T87" fmla="*/ 46 h 50"/>
                    <a:gd name="T88" fmla="*/ 170 w 171"/>
                    <a:gd name="T89" fmla="*/ 49 h 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1" name="Freeform 66"/>
                <p:cNvSpPr/>
                <p:nvPr/>
              </p:nvSpPr>
              <p:spPr bwMode="ltGray">
                <a:xfrm>
                  <a:off x="1707" y="1563"/>
                  <a:ext cx="176" cy="21"/>
                </a:xfrm>
                <a:custGeom>
                  <a:avLst/>
                  <a:gdLst>
                    <a:gd name="T0" fmla="*/ 160 w 177"/>
                    <a:gd name="T1" fmla="*/ 20 h 21"/>
                    <a:gd name="T2" fmla="*/ 155 w 177"/>
                    <a:gd name="T3" fmla="*/ 18 h 21"/>
                    <a:gd name="T4" fmla="*/ 150 w 177"/>
                    <a:gd name="T5" fmla="*/ 16 h 21"/>
                    <a:gd name="T6" fmla="*/ 145 w 177"/>
                    <a:gd name="T7" fmla="*/ 13 h 21"/>
                    <a:gd name="T8" fmla="*/ 139 w 177"/>
                    <a:gd name="T9" fmla="*/ 12 h 21"/>
                    <a:gd name="T10" fmla="*/ 133 w 177"/>
                    <a:gd name="T11" fmla="*/ 10 h 21"/>
                    <a:gd name="T12" fmla="*/ 125 w 177"/>
                    <a:gd name="T13" fmla="*/ 6 h 21"/>
                    <a:gd name="T14" fmla="*/ 118 w 177"/>
                    <a:gd name="T15" fmla="*/ 3 h 21"/>
                    <a:gd name="T16" fmla="*/ 112 w 177"/>
                    <a:gd name="T17" fmla="*/ 2 h 21"/>
                    <a:gd name="T18" fmla="*/ 104 w 177"/>
                    <a:gd name="T19" fmla="*/ 3 h 21"/>
                    <a:gd name="T20" fmla="*/ 94 w 177"/>
                    <a:gd name="T21" fmla="*/ 5 h 21"/>
                    <a:gd name="T22" fmla="*/ 90 w 177"/>
                    <a:gd name="T23" fmla="*/ 5 h 21"/>
                    <a:gd name="T24" fmla="*/ 88 w 177"/>
                    <a:gd name="T25" fmla="*/ 3 h 21"/>
                    <a:gd name="T26" fmla="*/ 78 w 177"/>
                    <a:gd name="T27" fmla="*/ 1 h 21"/>
                    <a:gd name="T28" fmla="*/ 69 w 177"/>
                    <a:gd name="T29" fmla="*/ 0 h 21"/>
                    <a:gd name="T30" fmla="*/ 57 w 177"/>
                    <a:gd name="T31" fmla="*/ 0 h 21"/>
                    <a:gd name="T32" fmla="*/ 44 w 177"/>
                    <a:gd name="T33" fmla="*/ 0 h 21"/>
                    <a:gd name="T34" fmla="*/ 36 w 177"/>
                    <a:gd name="T35" fmla="*/ 1 h 21"/>
                    <a:gd name="T36" fmla="*/ 27 w 177"/>
                    <a:gd name="T37" fmla="*/ 2 h 21"/>
                    <a:gd name="T38" fmla="*/ 18 w 177"/>
                    <a:gd name="T39" fmla="*/ 3 h 21"/>
                    <a:gd name="T40" fmla="*/ 9 w 177"/>
                    <a:gd name="T41" fmla="*/ 4 h 21"/>
                    <a:gd name="T42" fmla="*/ 8 w 177"/>
                    <a:gd name="T43" fmla="*/ 8 h 21"/>
                    <a:gd name="T44" fmla="*/ 7 w 177"/>
                    <a:gd name="T45" fmla="*/ 11 h 21"/>
                    <a:gd name="T46" fmla="*/ 4 w 177"/>
                    <a:gd name="T47" fmla="*/ 15 h 21"/>
                    <a:gd name="T48" fmla="*/ 0 w 177"/>
                    <a:gd name="T49" fmla="*/ 17 h 21"/>
                    <a:gd name="T50" fmla="*/ 7 w 177"/>
                    <a:gd name="T51" fmla="*/ 16 h 21"/>
                    <a:gd name="T52" fmla="*/ 15 w 177"/>
                    <a:gd name="T53" fmla="*/ 14 h 21"/>
                    <a:gd name="T54" fmla="*/ 22 w 177"/>
                    <a:gd name="T55" fmla="*/ 12 h 21"/>
                    <a:gd name="T56" fmla="*/ 29 w 177"/>
                    <a:gd name="T57" fmla="*/ 11 h 21"/>
                    <a:gd name="T58" fmla="*/ 37 w 177"/>
                    <a:gd name="T59" fmla="*/ 10 h 21"/>
                    <a:gd name="T60" fmla="*/ 50 w 177"/>
                    <a:gd name="T61" fmla="*/ 10 h 21"/>
                    <a:gd name="T62" fmla="*/ 63 w 177"/>
                    <a:gd name="T63" fmla="*/ 8 h 21"/>
                    <a:gd name="T64" fmla="*/ 79 w 177"/>
                    <a:gd name="T65" fmla="*/ 8 h 21"/>
                    <a:gd name="T66" fmla="*/ 88 w 177"/>
                    <a:gd name="T67" fmla="*/ 7 h 21"/>
                    <a:gd name="T68" fmla="*/ 92 w 177"/>
                    <a:gd name="T69" fmla="*/ 6 h 21"/>
                    <a:gd name="T70" fmla="*/ 104 w 177"/>
                    <a:gd name="T71" fmla="*/ 7 h 21"/>
                    <a:gd name="T72" fmla="*/ 113 w 177"/>
                    <a:gd name="T73" fmla="*/ 10 h 21"/>
                    <a:gd name="T74" fmla="*/ 122 w 177"/>
                    <a:gd name="T75" fmla="*/ 12 h 21"/>
                    <a:gd name="T76" fmla="*/ 132 w 177"/>
                    <a:gd name="T77" fmla="*/ 14 h 21"/>
                    <a:gd name="T78" fmla="*/ 143 w 177"/>
                    <a:gd name="T79" fmla="*/ 17 h 21"/>
                    <a:gd name="T80" fmla="*/ 151 w 177"/>
                    <a:gd name="T81" fmla="*/ 18 h 21"/>
                    <a:gd name="T82" fmla="*/ 160 w 177"/>
                    <a:gd name="T83" fmla="*/ 20 h 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077" name="Freeform 67"/>
              <p:cNvSpPr/>
              <p:nvPr/>
            </p:nvSpPr>
            <p:spPr bwMode="ltGray">
              <a:xfrm>
                <a:off x="1692" y="1023"/>
                <a:ext cx="260" cy="374"/>
              </a:xfrm>
              <a:custGeom>
                <a:avLst/>
                <a:gdLst>
                  <a:gd name="T0" fmla="*/ 82 w 261"/>
                  <a:gd name="T1" fmla="*/ 162 h 374"/>
                  <a:gd name="T2" fmla="*/ 90 w 261"/>
                  <a:gd name="T3" fmla="*/ 154 h 374"/>
                  <a:gd name="T4" fmla="*/ 76 w 261"/>
                  <a:gd name="T5" fmla="*/ 104 h 374"/>
                  <a:gd name="T6" fmla="*/ 54 w 261"/>
                  <a:gd name="T7" fmla="*/ 56 h 374"/>
                  <a:gd name="T8" fmla="*/ 31 w 261"/>
                  <a:gd name="T9" fmla="*/ 33 h 374"/>
                  <a:gd name="T10" fmla="*/ 51 w 261"/>
                  <a:gd name="T11" fmla="*/ 45 h 374"/>
                  <a:gd name="T12" fmla="*/ 72 w 261"/>
                  <a:gd name="T13" fmla="*/ 84 h 374"/>
                  <a:gd name="T14" fmla="*/ 92 w 261"/>
                  <a:gd name="T15" fmla="*/ 126 h 374"/>
                  <a:gd name="T16" fmla="*/ 106 w 261"/>
                  <a:gd name="T17" fmla="*/ 168 h 374"/>
                  <a:gd name="T18" fmla="*/ 118 w 261"/>
                  <a:gd name="T19" fmla="*/ 150 h 374"/>
                  <a:gd name="T20" fmla="*/ 121 w 261"/>
                  <a:gd name="T21" fmla="*/ 114 h 374"/>
                  <a:gd name="T22" fmla="*/ 125 w 261"/>
                  <a:gd name="T23" fmla="*/ 65 h 374"/>
                  <a:gd name="T24" fmla="*/ 130 w 261"/>
                  <a:gd name="T25" fmla="*/ 26 h 374"/>
                  <a:gd name="T26" fmla="*/ 130 w 261"/>
                  <a:gd name="T27" fmla="*/ 12 h 374"/>
                  <a:gd name="T28" fmla="*/ 130 w 261"/>
                  <a:gd name="T29" fmla="*/ 53 h 374"/>
                  <a:gd name="T30" fmla="*/ 130 w 261"/>
                  <a:gd name="T31" fmla="*/ 106 h 374"/>
                  <a:gd name="T32" fmla="*/ 130 w 261"/>
                  <a:gd name="T33" fmla="*/ 155 h 374"/>
                  <a:gd name="T34" fmla="*/ 130 w 261"/>
                  <a:gd name="T35" fmla="*/ 183 h 374"/>
                  <a:gd name="T36" fmla="*/ 150 w 261"/>
                  <a:gd name="T37" fmla="*/ 177 h 374"/>
                  <a:gd name="T38" fmla="*/ 189 w 261"/>
                  <a:gd name="T39" fmla="*/ 178 h 374"/>
                  <a:gd name="T40" fmla="*/ 220 w 261"/>
                  <a:gd name="T41" fmla="*/ 193 h 374"/>
                  <a:gd name="T42" fmla="*/ 244 w 261"/>
                  <a:gd name="T43" fmla="*/ 227 h 374"/>
                  <a:gd name="T44" fmla="*/ 215 w 261"/>
                  <a:gd name="T45" fmla="*/ 222 h 374"/>
                  <a:gd name="T46" fmla="*/ 184 w 261"/>
                  <a:gd name="T47" fmla="*/ 211 h 374"/>
                  <a:gd name="T48" fmla="*/ 143 w 261"/>
                  <a:gd name="T49" fmla="*/ 204 h 374"/>
                  <a:gd name="T50" fmla="*/ 130 w 261"/>
                  <a:gd name="T51" fmla="*/ 208 h 374"/>
                  <a:gd name="T52" fmla="*/ 131 w 261"/>
                  <a:gd name="T53" fmla="*/ 224 h 374"/>
                  <a:gd name="T54" fmla="*/ 166 w 261"/>
                  <a:gd name="T55" fmla="*/ 233 h 374"/>
                  <a:gd name="T56" fmla="*/ 201 w 261"/>
                  <a:gd name="T57" fmla="*/ 240 h 374"/>
                  <a:gd name="T58" fmla="*/ 227 w 261"/>
                  <a:gd name="T59" fmla="*/ 264 h 374"/>
                  <a:gd name="T60" fmla="*/ 240 w 261"/>
                  <a:gd name="T61" fmla="*/ 297 h 374"/>
                  <a:gd name="T62" fmla="*/ 208 w 261"/>
                  <a:gd name="T63" fmla="*/ 277 h 374"/>
                  <a:gd name="T64" fmla="*/ 175 w 261"/>
                  <a:gd name="T65" fmla="*/ 256 h 374"/>
                  <a:gd name="T66" fmla="*/ 144 w 261"/>
                  <a:gd name="T67" fmla="*/ 238 h 374"/>
                  <a:gd name="T68" fmla="*/ 130 w 261"/>
                  <a:gd name="T69" fmla="*/ 230 h 374"/>
                  <a:gd name="T70" fmla="*/ 121 w 261"/>
                  <a:gd name="T71" fmla="*/ 246 h 374"/>
                  <a:gd name="T72" fmla="*/ 130 w 261"/>
                  <a:gd name="T73" fmla="*/ 290 h 374"/>
                  <a:gd name="T74" fmla="*/ 130 w 261"/>
                  <a:gd name="T75" fmla="*/ 342 h 374"/>
                  <a:gd name="T76" fmla="*/ 127 w 261"/>
                  <a:gd name="T77" fmla="*/ 346 h 374"/>
                  <a:gd name="T78" fmla="*/ 116 w 261"/>
                  <a:gd name="T79" fmla="*/ 290 h 374"/>
                  <a:gd name="T80" fmla="*/ 101 w 261"/>
                  <a:gd name="T81" fmla="*/ 256 h 374"/>
                  <a:gd name="T82" fmla="*/ 83 w 261"/>
                  <a:gd name="T83" fmla="*/ 274 h 374"/>
                  <a:gd name="T84" fmla="*/ 64 w 261"/>
                  <a:gd name="T85" fmla="*/ 309 h 374"/>
                  <a:gd name="T86" fmla="*/ 44 w 261"/>
                  <a:gd name="T87" fmla="*/ 360 h 374"/>
                  <a:gd name="T88" fmla="*/ 51 w 261"/>
                  <a:gd name="T89" fmla="*/ 314 h 374"/>
                  <a:gd name="T90" fmla="*/ 69 w 261"/>
                  <a:gd name="T91" fmla="*/ 272 h 374"/>
                  <a:gd name="T92" fmla="*/ 91 w 261"/>
                  <a:gd name="T93" fmla="*/ 238 h 374"/>
                  <a:gd name="T94" fmla="*/ 99 w 261"/>
                  <a:gd name="T95" fmla="*/ 212 h 374"/>
                  <a:gd name="T96" fmla="*/ 77 w 261"/>
                  <a:gd name="T97" fmla="*/ 226 h 374"/>
                  <a:gd name="T98" fmla="*/ 52 w 261"/>
                  <a:gd name="T99" fmla="*/ 261 h 374"/>
                  <a:gd name="T100" fmla="*/ 28 w 261"/>
                  <a:gd name="T101" fmla="*/ 301 h 374"/>
                  <a:gd name="T102" fmla="*/ 24 w 261"/>
                  <a:gd name="T103" fmla="*/ 288 h 374"/>
                  <a:gd name="T104" fmla="*/ 42 w 261"/>
                  <a:gd name="T105" fmla="*/ 262 h 374"/>
                  <a:gd name="T106" fmla="*/ 71 w 261"/>
                  <a:gd name="T107" fmla="*/ 229 h 374"/>
                  <a:gd name="T108" fmla="*/ 101 w 261"/>
                  <a:gd name="T109" fmla="*/ 206 h 374"/>
                  <a:gd name="T110" fmla="*/ 73 w 261"/>
                  <a:gd name="T111" fmla="*/ 180 h 374"/>
                  <a:gd name="T112" fmla="*/ 46 w 261"/>
                  <a:gd name="T113" fmla="*/ 148 h 374"/>
                  <a:gd name="T114" fmla="*/ 17 w 261"/>
                  <a:gd name="T115" fmla="*/ 118 h 374"/>
                  <a:gd name="T116" fmla="*/ 3 w 261"/>
                  <a:gd name="T117" fmla="*/ 98 h 374"/>
                  <a:gd name="T118" fmla="*/ 32 w 261"/>
                  <a:gd name="T119" fmla="*/ 115 h 374"/>
                  <a:gd name="T120" fmla="*/ 64 w 261"/>
                  <a:gd name="T121" fmla="*/ 145 h 37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061" name="Group 68"/>
            <p:cNvGrpSpPr/>
            <p:nvPr/>
          </p:nvGrpSpPr>
          <p:grpSpPr bwMode="auto">
            <a:xfrm>
              <a:off x="300" y="3360"/>
              <a:ext cx="508" cy="820"/>
              <a:chOff x="1985" y="1201"/>
              <a:chExt cx="508" cy="820"/>
            </a:xfrm>
          </p:grpSpPr>
          <p:grpSp>
            <p:nvGrpSpPr>
              <p:cNvPr id="1062" name="Group 69"/>
              <p:cNvGrpSpPr/>
              <p:nvPr/>
            </p:nvGrpSpPr>
            <p:grpSpPr bwMode="auto">
              <a:xfrm>
                <a:off x="2247" y="1201"/>
                <a:ext cx="246" cy="810"/>
                <a:chOff x="2247" y="1201"/>
                <a:chExt cx="246" cy="810"/>
              </a:xfrm>
            </p:grpSpPr>
            <p:sp>
              <p:nvSpPr>
                <p:cNvPr id="1071" name="Freeform 70"/>
                <p:cNvSpPr/>
                <p:nvPr/>
              </p:nvSpPr>
              <p:spPr bwMode="ltGray">
                <a:xfrm>
                  <a:off x="2393" y="1373"/>
                  <a:ext cx="91" cy="638"/>
                </a:xfrm>
                <a:custGeom>
                  <a:avLst/>
                  <a:gdLst>
                    <a:gd name="T0" fmla="*/ 75 w 92"/>
                    <a:gd name="T1" fmla="*/ 296 h 638"/>
                    <a:gd name="T2" fmla="*/ 67 w 92"/>
                    <a:gd name="T3" fmla="*/ 425 h 638"/>
                    <a:gd name="T4" fmla="*/ 59 w 92"/>
                    <a:gd name="T5" fmla="*/ 529 h 638"/>
                    <a:gd name="T6" fmla="*/ 54 w 92"/>
                    <a:gd name="T7" fmla="*/ 606 h 638"/>
                    <a:gd name="T8" fmla="*/ 55 w 92"/>
                    <a:gd name="T9" fmla="*/ 637 h 638"/>
                    <a:gd name="T10" fmla="*/ 46 w 92"/>
                    <a:gd name="T11" fmla="*/ 637 h 638"/>
                    <a:gd name="T12" fmla="*/ 46 w 92"/>
                    <a:gd name="T13" fmla="*/ 592 h 638"/>
                    <a:gd name="T14" fmla="*/ 46 w 92"/>
                    <a:gd name="T15" fmla="*/ 524 h 638"/>
                    <a:gd name="T16" fmla="*/ 46 w 92"/>
                    <a:gd name="T17" fmla="*/ 461 h 638"/>
                    <a:gd name="T18" fmla="*/ 46 w 92"/>
                    <a:gd name="T19" fmla="*/ 414 h 638"/>
                    <a:gd name="T20" fmla="*/ 45 w 92"/>
                    <a:gd name="T21" fmla="*/ 345 h 638"/>
                    <a:gd name="T22" fmla="*/ 40 w 92"/>
                    <a:gd name="T23" fmla="*/ 285 h 638"/>
                    <a:gd name="T24" fmla="*/ 35 w 92"/>
                    <a:gd name="T25" fmla="*/ 233 h 638"/>
                    <a:gd name="T26" fmla="*/ 31 w 92"/>
                    <a:gd name="T27" fmla="*/ 177 h 638"/>
                    <a:gd name="T28" fmla="*/ 24 w 92"/>
                    <a:gd name="T29" fmla="*/ 121 h 638"/>
                    <a:gd name="T30" fmla="*/ 17 w 92"/>
                    <a:gd name="T31" fmla="*/ 74 h 638"/>
                    <a:gd name="T32" fmla="*/ 4 w 92"/>
                    <a:gd name="T33" fmla="*/ 28 h 638"/>
                    <a:gd name="T34" fmla="*/ 0 w 92"/>
                    <a:gd name="T35" fmla="*/ 10 h 638"/>
                    <a:gd name="T36" fmla="*/ 5 w 92"/>
                    <a:gd name="T37" fmla="*/ 0 h 638"/>
                    <a:gd name="T38" fmla="*/ 13 w 92"/>
                    <a:gd name="T39" fmla="*/ 18 h 638"/>
                    <a:gd name="T40" fmla="*/ 24 w 92"/>
                    <a:gd name="T41" fmla="*/ 61 h 638"/>
                    <a:gd name="T42" fmla="*/ 33 w 92"/>
                    <a:gd name="T43" fmla="*/ 104 h 638"/>
                    <a:gd name="T44" fmla="*/ 40 w 92"/>
                    <a:gd name="T45" fmla="*/ 150 h 638"/>
                    <a:gd name="T46" fmla="*/ 44 w 92"/>
                    <a:gd name="T47" fmla="*/ 208 h 638"/>
                    <a:gd name="T48" fmla="*/ 46 w 92"/>
                    <a:gd name="T49" fmla="*/ 263 h 638"/>
                    <a:gd name="T50" fmla="*/ 46 w 92"/>
                    <a:gd name="T51" fmla="*/ 337 h 638"/>
                    <a:gd name="T52" fmla="*/ 46 w 92"/>
                    <a:gd name="T53" fmla="*/ 398 h 638"/>
                    <a:gd name="T54" fmla="*/ 46 w 92"/>
                    <a:gd name="T55" fmla="*/ 447 h 638"/>
                    <a:gd name="T56" fmla="*/ 47 w 92"/>
                    <a:gd name="T57" fmla="*/ 498 h 638"/>
                    <a:gd name="T58" fmla="*/ 52 w 92"/>
                    <a:gd name="T59" fmla="*/ 550 h 638"/>
                    <a:gd name="T60" fmla="*/ 57 w 92"/>
                    <a:gd name="T61" fmla="*/ 460 h 638"/>
                    <a:gd name="T62" fmla="*/ 64 w 92"/>
                    <a:gd name="T63" fmla="*/ 376 h 638"/>
                    <a:gd name="T64" fmla="*/ 75 w 92"/>
                    <a:gd name="T65" fmla="*/ 296 h 6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72" name="Freeform 71"/>
                <p:cNvSpPr/>
                <p:nvPr/>
              </p:nvSpPr>
              <p:spPr bwMode="ltGray">
                <a:xfrm>
                  <a:off x="2248" y="1201"/>
                  <a:ext cx="245" cy="466"/>
                </a:xfrm>
                <a:custGeom>
                  <a:avLst/>
                  <a:gdLst>
                    <a:gd name="T0" fmla="*/ 123 w 246"/>
                    <a:gd name="T1" fmla="*/ 67 h 466"/>
                    <a:gd name="T2" fmla="*/ 105 w 246"/>
                    <a:gd name="T3" fmla="*/ 12 h 466"/>
                    <a:gd name="T4" fmla="*/ 55 w 246"/>
                    <a:gd name="T5" fmla="*/ 1 h 466"/>
                    <a:gd name="T6" fmla="*/ 58 w 246"/>
                    <a:gd name="T7" fmla="*/ 12 h 466"/>
                    <a:gd name="T8" fmla="*/ 96 w 246"/>
                    <a:gd name="T9" fmla="*/ 39 h 466"/>
                    <a:gd name="T10" fmla="*/ 123 w 246"/>
                    <a:gd name="T11" fmla="*/ 134 h 466"/>
                    <a:gd name="T12" fmla="*/ 73 w 246"/>
                    <a:gd name="T13" fmla="*/ 85 h 466"/>
                    <a:gd name="T14" fmla="*/ 32 w 246"/>
                    <a:gd name="T15" fmla="*/ 75 h 466"/>
                    <a:gd name="T16" fmla="*/ 7 w 246"/>
                    <a:gd name="T17" fmla="*/ 103 h 466"/>
                    <a:gd name="T18" fmla="*/ 38 w 246"/>
                    <a:gd name="T19" fmla="*/ 103 h 466"/>
                    <a:gd name="T20" fmla="*/ 108 w 246"/>
                    <a:gd name="T21" fmla="*/ 129 h 466"/>
                    <a:gd name="T22" fmla="*/ 104 w 246"/>
                    <a:gd name="T23" fmla="*/ 146 h 466"/>
                    <a:gd name="T24" fmla="*/ 92 w 246"/>
                    <a:gd name="T25" fmla="*/ 171 h 466"/>
                    <a:gd name="T26" fmla="*/ 123 w 246"/>
                    <a:gd name="T27" fmla="*/ 170 h 466"/>
                    <a:gd name="T28" fmla="*/ 69 w 246"/>
                    <a:gd name="T29" fmla="*/ 193 h 466"/>
                    <a:gd name="T30" fmla="*/ 37 w 246"/>
                    <a:gd name="T31" fmla="*/ 233 h 466"/>
                    <a:gd name="T32" fmla="*/ 6 w 246"/>
                    <a:gd name="T33" fmla="*/ 325 h 466"/>
                    <a:gd name="T34" fmla="*/ 72 w 246"/>
                    <a:gd name="T35" fmla="*/ 231 h 466"/>
                    <a:gd name="T36" fmla="*/ 118 w 246"/>
                    <a:gd name="T37" fmla="*/ 194 h 466"/>
                    <a:gd name="T38" fmla="*/ 94 w 246"/>
                    <a:gd name="T39" fmla="*/ 269 h 466"/>
                    <a:gd name="T40" fmla="*/ 76 w 246"/>
                    <a:gd name="T41" fmla="*/ 338 h 466"/>
                    <a:gd name="T42" fmla="*/ 71 w 246"/>
                    <a:gd name="T43" fmla="*/ 408 h 466"/>
                    <a:gd name="T44" fmla="*/ 98 w 246"/>
                    <a:gd name="T45" fmla="*/ 303 h 466"/>
                    <a:gd name="T46" fmla="*/ 123 w 246"/>
                    <a:gd name="T47" fmla="*/ 236 h 466"/>
                    <a:gd name="T48" fmla="*/ 123 w 246"/>
                    <a:gd name="T49" fmla="*/ 214 h 466"/>
                    <a:gd name="T50" fmla="*/ 118 w 246"/>
                    <a:gd name="T51" fmla="*/ 323 h 466"/>
                    <a:gd name="T52" fmla="*/ 123 w 246"/>
                    <a:gd name="T53" fmla="*/ 439 h 466"/>
                    <a:gd name="T54" fmla="*/ 123 w 246"/>
                    <a:gd name="T55" fmla="*/ 313 h 466"/>
                    <a:gd name="T56" fmla="*/ 123 w 246"/>
                    <a:gd name="T57" fmla="*/ 223 h 466"/>
                    <a:gd name="T58" fmla="*/ 131 w 246"/>
                    <a:gd name="T59" fmla="*/ 189 h 466"/>
                    <a:gd name="T60" fmla="*/ 172 w 246"/>
                    <a:gd name="T61" fmla="*/ 298 h 466"/>
                    <a:gd name="T62" fmla="*/ 207 w 246"/>
                    <a:gd name="T63" fmla="*/ 411 h 466"/>
                    <a:gd name="T64" fmla="*/ 177 w 246"/>
                    <a:gd name="T65" fmla="*/ 292 h 466"/>
                    <a:gd name="T66" fmla="*/ 144 w 246"/>
                    <a:gd name="T67" fmla="*/ 190 h 466"/>
                    <a:gd name="T68" fmla="*/ 148 w 246"/>
                    <a:gd name="T69" fmla="*/ 121 h 466"/>
                    <a:gd name="T70" fmla="*/ 178 w 246"/>
                    <a:gd name="T71" fmla="*/ 130 h 466"/>
                    <a:gd name="T72" fmla="*/ 224 w 246"/>
                    <a:gd name="T73" fmla="*/ 125 h 466"/>
                    <a:gd name="T74" fmla="*/ 200 w 246"/>
                    <a:gd name="T75" fmla="*/ 122 h 466"/>
                    <a:gd name="T76" fmla="*/ 147 w 246"/>
                    <a:gd name="T77" fmla="*/ 144 h 466"/>
                    <a:gd name="T78" fmla="*/ 178 w 246"/>
                    <a:gd name="T79" fmla="*/ 109 h 466"/>
                    <a:gd name="T80" fmla="*/ 228 w 246"/>
                    <a:gd name="T81" fmla="*/ 101 h 466"/>
                    <a:gd name="T82" fmla="*/ 213 w 246"/>
                    <a:gd name="T83" fmla="*/ 88 h 466"/>
                    <a:gd name="T84" fmla="*/ 147 w 246"/>
                    <a:gd name="T85" fmla="*/ 138 h 466"/>
                    <a:gd name="T86" fmla="*/ 156 w 246"/>
                    <a:gd name="T87" fmla="*/ 99 h 466"/>
                    <a:gd name="T88" fmla="*/ 210 w 246"/>
                    <a:gd name="T89" fmla="*/ 61 h 466"/>
                    <a:gd name="T90" fmla="*/ 172 w 246"/>
                    <a:gd name="T91" fmla="*/ 82 h 466"/>
                    <a:gd name="T92" fmla="*/ 131 w 246"/>
                    <a:gd name="T93" fmla="*/ 109 h 46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063" name="Group 72"/>
              <p:cNvGrpSpPr/>
              <p:nvPr/>
            </p:nvGrpSpPr>
            <p:grpSpPr bwMode="auto">
              <a:xfrm>
                <a:off x="1985" y="1419"/>
                <a:ext cx="465" cy="602"/>
                <a:chOff x="1985" y="1419"/>
                <a:chExt cx="465" cy="602"/>
              </a:xfrm>
            </p:grpSpPr>
            <p:sp>
              <p:nvSpPr>
                <p:cNvPr id="1064" name="Freeform 73"/>
                <p:cNvSpPr/>
                <p:nvPr/>
              </p:nvSpPr>
              <p:spPr bwMode="ltGray">
                <a:xfrm>
                  <a:off x="2164" y="1525"/>
                  <a:ext cx="131" cy="496"/>
                </a:xfrm>
                <a:custGeom>
                  <a:avLst/>
                  <a:gdLst>
                    <a:gd name="T0" fmla="*/ 145 w 130"/>
                    <a:gd name="T1" fmla="*/ 230 h 496"/>
                    <a:gd name="T2" fmla="*/ 134 w 130"/>
                    <a:gd name="T3" fmla="*/ 330 h 496"/>
                    <a:gd name="T4" fmla="*/ 123 w 130"/>
                    <a:gd name="T5" fmla="*/ 411 h 496"/>
                    <a:gd name="T6" fmla="*/ 116 w 130"/>
                    <a:gd name="T7" fmla="*/ 471 h 496"/>
                    <a:gd name="T8" fmla="*/ 117 w 130"/>
                    <a:gd name="T9" fmla="*/ 495 h 496"/>
                    <a:gd name="T10" fmla="*/ 102 w 130"/>
                    <a:gd name="T11" fmla="*/ 495 h 496"/>
                    <a:gd name="T12" fmla="*/ 97 w 130"/>
                    <a:gd name="T13" fmla="*/ 460 h 496"/>
                    <a:gd name="T14" fmla="*/ 95 w 130"/>
                    <a:gd name="T15" fmla="*/ 408 h 496"/>
                    <a:gd name="T16" fmla="*/ 89 w 130"/>
                    <a:gd name="T17" fmla="*/ 358 h 496"/>
                    <a:gd name="T18" fmla="*/ 86 w 130"/>
                    <a:gd name="T19" fmla="*/ 321 h 496"/>
                    <a:gd name="T20" fmla="*/ 64 w 130"/>
                    <a:gd name="T21" fmla="*/ 268 h 496"/>
                    <a:gd name="T22" fmla="*/ 56 w 130"/>
                    <a:gd name="T23" fmla="*/ 222 h 496"/>
                    <a:gd name="T24" fmla="*/ 51 w 130"/>
                    <a:gd name="T25" fmla="*/ 181 h 496"/>
                    <a:gd name="T26" fmla="*/ 45 w 130"/>
                    <a:gd name="T27" fmla="*/ 137 h 496"/>
                    <a:gd name="T28" fmla="*/ 35 w 130"/>
                    <a:gd name="T29" fmla="*/ 94 h 496"/>
                    <a:gd name="T30" fmla="*/ 24 w 130"/>
                    <a:gd name="T31" fmla="*/ 57 h 496"/>
                    <a:gd name="T32" fmla="*/ 6 w 130"/>
                    <a:gd name="T33" fmla="*/ 21 h 496"/>
                    <a:gd name="T34" fmla="*/ 0 w 130"/>
                    <a:gd name="T35" fmla="*/ 8 h 496"/>
                    <a:gd name="T36" fmla="*/ 7 w 130"/>
                    <a:gd name="T37" fmla="*/ 0 h 496"/>
                    <a:gd name="T38" fmla="*/ 19 w 130"/>
                    <a:gd name="T39" fmla="*/ 14 h 496"/>
                    <a:gd name="T40" fmla="*/ 35 w 130"/>
                    <a:gd name="T41" fmla="*/ 47 h 496"/>
                    <a:gd name="T42" fmla="*/ 47 w 130"/>
                    <a:gd name="T43" fmla="*/ 81 h 496"/>
                    <a:gd name="T44" fmla="*/ 56 w 130"/>
                    <a:gd name="T45" fmla="*/ 116 h 496"/>
                    <a:gd name="T46" fmla="*/ 63 w 130"/>
                    <a:gd name="T47" fmla="*/ 161 h 496"/>
                    <a:gd name="T48" fmla="*/ 85 w 130"/>
                    <a:gd name="T49" fmla="*/ 204 h 496"/>
                    <a:gd name="T50" fmla="*/ 93 w 130"/>
                    <a:gd name="T51" fmla="*/ 262 h 496"/>
                    <a:gd name="T52" fmla="*/ 100 w 130"/>
                    <a:gd name="T53" fmla="*/ 309 h 496"/>
                    <a:gd name="T54" fmla="*/ 103 w 130"/>
                    <a:gd name="T55" fmla="*/ 347 h 496"/>
                    <a:gd name="T56" fmla="*/ 106 w 130"/>
                    <a:gd name="T57" fmla="*/ 386 h 496"/>
                    <a:gd name="T58" fmla="*/ 112 w 130"/>
                    <a:gd name="T59" fmla="*/ 427 h 496"/>
                    <a:gd name="T60" fmla="*/ 120 w 130"/>
                    <a:gd name="T61" fmla="*/ 357 h 496"/>
                    <a:gd name="T62" fmla="*/ 130 w 130"/>
                    <a:gd name="T63" fmla="*/ 292 h 496"/>
                    <a:gd name="T64" fmla="*/ 145 w 130"/>
                    <a:gd name="T65" fmla="*/ 230 h 4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65" name="Freeform 74"/>
                <p:cNvSpPr/>
                <p:nvPr/>
              </p:nvSpPr>
              <p:spPr bwMode="ltGray">
                <a:xfrm>
                  <a:off x="2204" y="1606"/>
                  <a:ext cx="229" cy="358"/>
                </a:xfrm>
                <a:custGeom>
                  <a:avLst/>
                  <a:gdLst>
                    <a:gd name="T0" fmla="*/ 60 w 229"/>
                    <a:gd name="T1" fmla="*/ 58 h 358"/>
                    <a:gd name="T2" fmla="*/ 67 w 229"/>
                    <a:gd name="T3" fmla="*/ 44 h 358"/>
                    <a:gd name="T4" fmla="*/ 64 w 229"/>
                    <a:gd name="T5" fmla="*/ 5 h 358"/>
                    <a:gd name="T6" fmla="*/ 64 w 229"/>
                    <a:gd name="T7" fmla="*/ 5 h 358"/>
                    <a:gd name="T8" fmla="*/ 64 w 229"/>
                    <a:gd name="T9" fmla="*/ 5 h 358"/>
                    <a:gd name="T10" fmla="*/ 64 w 229"/>
                    <a:gd name="T11" fmla="*/ 5 h 358"/>
                    <a:gd name="T12" fmla="*/ 64 w 229"/>
                    <a:gd name="T13" fmla="*/ 5 h 358"/>
                    <a:gd name="T14" fmla="*/ 70 w 229"/>
                    <a:gd name="T15" fmla="*/ 2 h 358"/>
                    <a:gd name="T16" fmla="*/ 82 w 229"/>
                    <a:gd name="T17" fmla="*/ 66 h 358"/>
                    <a:gd name="T18" fmla="*/ 94 w 229"/>
                    <a:gd name="T19" fmla="*/ 39 h 358"/>
                    <a:gd name="T20" fmla="*/ 101 w 229"/>
                    <a:gd name="T21" fmla="*/ 5 h 358"/>
                    <a:gd name="T22" fmla="*/ 104 w 229"/>
                    <a:gd name="T23" fmla="*/ 5 h 358"/>
                    <a:gd name="T24" fmla="*/ 103 w 229"/>
                    <a:gd name="T25" fmla="*/ 5 h 358"/>
                    <a:gd name="T26" fmla="*/ 104 w 229"/>
                    <a:gd name="T27" fmla="*/ 5 h 358"/>
                    <a:gd name="T28" fmla="*/ 102 w 229"/>
                    <a:gd name="T29" fmla="*/ 5 h 358"/>
                    <a:gd name="T30" fmla="*/ 103 w 229"/>
                    <a:gd name="T31" fmla="*/ 5 h 358"/>
                    <a:gd name="T32" fmla="*/ 105 w 229"/>
                    <a:gd name="T33" fmla="*/ 47 h 358"/>
                    <a:gd name="T34" fmla="*/ 111 w 229"/>
                    <a:gd name="T35" fmla="*/ 88 h 358"/>
                    <a:gd name="T36" fmla="*/ 139 w 229"/>
                    <a:gd name="T37" fmla="*/ 79 h 358"/>
                    <a:gd name="T38" fmla="*/ 176 w 229"/>
                    <a:gd name="T39" fmla="*/ 81 h 358"/>
                    <a:gd name="T40" fmla="*/ 205 w 229"/>
                    <a:gd name="T41" fmla="*/ 104 h 358"/>
                    <a:gd name="T42" fmla="*/ 228 w 229"/>
                    <a:gd name="T43" fmla="*/ 155 h 358"/>
                    <a:gd name="T44" fmla="*/ 200 w 229"/>
                    <a:gd name="T45" fmla="*/ 147 h 358"/>
                    <a:gd name="T46" fmla="*/ 171 w 229"/>
                    <a:gd name="T47" fmla="*/ 131 h 358"/>
                    <a:gd name="T48" fmla="*/ 132 w 229"/>
                    <a:gd name="T49" fmla="*/ 121 h 358"/>
                    <a:gd name="T50" fmla="*/ 107 w 229"/>
                    <a:gd name="T51" fmla="*/ 125 h 358"/>
                    <a:gd name="T52" fmla="*/ 122 w 229"/>
                    <a:gd name="T53" fmla="*/ 150 h 358"/>
                    <a:gd name="T54" fmla="*/ 154 w 229"/>
                    <a:gd name="T55" fmla="*/ 165 h 358"/>
                    <a:gd name="T56" fmla="*/ 187 w 229"/>
                    <a:gd name="T57" fmla="*/ 175 h 358"/>
                    <a:gd name="T58" fmla="*/ 212 w 229"/>
                    <a:gd name="T59" fmla="*/ 212 h 358"/>
                    <a:gd name="T60" fmla="*/ 224 w 229"/>
                    <a:gd name="T61" fmla="*/ 262 h 358"/>
                    <a:gd name="T62" fmla="*/ 194 w 229"/>
                    <a:gd name="T63" fmla="*/ 231 h 358"/>
                    <a:gd name="T64" fmla="*/ 163 w 229"/>
                    <a:gd name="T65" fmla="*/ 199 h 358"/>
                    <a:gd name="T66" fmla="*/ 133 w 229"/>
                    <a:gd name="T67" fmla="*/ 172 h 358"/>
                    <a:gd name="T68" fmla="*/ 111 w 229"/>
                    <a:gd name="T69" fmla="*/ 159 h 358"/>
                    <a:gd name="T70" fmla="*/ 97 w 229"/>
                    <a:gd name="T71" fmla="*/ 185 h 358"/>
                    <a:gd name="T72" fmla="*/ 115 w 229"/>
                    <a:gd name="T73" fmla="*/ 245 h 358"/>
                    <a:gd name="T74" fmla="*/ 132 w 229"/>
                    <a:gd name="T75" fmla="*/ 312 h 358"/>
                    <a:gd name="T76" fmla="*/ 114 w 229"/>
                    <a:gd name="T77" fmla="*/ 328 h 358"/>
                    <a:gd name="T78" fmla="*/ 95 w 229"/>
                    <a:gd name="T79" fmla="*/ 236 h 358"/>
                    <a:gd name="T80" fmla="*/ 78 w 229"/>
                    <a:gd name="T81" fmla="*/ 179 h 358"/>
                    <a:gd name="T82" fmla="*/ 73 w 229"/>
                    <a:gd name="T83" fmla="*/ 197 h 358"/>
                    <a:gd name="T84" fmla="*/ 74 w 229"/>
                    <a:gd name="T85" fmla="*/ 186 h 358"/>
                    <a:gd name="T86" fmla="*/ 70 w 229"/>
                    <a:gd name="T87" fmla="*/ 206 h 358"/>
                    <a:gd name="T88" fmla="*/ 51 w 229"/>
                    <a:gd name="T89" fmla="*/ 257 h 358"/>
                    <a:gd name="T90" fmla="*/ 32 w 229"/>
                    <a:gd name="T91" fmla="*/ 322 h 358"/>
                    <a:gd name="T92" fmla="*/ 28 w 229"/>
                    <a:gd name="T93" fmla="*/ 304 h 358"/>
                    <a:gd name="T94" fmla="*/ 38 w 229"/>
                    <a:gd name="T95" fmla="*/ 249 h 358"/>
                    <a:gd name="T96" fmla="*/ 59 w 229"/>
                    <a:gd name="T97" fmla="*/ 189 h 358"/>
                    <a:gd name="T98" fmla="*/ 82 w 229"/>
                    <a:gd name="T99" fmla="*/ 143 h 358"/>
                    <a:gd name="T100" fmla="*/ 65 w 229"/>
                    <a:gd name="T101" fmla="*/ 139 h 358"/>
                    <a:gd name="T102" fmla="*/ 40 w 229"/>
                    <a:gd name="T103" fmla="*/ 189 h 358"/>
                    <a:gd name="T104" fmla="*/ 18 w 229"/>
                    <a:gd name="T105" fmla="*/ 243 h 358"/>
                    <a:gd name="T106" fmla="*/ 2 w 229"/>
                    <a:gd name="T107" fmla="*/ 278 h 358"/>
                    <a:gd name="T108" fmla="*/ 13 w 229"/>
                    <a:gd name="T109" fmla="*/ 229 h 358"/>
                    <a:gd name="T110" fmla="*/ 37 w 229"/>
                    <a:gd name="T111" fmla="*/ 179 h 358"/>
                    <a:gd name="T112" fmla="*/ 70 w 229"/>
                    <a:gd name="T113" fmla="*/ 130 h 358"/>
                    <a:gd name="T114" fmla="*/ 62 w 229"/>
                    <a:gd name="T115" fmla="*/ 99 h 358"/>
                    <a:gd name="T116" fmla="*/ 37 w 229"/>
                    <a:gd name="T117" fmla="*/ 59 h 358"/>
                    <a:gd name="T118" fmla="*/ 11 w 229"/>
                    <a:gd name="T119" fmla="*/ 12 h 358"/>
                    <a:gd name="T120" fmla="*/ 14 w 229"/>
                    <a:gd name="T121" fmla="*/ 5 h 358"/>
                    <a:gd name="T122" fmla="*/ 27 w 229"/>
                    <a:gd name="T123" fmla="*/ 5 h 358"/>
                    <a:gd name="T124" fmla="*/ 31 w 229"/>
                    <a:gd name="T125" fmla="*/ 10 h 3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101" y="5"/>
                      </a:lnTo>
                      <a:lnTo>
                        <a:pt x="102" y="5"/>
                      </a:lnTo>
                      <a:lnTo>
                        <a:pt x="103" y="5"/>
                      </a:lnTo>
                      <a:lnTo>
                        <a:pt x="104" y="5"/>
                      </a:lnTo>
                      <a:lnTo>
                        <a:pt x="105" y="5"/>
                      </a:lnTo>
                      <a:lnTo>
                        <a:pt x="104" y="5"/>
                      </a:lnTo>
                      <a:lnTo>
                        <a:pt x="102" y="5"/>
                      </a:lnTo>
                      <a:lnTo>
                        <a:pt x="103" y="5"/>
                      </a:lnTo>
                      <a:lnTo>
                        <a:pt x="105" y="5"/>
                      </a:lnTo>
                      <a:lnTo>
                        <a:pt x="103" y="5"/>
                      </a:lnTo>
                      <a:lnTo>
                        <a:pt x="101" y="5"/>
                      </a:lnTo>
                      <a:lnTo>
                        <a:pt x="102" y="5"/>
                      </a:lnTo>
                      <a:lnTo>
                        <a:pt x="101" y="5"/>
                      </a:lnTo>
                      <a:lnTo>
                        <a:pt x="104" y="5"/>
                      </a:lnTo>
                      <a:lnTo>
                        <a:pt x="103" y="5"/>
                      </a:lnTo>
                      <a:lnTo>
                        <a:pt x="100" y="5"/>
                      </a:lnTo>
                      <a:lnTo>
                        <a:pt x="101" y="5"/>
                      </a:lnTo>
                      <a:lnTo>
                        <a:pt x="103" y="5"/>
                      </a:lnTo>
                      <a:lnTo>
                        <a:pt x="102"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27" y="5"/>
                      </a:lnTo>
                      <a:lnTo>
                        <a:pt x="31" y="10"/>
                      </a:lnTo>
                      <a:lnTo>
                        <a:pt x="37" y="22"/>
                      </a:lnTo>
                      <a:lnTo>
                        <a:pt x="43" y="31"/>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66" name="Group 75"/>
                <p:cNvGrpSpPr/>
                <p:nvPr/>
              </p:nvGrpSpPr>
              <p:grpSpPr bwMode="auto">
                <a:xfrm>
                  <a:off x="1985" y="1419"/>
                  <a:ext cx="465" cy="349"/>
                  <a:chOff x="1985" y="1419"/>
                  <a:chExt cx="465" cy="349"/>
                </a:xfrm>
              </p:grpSpPr>
              <p:sp>
                <p:nvSpPr>
                  <p:cNvPr id="1067" name="Freeform 76"/>
                  <p:cNvSpPr/>
                  <p:nvPr/>
                </p:nvSpPr>
                <p:spPr bwMode="ltGray">
                  <a:xfrm>
                    <a:off x="2030" y="1419"/>
                    <a:ext cx="421" cy="326"/>
                  </a:xfrm>
                  <a:custGeom>
                    <a:avLst/>
                    <a:gdLst>
                      <a:gd name="T0" fmla="*/ 159 w 420"/>
                      <a:gd name="T1" fmla="*/ 41 h 326"/>
                      <a:gd name="T2" fmla="*/ 193 w 420"/>
                      <a:gd name="T3" fmla="*/ 13 h 326"/>
                      <a:gd name="T4" fmla="*/ 249 w 420"/>
                      <a:gd name="T5" fmla="*/ 2 h 326"/>
                      <a:gd name="T6" fmla="*/ 295 w 420"/>
                      <a:gd name="T7" fmla="*/ 2 h 326"/>
                      <a:gd name="T8" fmla="*/ 306 w 420"/>
                      <a:gd name="T9" fmla="*/ 6 h 326"/>
                      <a:gd name="T10" fmla="*/ 276 w 420"/>
                      <a:gd name="T11" fmla="*/ 14 h 326"/>
                      <a:gd name="T12" fmla="*/ 241 w 420"/>
                      <a:gd name="T13" fmla="*/ 25 h 326"/>
                      <a:gd name="T14" fmla="*/ 186 w 420"/>
                      <a:gd name="T15" fmla="*/ 52 h 326"/>
                      <a:gd name="T16" fmla="*/ 183 w 420"/>
                      <a:gd name="T17" fmla="*/ 89 h 326"/>
                      <a:gd name="T18" fmla="*/ 256 w 420"/>
                      <a:gd name="T19" fmla="*/ 66 h 326"/>
                      <a:gd name="T20" fmla="*/ 304 w 420"/>
                      <a:gd name="T21" fmla="*/ 64 h 326"/>
                      <a:gd name="T22" fmla="*/ 354 w 420"/>
                      <a:gd name="T23" fmla="*/ 69 h 326"/>
                      <a:gd name="T24" fmla="*/ 413 w 420"/>
                      <a:gd name="T25" fmla="*/ 75 h 326"/>
                      <a:gd name="T26" fmla="*/ 414 w 420"/>
                      <a:gd name="T27" fmla="*/ 76 h 326"/>
                      <a:gd name="T28" fmla="*/ 357 w 420"/>
                      <a:gd name="T29" fmla="*/ 79 h 326"/>
                      <a:gd name="T30" fmla="*/ 304 w 420"/>
                      <a:gd name="T31" fmla="*/ 80 h 326"/>
                      <a:gd name="T32" fmla="*/ 258 w 420"/>
                      <a:gd name="T33" fmla="*/ 86 h 326"/>
                      <a:gd name="T34" fmla="*/ 191 w 420"/>
                      <a:gd name="T35" fmla="*/ 98 h 326"/>
                      <a:gd name="T36" fmla="*/ 228 w 420"/>
                      <a:gd name="T37" fmla="*/ 118 h 326"/>
                      <a:gd name="T38" fmla="*/ 243 w 420"/>
                      <a:gd name="T39" fmla="*/ 136 h 326"/>
                      <a:gd name="T40" fmla="*/ 175 w 420"/>
                      <a:gd name="T41" fmla="*/ 119 h 326"/>
                      <a:gd name="T42" fmla="*/ 165 w 420"/>
                      <a:gd name="T43" fmla="*/ 129 h 326"/>
                      <a:gd name="T44" fmla="*/ 237 w 420"/>
                      <a:gd name="T45" fmla="*/ 138 h 326"/>
                      <a:gd name="T46" fmla="*/ 285 w 420"/>
                      <a:gd name="T47" fmla="*/ 150 h 326"/>
                      <a:gd name="T48" fmla="*/ 322 w 420"/>
                      <a:gd name="T49" fmla="*/ 181 h 326"/>
                      <a:gd name="T50" fmla="*/ 351 w 420"/>
                      <a:gd name="T51" fmla="*/ 223 h 326"/>
                      <a:gd name="T52" fmla="*/ 345 w 420"/>
                      <a:gd name="T53" fmla="*/ 231 h 326"/>
                      <a:gd name="T54" fmla="*/ 306 w 420"/>
                      <a:gd name="T55" fmla="*/ 204 h 326"/>
                      <a:gd name="T56" fmla="*/ 264 w 420"/>
                      <a:gd name="T57" fmla="*/ 174 h 326"/>
                      <a:gd name="T58" fmla="*/ 202 w 420"/>
                      <a:gd name="T59" fmla="*/ 154 h 326"/>
                      <a:gd name="T60" fmla="*/ 173 w 420"/>
                      <a:gd name="T61" fmla="*/ 148 h 326"/>
                      <a:gd name="T62" fmla="*/ 196 w 420"/>
                      <a:gd name="T63" fmla="*/ 181 h 326"/>
                      <a:gd name="T64" fmla="*/ 243 w 420"/>
                      <a:gd name="T65" fmla="*/ 223 h 326"/>
                      <a:gd name="T66" fmla="*/ 260 w 420"/>
                      <a:gd name="T67" fmla="*/ 262 h 326"/>
                      <a:gd name="T68" fmla="*/ 259 w 420"/>
                      <a:gd name="T69" fmla="*/ 299 h 326"/>
                      <a:gd name="T70" fmla="*/ 238 w 420"/>
                      <a:gd name="T71" fmla="*/ 259 h 326"/>
                      <a:gd name="T72" fmla="*/ 199 w 420"/>
                      <a:gd name="T73" fmla="*/ 215 h 326"/>
                      <a:gd name="T74" fmla="*/ 173 w 420"/>
                      <a:gd name="T75" fmla="*/ 177 h 326"/>
                      <a:gd name="T76" fmla="*/ 150 w 420"/>
                      <a:gd name="T77" fmla="*/ 142 h 326"/>
                      <a:gd name="T78" fmla="*/ 109 w 420"/>
                      <a:gd name="T79" fmla="*/ 162 h 326"/>
                      <a:gd name="T80" fmla="*/ 77 w 420"/>
                      <a:gd name="T81" fmla="*/ 210 h 326"/>
                      <a:gd name="T82" fmla="*/ 49 w 420"/>
                      <a:gd name="T83" fmla="*/ 260 h 326"/>
                      <a:gd name="T84" fmla="*/ 18 w 420"/>
                      <a:gd name="T85" fmla="*/ 306 h 326"/>
                      <a:gd name="T86" fmla="*/ 8 w 420"/>
                      <a:gd name="T87" fmla="*/ 301 h 326"/>
                      <a:gd name="T88" fmla="*/ 45 w 420"/>
                      <a:gd name="T89" fmla="*/ 243 h 326"/>
                      <a:gd name="T90" fmla="*/ 78 w 420"/>
                      <a:gd name="T91" fmla="*/ 198 h 326"/>
                      <a:gd name="T92" fmla="*/ 107 w 420"/>
                      <a:gd name="T93" fmla="*/ 154 h 326"/>
                      <a:gd name="T94" fmla="*/ 132 w 420"/>
                      <a:gd name="T95" fmla="*/ 120 h 326"/>
                      <a:gd name="T96" fmla="*/ 95 w 420"/>
                      <a:gd name="T97" fmla="*/ 79 h 326"/>
                      <a:gd name="T98" fmla="*/ 42 w 420"/>
                      <a:gd name="T99" fmla="*/ 57 h 326"/>
                      <a:gd name="T100" fmla="*/ 19 w 420"/>
                      <a:gd name="T101" fmla="*/ 45 h 326"/>
                      <a:gd name="T102" fmla="*/ 60 w 420"/>
                      <a:gd name="T103" fmla="*/ 58 h 326"/>
                      <a:gd name="T104" fmla="*/ 116 w 420"/>
                      <a:gd name="T105" fmla="*/ 86 h 3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68" name="Freeform 77"/>
                  <p:cNvSpPr/>
                  <p:nvPr/>
                </p:nvSpPr>
                <p:spPr bwMode="ltGray">
                  <a:xfrm>
                    <a:off x="2175" y="1587"/>
                    <a:ext cx="38" cy="181"/>
                  </a:xfrm>
                  <a:custGeom>
                    <a:avLst/>
                    <a:gdLst>
                      <a:gd name="T0" fmla="*/ 20 w 38"/>
                      <a:gd name="T1" fmla="*/ 0 h 181"/>
                      <a:gd name="T2" fmla="*/ 24 w 38"/>
                      <a:gd name="T3" fmla="*/ 8 h 181"/>
                      <a:gd name="T4" fmla="*/ 27 w 38"/>
                      <a:gd name="T5" fmla="*/ 14 h 181"/>
                      <a:gd name="T6" fmla="*/ 33 w 38"/>
                      <a:gd name="T7" fmla="*/ 22 h 181"/>
                      <a:gd name="T8" fmla="*/ 35 w 38"/>
                      <a:gd name="T9" fmla="*/ 30 h 181"/>
                      <a:gd name="T10" fmla="*/ 36 w 38"/>
                      <a:gd name="T11" fmla="*/ 41 h 181"/>
                      <a:gd name="T12" fmla="*/ 36 w 38"/>
                      <a:gd name="T13" fmla="*/ 53 h 181"/>
                      <a:gd name="T14" fmla="*/ 37 w 38"/>
                      <a:gd name="T15" fmla="*/ 61 h 181"/>
                      <a:gd name="T16" fmla="*/ 36 w 38"/>
                      <a:gd name="T17" fmla="*/ 70 h 181"/>
                      <a:gd name="T18" fmla="*/ 35 w 38"/>
                      <a:gd name="T19" fmla="*/ 81 h 181"/>
                      <a:gd name="T20" fmla="*/ 33 w 38"/>
                      <a:gd name="T21" fmla="*/ 91 h 181"/>
                      <a:gd name="T22" fmla="*/ 30 w 38"/>
                      <a:gd name="T23" fmla="*/ 106 h 181"/>
                      <a:gd name="T24" fmla="*/ 28 w 38"/>
                      <a:gd name="T25" fmla="*/ 114 h 181"/>
                      <a:gd name="T26" fmla="*/ 23 w 38"/>
                      <a:gd name="T27" fmla="*/ 124 h 181"/>
                      <a:gd name="T28" fmla="*/ 17 w 38"/>
                      <a:gd name="T29" fmla="*/ 135 h 181"/>
                      <a:gd name="T30" fmla="*/ 12 w 38"/>
                      <a:gd name="T31" fmla="*/ 145 h 181"/>
                      <a:gd name="T32" fmla="*/ 7 w 38"/>
                      <a:gd name="T33" fmla="*/ 155 h 181"/>
                      <a:gd name="T34" fmla="*/ 3 w 38"/>
                      <a:gd name="T35" fmla="*/ 163 h 181"/>
                      <a:gd name="T36" fmla="*/ 0 w 38"/>
                      <a:gd name="T37" fmla="*/ 180 h 181"/>
                      <a:gd name="T38" fmla="*/ 1 w 38"/>
                      <a:gd name="T39" fmla="*/ 163 h 181"/>
                      <a:gd name="T40" fmla="*/ 3 w 38"/>
                      <a:gd name="T41" fmla="*/ 152 h 181"/>
                      <a:gd name="T42" fmla="*/ 4 w 38"/>
                      <a:gd name="T43" fmla="*/ 141 h 181"/>
                      <a:gd name="T44" fmla="*/ 5 w 38"/>
                      <a:gd name="T45" fmla="*/ 130 h 181"/>
                      <a:gd name="T46" fmla="*/ 7 w 38"/>
                      <a:gd name="T47" fmla="*/ 116 h 181"/>
                      <a:gd name="T48" fmla="*/ 9 w 38"/>
                      <a:gd name="T49" fmla="*/ 106 h 181"/>
                      <a:gd name="T50" fmla="*/ 12 w 38"/>
                      <a:gd name="T51" fmla="*/ 96 h 181"/>
                      <a:gd name="T52" fmla="*/ 15 w 38"/>
                      <a:gd name="T53" fmla="*/ 87 h 181"/>
                      <a:gd name="T54" fmla="*/ 17 w 38"/>
                      <a:gd name="T55" fmla="*/ 77 h 181"/>
                      <a:gd name="T56" fmla="*/ 20 w 38"/>
                      <a:gd name="T57" fmla="*/ 67 h 181"/>
                      <a:gd name="T58" fmla="*/ 21 w 38"/>
                      <a:gd name="T59" fmla="*/ 57 h 181"/>
                      <a:gd name="T60" fmla="*/ 22 w 38"/>
                      <a:gd name="T61" fmla="*/ 49 h 181"/>
                      <a:gd name="T62" fmla="*/ 23 w 38"/>
                      <a:gd name="T63" fmla="*/ 39 h 181"/>
                      <a:gd name="T64" fmla="*/ 23 w 38"/>
                      <a:gd name="T65" fmla="*/ 28 h 181"/>
                      <a:gd name="T66" fmla="*/ 23 w 38"/>
                      <a:gd name="T67" fmla="*/ 14 h 181"/>
                      <a:gd name="T68" fmla="*/ 22 w 38"/>
                      <a:gd name="T69" fmla="*/ 8 h 181"/>
                      <a:gd name="T70" fmla="*/ 20 w 38"/>
                      <a:gd name="T71" fmla="*/ 0 h 18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69" name="Freeform 78"/>
                  <p:cNvSpPr/>
                  <p:nvPr/>
                </p:nvSpPr>
                <p:spPr bwMode="ltGray">
                  <a:xfrm>
                    <a:off x="1992" y="1484"/>
                    <a:ext cx="167" cy="48"/>
                  </a:xfrm>
                  <a:custGeom>
                    <a:avLst/>
                    <a:gdLst>
                      <a:gd name="T0" fmla="*/ 151 w 168"/>
                      <a:gd name="T1" fmla="*/ 47 h 48"/>
                      <a:gd name="T2" fmla="*/ 148 w 168"/>
                      <a:gd name="T3" fmla="*/ 38 h 48"/>
                      <a:gd name="T4" fmla="*/ 144 w 168"/>
                      <a:gd name="T5" fmla="*/ 31 h 48"/>
                      <a:gd name="T6" fmla="*/ 141 w 168"/>
                      <a:gd name="T7" fmla="*/ 30 h 48"/>
                      <a:gd name="T8" fmla="*/ 134 w 168"/>
                      <a:gd name="T9" fmla="*/ 28 h 48"/>
                      <a:gd name="T10" fmla="*/ 128 w 168"/>
                      <a:gd name="T11" fmla="*/ 26 h 48"/>
                      <a:gd name="T12" fmla="*/ 121 w 168"/>
                      <a:gd name="T13" fmla="*/ 28 h 48"/>
                      <a:gd name="T14" fmla="*/ 114 w 168"/>
                      <a:gd name="T15" fmla="*/ 29 h 48"/>
                      <a:gd name="T16" fmla="*/ 105 w 168"/>
                      <a:gd name="T17" fmla="*/ 25 h 48"/>
                      <a:gd name="T18" fmla="*/ 93 w 168"/>
                      <a:gd name="T19" fmla="*/ 21 h 48"/>
                      <a:gd name="T20" fmla="*/ 84 w 168"/>
                      <a:gd name="T21" fmla="*/ 17 h 48"/>
                      <a:gd name="T22" fmla="*/ 84 w 168"/>
                      <a:gd name="T23" fmla="*/ 15 h 48"/>
                      <a:gd name="T24" fmla="*/ 78 w 168"/>
                      <a:gd name="T25" fmla="*/ 12 h 48"/>
                      <a:gd name="T26" fmla="*/ 66 w 168"/>
                      <a:gd name="T27" fmla="*/ 8 h 48"/>
                      <a:gd name="T28" fmla="*/ 54 w 168"/>
                      <a:gd name="T29" fmla="*/ 4 h 48"/>
                      <a:gd name="T30" fmla="*/ 41 w 168"/>
                      <a:gd name="T31" fmla="*/ 1 h 48"/>
                      <a:gd name="T32" fmla="*/ 28 w 168"/>
                      <a:gd name="T33" fmla="*/ 0 h 48"/>
                      <a:gd name="T34" fmla="*/ 15 w 168"/>
                      <a:gd name="T35" fmla="*/ 0 h 48"/>
                      <a:gd name="T36" fmla="*/ 12 w 168"/>
                      <a:gd name="T37" fmla="*/ 1 h 48"/>
                      <a:gd name="T38" fmla="*/ 7 w 168"/>
                      <a:gd name="T39" fmla="*/ 4 h 48"/>
                      <a:gd name="T40" fmla="*/ 3 w 168"/>
                      <a:gd name="T41" fmla="*/ 7 h 48"/>
                      <a:gd name="T42" fmla="*/ 0 w 168"/>
                      <a:gd name="T43" fmla="*/ 10 h 48"/>
                      <a:gd name="T44" fmla="*/ 5 w 168"/>
                      <a:gd name="T45" fmla="*/ 10 h 48"/>
                      <a:gd name="T46" fmla="*/ 12 w 168"/>
                      <a:gd name="T47" fmla="*/ 11 h 48"/>
                      <a:gd name="T48" fmla="*/ 18 w 168"/>
                      <a:gd name="T49" fmla="*/ 12 h 48"/>
                      <a:gd name="T50" fmla="*/ 23 w 168"/>
                      <a:gd name="T51" fmla="*/ 11 h 48"/>
                      <a:gd name="T52" fmla="*/ 29 w 168"/>
                      <a:gd name="T53" fmla="*/ 10 h 48"/>
                      <a:gd name="T54" fmla="*/ 38 w 168"/>
                      <a:gd name="T55" fmla="*/ 10 h 48"/>
                      <a:gd name="T56" fmla="*/ 50 w 168"/>
                      <a:gd name="T57" fmla="*/ 10 h 48"/>
                      <a:gd name="T58" fmla="*/ 60 w 168"/>
                      <a:gd name="T59" fmla="*/ 12 h 48"/>
                      <a:gd name="T60" fmla="*/ 70 w 168"/>
                      <a:gd name="T61" fmla="*/ 13 h 48"/>
                      <a:gd name="T62" fmla="*/ 79 w 168"/>
                      <a:gd name="T63" fmla="*/ 15 h 48"/>
                      <a:gd name="T64" fmla="*/ 84 w 168"/>
                      <a:gd name="T65" fmla="*/ 16 h 48"/>
                      <a:gd name="T66" fmla="*/ 84 w 168"/>
                      <a:gd name="T67" fmla="*/ 18 h 48"/>
                      <a:gd name="T68" fmla="*/ 90 w 168"/>
                      <a:gd name="T69" fmla="*/ 22 h 48"/>
                      <a:gd name="T70" fmla="*/ 98 w 168"/>
                      <a:gd name="T71" fmla="*/ 26 h 48"/>
                      <a:gd name="T72" fmla="*/ 107 w 168"/>
                      <a:gd name="T73" fmla="*/ 30 h 48"/>
                      <a:gd name="T74" fmla="*/ 111 w 168"/>
                      <a:gd name="T75" fmla="*/ 30 h 48"/>
                      <a:gd name="T76" fmla="*/ 115 w 168"/>
                      <a:gd name="T77" fmla="*/ 30 h 48"/>
                      <a:gd name="T78" fmla="*/ 121 w 168"/>
                      <a:gd name="T79" fmla="*/ 33 h 48"/>
                      <a:gd name="T80" fmla="*/ 128 w 168"/>
                      <a:gd name="T81" fmla="*/ 36 h 48"/>
                      <a:gd name="T82" fmla="*/ 134 w 168"/>
                      <a:gd name="T83" fmla="*/ 38 h 48"/>
                      <a:gd name="T84" fmla="*/ 142 w 168"/>
                      <a:gd name="T85" fmla="*/ 42 h 48"/>
                      <a:gd name="T86" fmla="*/ 148 w 168"/>
                      <a:gd name="T87" fmla="*/ 45 h 48"/>
                      <a:gd name="T88" fmla="*/ 151 w 168"/>
                      <a:gd name="T89" fmla="*/ 47 h 4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70" name="Freeform 79"/>
                  <p:cNvSpPr/>
                  <p:nvPr/>
                </p:nvSpPr>
                <p:spPr bwMode="ltGray">
                  <a:xfrm>
                    <a:off x="1985" y="1514"/>
                    <a:ext cx="174" cy="19"/>
                  </a:xfrm>
                  <a:custGeom>
                    <a:avLst/>
                    <a:gdLst>
                      <a:gd name="T0" fmla="*/ 188 w 173"/>
                      <a:gd name="T1" fmla="*/ 10 h 20"/>
                      <a:gd name="T2" fmla="*/ 183 w 173"/>
                      <a:gd name="T3" fmla="*/ 10 h 20"/>
                      <a:gd name="T4" fmla="*/ 179 w 173"/>
                      <a:gd name="T5" fmla="*/ 10 h 20"/>
                      <a:gd name="T6" fmla="*/ 173 w 173"/>
                      <a:gd name="T7" fmla="*/ 10 h 20"/>
                      <a:gd name="T8" fmla="*/ 168 w 173"/>
                      <a:gd name="T9" fmla="*/ 10 h 20"/>
                      <a:gd name="T10" fmla="*/ 162 w 173"/>
                      <a:gd name="T11" fmla="*/ 9 h 20"/>
                      <a:gd name="T12" fmla="*/ 154 w 173"/>
                      <a:gd name="T13" fmla="*/ 6 h 20"/>
                      <a:gd name="T14" fmla="*/ 147 w 173"/>
                      <a:gd name="T15" fmla="*/ 2 h 20"/>
                      <a:gd name="T16" fmla="*/ 141 w 173"/>
                      <a:gd name="T17" fmla="*/ 2 h 20"/>
                      <a:gd name="T18" fmla="*/ 134 w 173"/>
                      <a:gd name="T19" fmla="*/ 3 h 20"/>
                      <a:gd name="T20" fmla="*/ 124 w 173"/>
                      <a:gd name="T21" fmla="*/ 5 h 20"/>
                      <a:gd name="T22" fmla="*/ 119 w 173"/>
                      <a:gd name="T23" fmla="*/ 5 h 20"/>
                      <a:gd name="T24" fmla="*/ 107 w 173"/>
                      <a:gd name="T25" fmla="*/ 3 h 20"/>
                      <a:gd name="T26" fmla="*/ 77 w 173"/>
                      <a:gd name="T27" fmla="*/ 1 h 20"/>
                      <a:gd name="T28" fmla="*/ 67 w 173"/>
                      <a:gd name="T29" fmla="*/ 0 h 20"/>
                      <a:gd name="T30" fmla="*/ 55 w 173"/>
                      <a:gd name="T31" fmla="*/ 0 h 20"/>
                      <a:gd name="T32" fmla="*/ 43 w 173"/>
                      <a:gd name="T33" fmla="*/ 0 h 20"/>
                      <a:gd name="T34" fmla="*/ 35 w 173"/>
                      <a:gd name="T35" fmla="*/ 1 h 20"/>
                      <a:gd name="T36" fmla="*/ 26 w 173"/>
                      <a:gd name="T37" fmla="*/ 2 h 20"/>
                      <a:gd name="T38" fmla="*/ 18 w 173"/>
                      <a:gd name="T39" fmla="*/ 3 h 20"/>
                      <a:gd name="T40" fmla="*/ 9 w 173"/>
                      <a:gd name="T41" fmla="*/ 4 h 20"/>
                      <a:gd name="T42" fmla="*/ 8 w 173"/>
                      <a:gd name="T43" fmla="*/ 8 h 20"/>
                      <a:gd name="T44" fmla="*/ 6 w 173"/>
                      <a:gd name="T45" fmla="*/ 10 h 20"/>
                      <a:gd name="T46" fmla="*/ 4 w 173"/>
                      <a:gd name="T47" fmla="*/ 10 h 20"/>
                      <a:gd name="T48" fmla="*/ 0 w 173"/>
                      <a:gd name="T49" fmla="*/ 10 h 20"/>
                      <a:gd name="T50" fmla="*/ 7 w 173"/>
                      <a:gd name="T51" fmla="*/ 10 h 20"/>
                      <a:gd name="T52" fmla="*/ 15 w 173"/>
                      <a:gd name="T53" fmla="*/ 10 h 20"/>
                      <a:gd name="T54" fmla="*/ 21 w 173"/>
                      <a:gd name="T55" fmla="*/ 10 h 20"/>
                      <a:gd name="T56" fmla="*/ 29 w 173"/>
                      <a:gd name="T57" fmla="*/ 10 h 20"/>
                      <a:gd name="T58" fmla="*/ 36 w 173"/>
                      <a:gd name="T59" fmla="*/ 10 h 20"/>
                      <a:gd name="T60" fmla="*/ 49 w 173"/>
                      <a:gd name="T61" fmla="*/ 9 h 20"/>
                      <a:gd name="T62" fmla="*/ 62 w 173"/>
                      <a:gd name="T63" fmla="*/ 8 h 20"/>
                      <a:gd name="T64" fmla="*/ 77 w 173"/>
                      <a:gd name="T65" fmla="*/ 7 h 20"/>
                      <a:gd name="T66" fmla="*/ 108 w 173"/>
                      <a:gd name="T67" fmla="*/ 6 h 20"/>
                      <a:gd name="T68" fmla="*/ 122 w 173"/>
                      <a:gd name="T69" fmla="*/ 6 h 20"/>
                      <a:gd name="T70" fmla="*/ 134 w 173"/>
                      <a:gd name="T71" fmla="*/ 7 h 20"/>
                      <a:gd name="T72" fmla="*/ 142 w 173"/>
                      <a:gd name="T73" fmla="*/ 9 h 20"/>
                      <a:gd name="T74" fmla="*/ 151 w 173"/>
                      <a:gd name="T75" fmla="*/ 10 h 20"/>
                      <a:gd name="T76" fmla="*/ 161 w 173"/>
                      <a:gd name="T77" fmla="*/ 10 h 20"/>
                      <a:gd name="T78" fmla="*/ 171 w 173"/>
                      <a:gd name="T79" fmla="*/ 10 h 20"/>
                      <a:gd name="T80" fmla="*/ 179 w 173"/>
                      <a:gd name="T81" fmla="*/ 10 h 20"/>
                      <a:gd name="T82" fmla="*/ 188 w 173"/>
                      <a:gd name="T83" fmla="*/ 10 h 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grpSp>
      <p:grpSp>
        <p:nvGrpSpPr>
          <p:cNvPr id="1037" name="Group 80"/>
          <p:cNvGrpSpPr/>
          <p:nvPr userDrawn="1"/>
        </p:nvGrpSpPr>
        <p:grpSpPr bwMode="auto">
          <a:xfrm>
            <a:off x="-6350" y="-69850"/>
            <a:ext cx="539750" cy="908050"/>
            <a:chOff x="0" y="3182"/>
            <a:chExt cx="808" cy="998"/>
          </a:xfrm>
        </p:grpSpPr>
        <p:grpSp>
          <p:nvGrpSpPr>
            <p:cNvPr id="1038" name="Group 81"/>
            <p:cNvGrpSpPr/>
            <p:nvPr/>
          </p:nvGrpSpPr>
          <p:grpSpPr bwMode="auto">
            <a:xfrm>
              <a:off x="0" y="3182"/>
              <a:ext cx="506" cy="927"/>
              <a:chOff x="1685" y="1023"/>
              <a:chExt cx="506" cy="927"/>
            </a:xfrm>
          </p:grpSpPr>
          <p:sp>
            <p:nvSpPr>
              <p:cNvPr id="1051" name="Freeform 82"/>
              <p:cNvSpPr/>
              <p:nvPr/>
            </p:nvSpPr>
            <p:spPr bwMode="ltGray">
              <a:xfrm>
                <a:off x="1733" y="1328"/>
                <a:ext cx="76" cy="618"/>
              </a:xfrm>
              <a:custGeom>
                <a:avLst/>
                <a:gdLst>
                  <a:gd name="T0" fmla="*/ 0 w 76"/>
                  <a:gd name="T1" fmla="*/ 54 h 621"/>
                  <a:gd name="T2" fmla="*/ 11 w 76"/>
                  <a:gd name="T3" fmla="*/ 253 h 621"/>
                  <a:gd name="T4" fmla="*/ 22 w 76"/>
                  <a:gd name="T5" fmla="*/ 410 h 621"/>
                  <a:gd name="T6" fmla="*/ 30 w 76"/>
                  <a:gd name="T7" fmla="*/ 522 h 621"/>
                  <a:gd name="T8" fmla="*/ 28 w 76"/>
                  <a:gd name="T9" fmla="*/ 572 h 621"/>
                  <a:gd name="T10" fmla="*/ 44 w 76"/>
                  <a:gd name="T11" fmla="*/ 572 h 621"/>
                  <a:gd name="T12" fmla="*/ 49 w 76"/>
                  <a:gd name="T13" fmla="*/ 504 h 621"/>
                  <a:gd name="T14" fmla="*/ 52 w 76"/>
                  <a:gd name="T15" fmla="*/ 402 h 621"/>
                  <a:gd name="T16" fmla="*/ 58 w 76"/>
                  <a:gd name="T17" fmla="*/ 303 h 621"/>
                  <a:gd name="T18" fmla="*/ 61 w 76"/>
                  <a:gd name="T19" fmla="*/ 234 h 621"/>
                  <a:gd name="T20" fmla="*/ 67 w 76"/>
                  <a:gd name="T21" fmla="*/ 119 h 621"/>
                  <a:gd name="T22" fmla="*/ 75 w 76"/>
                  <a:gd name="T23" fmla="*/ 36 h 621"/>
                  <a:gd name="T24" fmla="*/ 70 w 76"/>
                  <a:gd name="T25" fmla="*/ 11 h 621"/>
                  <a:gd name="T26" fmla="*/ 62 w 76"/>
                  <a:gd name="T27" fmla="*/ 0 h 621"/>
                  <a:gd name="T28" fmla="*/ 53 w 76"/>
                  <a:gd name="T29" fmla="*/ 105 h 621"/>
                  <a:gd name="T30" fmla="*/ 45 w 76"/>
                  <a:gd name="T31" fmla="*/ 208 h 621"/>
                  <a:gd name="T32" fmla="*/ 43 w 76"/>
                  <a:gd name="T33" fmla="*/ 289 h 621"/>
                  <a:gd name="T34" fmla="*/ 40 w 76"/>
                  <a:gd name="T35" fmla="*/ 358 h 621"/>
                  <a:gd name="T36" fmla="*/ 34 w 76"/>
                  <a:gd name="T37" fmla="*/ 443 h 621"/>
                  <a:gd name="T38" fmla="*/ 25 w 76"/>
                  <a:gd name="T39" fmla="*/ 302 h 621"/>
                  <a:gd name="T40" fmla="*/ 15 w 76"/>
                  <a:gd name="T41" fmla="*/ 171 h 621"/>
                  <a:gd name="T42" fmla="*/ 0 w 76"/>
                  <a:gd name="T43" fmla="*/ 54 h 6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2" name="Freeform 83"/>
              <p:cNvSpPr/>
              <p:nvPr/>
            </p:nvSpPr>
            <p:spPr bwMode="ltGray">
              <a:xfrm>
                <a:off x="1790" y="1583"/>
                <a:ext cx="121" cy="349"/>
              </a:xfrm>
              <a:custGeom>
                <a:avLst/>
                <a:gdLst>
                  <a:gd name="T0" fmla="*/ 0 w 120"/>
                  <a:gd name="T1" fmla="*/ 161 h 349"/>
                  <a:gd name="T2" fmla="*/ 10 w 120"/>
                  <a:gd name="T3" fmla="*/ 232 h 349"/>
                  <a:gd name="T4" fmla="*/ 20 w 120"/>
                  <a:gd name="T5" fmla="*/ 289 h 349"/>
                  <a:gd name="T6" fmla="*/ 26 w 120"/>
                  <a:gd name="T7" fmla="*/ 331 h 349"/>
                  <a:gd name="T8" fmla="*/ 25 w 120"/>
                  <a:gd name="T9" fmla="*/ 348 h 349"/>
                  <a:gd name="T10" fmla="*/ 39 w 120"/>
                  <a:gd name="T11" fmla="*/ 348 h 349"/>
                  <a:gd name="T12" fmla="*/ 43 w 120"/>
                  <a:gd name="T13" fmla="*/ 323 h 349"/>
                  <a:gd name="T14" fmla="*/ 45 w 120"/>
                  <a:gd name="T15" fmla="*/ 286 h 349"/>
                  <a:gd name="T16" fmla="*/ 51 w 120"/>
                  <a:gd name="T17" fmla="*/ 252 h 349"/>
                  <a:gd name="T18" fmla="*/ 54 w 120"/>
                  <a:gd name="T19" fmla="*/ 226 h 349"/>
                  <a:gd name="T20" fmla="*/ 59 w 120"/>
                  <a:gd name="T21" fmla="*/ 188 h 349"/>
                  <a:gd name="T22" fmla="*/ 82 w 120"/>
                  <a:gd name="T23" fmla="*/ 156 h 349"/>
                  <a:gd name="T24" fmla="*/ 87 w 120"/>
                  <a:gd name="T25" fmla="*/ 127 h 349"/>
                  <a:gd name="T26" fmla="*/ 93 w 120"/>
                  <a:gd name="T27" fmla="*/ 96 h 349"/>
                  <a:gd name="T28" fmla="*/ 102 w 120"/>
                  <a:gd name="T29" fmla="*/ 66 h 349"/>
                  <a:gd name="T30" fmla="*/ 112 w 120"/>
                  <a:gd name="T31" fmla="*/ 40 h 349"/>
                  <a:gd name="T32" fmla="*/ 129 w 120"/>
                  <a:gd name="T33" fmla="*/ 15 h 349"/>
                  <a:gd name="T34" fmla="*/ 135 w 120"/>
                  <a:gd name="T35" fmla="*/ 5 h 349"/>
                  <a:gd name="T36" fmla="*/ 128 w 120"/>
                  <a:gd name="T37" fmla="*/ 0 h 349"/>
                  <a:gd name="T38" fmla="*/ 117 w 120"/>
                  <a:gd name="T39" fmla="*/ 10 h 349"/>
                  <a:gd name="T40" fmla="*/ 102 w 120"/>
                  <a:gd name="T41" fmla="*/ 33 h 349"/>
                  <a:gd name="T42" fmla="*/ 91 w 120"/>
                  <a:gd name="T43" fmla="*/ 57 h 349"/>
                  <a:gd name="T44" fmla="*/ 82 w 120"/>
                  <a:gd name="T45" fmla="*/ 81 h 349"/>
                  <a:gd name="T46" fmla="*/ 76 w 120"/>
                  <a:gd name="T47" fmla="*/ 113 h 349"/>
                  <a:gd name="T48" fmla="*/ 55 w 120"/>
                  <a:gd name="T49" fmla="*/ 144 h 349"/>
                  <a:gd name="T50" fmla="*/ 47 w 120"/>
                  <a:gd name="T51" fmla="*/ 184 h 349"/>
                  <a:gd name="T52" fmla="*/ 40 w 120"/>
                  <a:gd name="T53" fmla="*/ 217 h 349"/>
                  <a:gd name="T54" fmla="*/ 37 w 120"/>
                  <a:gd name="T55" fmla="*/ 244 h 349"/>
                  <a:gd name="T56" fmla="*/ 36 w 120"/>
                  <a:gd name="T57" fmla="*/ 272 h 349"/>
                  <a:gd name="T58" fmla="*/ 30 w 120"/>
                  <a:gd name="T59" fmla="*/ 300 h 349"/>
                  <a:gd name="T60" fmla="*/ 22 w 120"/>
                  <a:gd name="T61" fmla="*/ 251 h 349"/>
                  <a:gd name="T62" fmla="*/ 13 w 120"/>
                  <a:gd name="T63" fmla="*/ 205 h 349"/>
                  <a:gd name="T64" fmla="*/ 0 w 120"/>
                  <a:gd name="T65" fmla="*/ 161 h 3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3" name="Freeform 84"/>
              <p:cNvSpPr/>
              <p:nvPr/>
            </p:nvSpPr>
            <p:spPr bwMode="ltGray">
              <a:xfrm>
                <a:off x="1685" y="1239"/>
                <a:ext cx="266" cy="391"/>
              </a:xfrm>
              <a:custGeom>
                <a:avLst/>
                <a:gdLst>
                  <a:gd name="T0" fmla="*/ 107 w 266"/>
                  <a:gd name="T1" fmla="*/ 123 h 391"/>
                  <a:gd name="T2" fmla="*/ 116 w 266"/>
                  <a:gd name="T3" fmla="*/ 135 h 391"/>
                  <a:gd name="T4" fmla="*/ 163 w 266"/>
                  <a:gd name="T5" fmla="*/ 114 h 391"/>
                  <a:gd name="T6" fmla="*/ 211 w 266"/>
                  <a:gd name="T7" fmla="*/ 81 h 391"/>
                  <a:gd name="T8" fmla="*/ 233 w 266"/>
                  <a:gd name="T9" fmla="*/ 46 h 391"/>
                  <a:gd name="T10" fmla="*/ 220 w 266"/>
                  <a:gd name="T11" fmla="*/ 76 h 391"/>
                  <a:gd name="T12" fmla="*/ 183 w 266"/>
                  <a:gd name="T13" fmla="*/ 109 h 391"/>
                  <a:gd name="T14" fmla="*/ 142 w 266"/>
                  <a:gd name="T15" fmla="*/ 138 h 391"/>
                  <a:gd name="T16" fmla="*/ 102 w 266"/>
                  <a:gd name="T17" fmla="*/ 159 h 391"/>
                  <a:gd name="T18" fmla="*/ 119 w 266"/>
                  <a:gd name="T19" fmla="*/ 178 h 391"/>
                  <a:gd name="T20" fmla="*/ 155 w 266"/>
                  <a:gd name="T21" fmla="*/ 180 h 391"/>
                  <a:gd name="T22" fmla="*/ 202 w 266"/>
                  <a:gd name="T23" fmla="*/ 187 h 391"/>
                  <a:gd name="T24" fmla="*/ 239 w 266"/>
                  <a:gd name="T25" fmla="*/ 204 h 391"/>
                  <a:gd name="T26" fmla="*/ 251 w 266"/>
                  <a:gd name="T27" fmla="*/ 215 h 391"/>
                  <a:gd name="T28" fmla="*/ 213 w 266"/>
                  <a:gd name="T29" fmla="*/ 204 h 391"/>
                  <a:gd name="T30" fmla="*/ 162 w 266"/>
                  <a:gd name="T31" fmla="*/ 198 h 391"/>
                  <a:gd name="T32" fmla="*/ 114 w 266"/>
                  <a:gd name="T33" fmla="*/ 195 h 391"/>
                  <a:gd name="T34" fmla="*/ 88 w 266"/>
                  <a:gd name="T35" fmla="*/ 203 h 391"/>
                  <a:gd name="T36" fmla="*/ 93 w 266"/>
                  <a:gd name="T37" fmla="*/ 248 h 391"/>
                  <a:gd name="T38" fmla="*/ 93 w 266"/>
                  <a:gd name="T39" fmla="*/ 307 h 391"/>
                  <a:gd name="T40" fmla="*/ 77 w 266"/>
                  <a:gd name="T41" fmla="*/ 354 h 391"/>
                  <a:gd name="T42" fmla="*/ 46 w 266"/>
                  <a:gd name="T43" fmla="*/ 390 h 391"/>
                  <a:gd name="T44" fmla="*/ 50 w 266"/>
                  <a:gd name="T45" fmla="*/ 346 h 391"/>
                  <a:gd name="T46" fmla="*/ 61 w 266"/>
                  <a:gd name="T47" fmla="*/ 299 h 391"/>
                  <a:gd name="T48" fmla="*/ 67 w 266"/>
                  <a:gd name="T49" fmla="*/ 238 h 391"/>
                  <a:gd name="T50" fmla="*/ 64 w 266"/>
                  <a:gd name="T51" fmla="*/ 198 h 391"/>
                  <a:gd name="T52" fmla="*/ 48 w 266"/>
                  <a:gd name="T53" fmla="*/ 221 h 391"/>
                  <a:gd name="T54" fmla="*/ 39 w 266"/>
                  <a:gd name="T55" fmla="*/ 273 h 391"/>
                  <a:gd name="T56" fmla="*/ 32 w 266"/>
                  <a:gd name="T57" fmla="*/ 325 h 391"/>
                  <a:gd name="T58" fmla="*/ 10 w 266"/>
                  <a:gd name="T59" fmla="*/ 364 h 391"/>
                  <a:gd name="T60" fmla="*/ 2 w 266"/>
                  <a:gd name="T61" fmla="*/ 364 h 391"/>
                  <a:gd name="T62" fmla="*/ 2 w 266"/>
                  <a:gd name="T63" fmla="*/ 324 h 391"/>
                  <a:gd name="T64" fmla="*/ 17 w 266"/>
                  <a:gd name="T65" fmla="*/ 287 h 391"/>
                  <a:gd name="T66" fmla="*/ 34 w 266"/>
                  <a:gd name="T67" fmla="*/ 239 h 391"/>
                  <a:gd name="T68" fmla="*/ 42 w 266"/>
                  <a:gd name="T69" fmla="*/ 204 h 391"/>
                  <a:gd name="T70" fmla="*/ 26 w 266"/>
                  <a:gd name="T71" fmla="*/ 182 h 391"/>
                  <a:gd name="T72" fmla="*/ 2 w 266"/>
                  <a:gd name="T73" fmla="*/ 184 h 391"/>
                  <a:gd name="T74" fmla="*/ 2 w 266"/>
                  <a:gd name="T75" fmla="*/ 184 h 391"/>
                  <a:gd name="T76" fmla="*/ 2 w 266"/>
                  <a:gd name="T77" fmla="*/ 184 h 391"/>
                  <a:gd name="T78" fmla="*/ 2 w 266"/>
                  <a:gd name="T79" fmla="*/ 184 h 391"/>
                  <a:gd name="T80" fmla="*/ 2 w 266"/>
                  <a:gd name="T81" fmla="*/ 184 h 391"/>
                  <a:gd name="T82" fmla="*/ 2 w 266"/>
                  <a:gd name="T83" fmla="*/ 184 h 391"/>
                  <a:gd name="T84" fmla="*/ 13 w 266"/>
                  <a:gd name="T85" fmla="*/ 161 h 391"/>
                  <a:gd name="T86" fmla="*/ 13 w 266"/>
                  <a:gd name="T87" fmla="*/ 138 h 391"/>
                  <a:gd name="T88" fmla="*/ 2 w 266"/>
                  <a:gd name="T89" fmla="*/ 105 h 391"/>
                  <a:gd name="T90" fmla="*/ 2 w 266"/>
                  <a:gd name="T91" fmla="*/ 105 h 391"/>
                  <a:gd name="T92" fmla="*/ 2 w 266"/>
                  <a:gd name="T93" fmla="*/ 105 h 391"/>
                  <a:gd name="T94" fmla="*/ 2 w 266"/>
                  <a:gd name="T95" fmla="*/ 105 h 391"/>
                  <a:gd name="T96" fmla="*/ 24 w 266"/>
                  <a:gd name="T97" fmla="*/ 122 h 391"/>
                  <a:gd name="T98" fmla="*/ 53 w 266"/>
                  <a:gd name="T99" fmla="*/ 157 h 391"/>
                  <a:gd name="T100" fmla="*/ 55 w 266"/>
                  <a:gd name="T101" fmla="*/ 130 h 391"/>
                  <a:gd name="T102" fmla="*/ 24 w 266"/>
                  <a:gd name="T103" fmla="*/ 91 h 391"/>
                  <a:gd name="T104" fmla="*/ 2 w 266"/>
                  <a:gd name="T105" fmla="*/ 65 h 391"/>
                  <a:gd name="T106" fmla="*/ 2 w 266"/>
                  <a:gd name="T107" fmla="*/ 65 h 391"/>
                  <a:gd name="T108" fmla="*/ 2 w 266"/>
                  <a:gd name="T109" fmla="*/ 48 h 391"/>
                  <a:gd name="T110" fmla="*/ 30 w 266"/>
                  <a:gd name="T111" fmla="*/ 87 h 391"/>
                  <a:gd name="T112" fmla="*/ 61 w 266"/>
                  <a:gd name="T113" fmla="*/ 138 h 391"/>
                  <a:gd name="T114" fmla="*/ 80 w 266"/>
                  <a:gd name="T115" fmla="*/ 127 h 391"/>
                  <a:gd name="T116" fmla="*/ 106 w 266"/>
                  <a:gd name="T117" fmla="*/ 87 h 391"/>
                  <a:gd name="T118" fmla="*/ 139 w 266"/>
                  <a:gd name="T119" fmla="*/ 39 h 391"/>
                  <a:gd name="T120" fmla="*/ 165 w 266"/>
                  <a:gd name="T121" fmla="*/ 6 h 391"/>
                  <a:gd name="T122" fmla="*/ 163 w 266"/>
                  <a:gd name="T123" fmla="*/ 29 h 391"/>
                  <a:gd name="T124" fmla="*/ 137 w 266"/>
                  <a:gd name="T125" fmla="*/ 76 h 39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64"/>
                    </a:lnTo>
                    <a:lnTo>
                      <a:pt x="2" y="34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6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44"/>
                    </a:lnTo>
                    <a:lnTo>
                      <a:pt x="2" y="65"/>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54" name="Group 85"/>
              <p:cNvGrpSpPr/>
              <p:nvPr/>
            </p:nvGrpSpPr>
            <p:grpSpPr bwMode="auto">
              <a:xfrm>
                <a:off x="1707" y="1466"/>
                <a:ext cx="484" cy="368"/>
                <a:chOff x="1707" y="1466"/>
                <a:chExt cx="484" cy="368"/>
              </a:xfrm>
            </p:grpSpPr>
            <p:sp>
              <p:nvSpPr>
                <p:cNvPr id="1056" name="Freeform 86"/>
                <p:cNvSpPr/>
                <p:nvPr/>
              </p:nvSpPr>
              <p:spPr bwMode="ltGray">
                <a:xfrm>
                  <a:off x="1752" y="1466"/>
                  <a:ext cx="440" cy="342"/>
                </a:xfrm>
                <a:custGeom>
                  <a:avLst/>
                  <a:gdLst>
                    <a:gd name="T0" fmla="*/ 167 w 440"/>
                    <a:gd name="T1" fmla="*/ 42 h 342"/>
                    <a:gd name="T2" fmla="*/ 202 w 440"/>
                    <a:gd name="T3" fmla="*/ 14 h 342"/>
                    <a:gd name="T4" fmla="*/ 245 w 440"/>
                    <a:gd name="T5" fmla="*/ 3 h 342"/>
                    <a:gd name="T6" fmla="*/ 292 w 440"/>
                    <a:gd name="T7" fmla="*/ 2 h 342"/>
                    <a:gd name="T8" fmla="*/ 304 w 440"/>
                    <a:gd name="T9" fmla="*/ 7 h 342"/>
                    <a:gd name="T10" fmla="*/ 272 w 440"/>
                    <a:gd name="T11" fmla="*/ 15 h 342"/>
                    <a:gd name="T12" fmla="*/ 236 w 440"/>
                    <a:gd name="T13" fmla="*/ 26 h 342"/>
                    <a:gd name="T14" fmla="*/ 195 w 440"/>
                    <a:gd name="T15" fmla="*/ 55 h 342"/>
                    <a:gd name="T16" fmla="*/ 191 w 440"/>
                    <a:gd name="T17" fmla="*/ 94 h 342"/>
                    <a:gd name="T18" fmla="*/ 252 w 440"/>
                    <a:gd name="T19" fmla="*/ 70 h 342"/>
                    <a:gd name="T20" fmla="*/ 301 w 440"/>
                    <a:gd name="T21" fmla="*/ 67 h 342"/>
                    <a:gd name="T22" fmla="*/ 354 w 440"/>
                    <a:gd name="T23" fmla="*/ 72 h 342"/>
                    <a:gd name="T24" fmla="*/ 416 w 440"/>
                    <a:gd name="T25" fmla="*/ 79 h 342"/>
                    <a:gd name="T26" fmla="*/ 417 w 440"/>
                    <a:gd name="T27" fmla="*/ 80 h 342"/>
                    <a:gd name="T28" fmla="*/ 357 w 440"/>
                    <a:gd name="T29" fmla="*/ 83 h 342"/>
                    <a:gd name="T30" fmla="*/ 302 w 440"/>
                    <a:gd name="T31" fmla="*/ 84 h 342"/>
                    <a:gd name="T32" fmla="*/ 254 w 440"/>
                    <a:gd name="T33" fmla="*/ 90 h 342"/>
                    <a:gd name="T34" fmla="*/ 200 w 440"/>
                    <a:gd name="T35" fmla="*/ 103 h 342"/>
                    <a:gd name="T36" fmla="*/ 222 w 440"/>
                    <a:gd name="T37" fmla="*/ 123 h 342"/>
                    <a:gd name="T38" fmla="*/ 238 w 440"/>
                    <a:gd name="T39" fmla="*/ 142 h 342"/>
                    <a:gd name="T40" fmla="*/ 184 w 440"/>
                    <a:gd name="T41" fmla="*/ 125 h 342"/>
                    <a:gd name="T42" fmla="*/ 173 w 440"/>
                    <a:gd name="T43" fmla="*/ 136 h 342"/>
                    <a:gd name="T44" fmla="*/ 232 w 440"/>
                    <a:gd name="T45" fmla="*/ 145 h 342"/>
                    <a:gd name="T46" fmla="*/ 282 w 440"/>
                    <a:gd name="T47" fmla="*/ 157 h 342"/>
                    <a:gd name="T48" fmla="*/ 321 w 440"/>
                    <a:gd name="T49" fmla="*/ 190 h 342"/>
                    <a:gd name="T50" fmla="*/ 351 w 440"/>
                    <a:gd name="T51" fmla="*/ 234 h 342"/>
                    <a:gd name="T52" fmla="*/ 344 w 440"/>
                    <a:gd name="T53" fmla="*/ 242 h 342"/>
                    <a:gd name="T54" fmla="*/ 304 w 440"/>
                    <a:gd name="T55" fmla="*/ 214 h 342"/>
                    <a:gd name="T56" fmla="*/ 259 w 440"/>
                    <a:gd name="T57" fmla="*/ 183 h 342"/>
                    <a:gd name="T58" fmla="*/ 211 w 440"/>
                    <a:gd name="T59" fmla="*/ 162 h 342"/>
                    <a:gd name="T60" fmla="*/ 180 w 440"/>
                    <a:gd name="T61" fmla="*/ 155 h 342"/>
                    <a:gd name="T62" fmla="*/ 206 w 440"/>
                    <a:gd name="T63" fmla="*/ 189 h 342"/>
                    <a:gd name="T64" fmla="*/ 238 w 440"/>
                    <a:gd name="T65" fmla="*/ 234 h 342"/>
                    <a:gd name="T66" fmla="*/ 256 w 440"/>
                    <a:gd name="T67" fmla="*/ 275 h 342"/>
                    <a:gd name="T68" fmla="*/ 255 w 440"/>
                    <a:gd name="T69" fmla="*/ 313 h 342"/>
                    <a:gd name="T70" fmla="*/ 232 w 440"/>
                    <a:gd name="T71" fmla="*/ 271 h 342"/>
                    <a:gd name="T72" fmla="*/ 208 w 440"/>
                    <a:gd name="T73" fmla="*/ 226 h 342"/>
                    <a:gd name="T74" fmla="*/ 181 w 440"/>
                    <a:gd name="T75" fmla="*/ 185 h 342"/>
                    <a:gd name="T76" fmla="*/ 157 w 440"/>
                    <a:gd name="T77" fmla="*/ 149 h 342"/>
                    <a:gd name="T78" fmla="*/ 115 w 440"/>
                    <a:gd name="T79" fmla="*/ 170 h 342"/>
                    <a:gd name="T80" fmla="*/ 80 w 440"/>
                    <a:gd name="T81" fmla="*/ 221 h 342"/>
                    <a:gd name="T82" fmla="*/ 51 w 440"/>
                    <a:gd name="T83" fmla="*/ 273 h 342"/>
                    <a:gd name="T84" fmla="*/ 18 w 440"/>
                    <a:gd name="T85" fmla="*/ 321 h 342"/>
                    <a:gd name="T86" fmla="*/ 8 w 440"/>
                    <a:gd name="T87" fmla="*/ 315 h 342"/>
                    <a:gd name="T88" fmla="*/ 47 w 440"/>
                    <a:gd name="T89" fmla="*/ 255 h 342"/>
                    <a:gd name="T90" fmla="*/ 82 w 440"/>
                    <a:gd name="T91" fmla="*/ 208 h 342"/>
                    <a:gd name="T92" fmla="*/ 112 w 440"/>
                    <a:gd name="T93" fmla="*/ 162 h 342"/>
                    <a:gd name="T94" fmla="*/ 139 w 440"/>
                    <a:gd name="T95" fmla="*/ 126 h 342"/>
                    <a:gd name="T96" fmla="*/ 99 w 440"/>
                    <a:gd name="T97" fmla="*/ 83 h 342"/>
                    <a:gd name="T98" fmla="*/ 43 w 440"/>
                    <a:gd name="T99" fmla="*/ 60 h 342"/>
                    <a:gd name="T100" fmla="*/ 20 w 440"/>
                    <a:gd name="T101" fmla="*/ 47 h 342"/>
                    <a:gd name="T102" fmla="*/ 63 w 440"/>
                    <a:gd name="T103" fmla="*/ 61 h 342"/>
                    <a:gd name="T104" fmla="*/ 122 w 440"/>
                    <a:gd name="T105" fmla="*/ 90 h 3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7" name="Freeform 87"/>
                <p:cNvSpPr/>
                <p:nvPr/>
              </p:nvSpPr>
              <p:spPr bwMode="ltGray">
                <a:xfrm>
                  <a:off x="1899" y="1641"/>
                  <a:ext cx="40" cy="195"/>
                </a:xfrm>
                <a:custGeom>
                  <a:avLst/>
                  <a:gdLst>
                    <a:gd name="T0" fmla="*/ 36 w 39"/>
                    <a:gd name="T1" fmla="*/ 0 h 193"/>
                    <a:gd name="T2" fmla="*/ 41 w 39"/>
                    <a:gd name="T3" fmla="*/ 9 h 193"/>
                    <a:gd name="T4" fmla="*/ 44 w 39"/>
                    <a:gd name="T5" fmla="*/ 15 h 193"/>
                    <a:gd name="T6" fmla="*/ 50 w 39"/>
                    <a:gd name="T7" fmla="*/ 24 h 193"/>
                    <a:gd name="T8" fmla="*/ 52 w 39"/>
                    <a:gd name="T9" fmla="*/ 33 h 193"/>
                    <a:gd name="T10" fmla="*/ 53 w 39"/>
                    <a:gd name="T11" fmla="*/ 43 h 193"/>
                    <a:gd name="T12" fmla="*/ 53 w 39"/>
                    <a:gd name="T13" fmla="*/ 72 h 193"/>
                    <a:gd name="T14" fmla="*/ 54 w 39"/>
                    <a:gd name="T15" fmla="*/ 80 h 193"/>
                    <a:gd name="T16" fmla="*/ 53 w 39"/>
                    <a:gd name="T17" fmla="*/ 91 h 193"/>
                    <a:gd name="T18" fmla="*/ 52 w 39"/>
                    <a:gd name="T19" fmla="*/ 102 h 193"/>
                    <a:gd name="T20" fmla="*/ 50 w 39"/>
                    <a:gd name="T21" fmla="*/ 113 h 193"/>
                    <a:gd name="T22" fmla="*/ 47 w 39"/>
                    <a:gd name="T23" fmla="*/ 129 h 193"/>
                    <a:gd name="T24" fmla="*/ 45 w 39"/>
                    <a:gd name="T25" fmla="*/ 138 h 193"/>
                    <a:gd name="T26" fmla="*/ 40 w 39"/>
                    <a:gd name="T27" fmla="*/ 151 h 193"/>
                    <a:gd name="T28" fmla="*/ 18 w 39"/>
                    <a:gd name="T29" fmla="*/ 175 h 193"/>
                    <a:gd name="T30" fmla="*/ 12 w 39"/>
                    <a:gd name="T31" fmla="*/ 187 h 193"/>
                    <a:gd name="T32" fmla="*/ 7 w 39"/>
                    <a:gd name="T33" fmla="*/ 197 h 193"/>
                    <a:gd name="T34" fmla="*/ 3 w 39"/>
                    <a:gd name="T35" fmla="*/ 206 h 193"/>
                    <a:gd name="T36" fmla="*/ 0 w 39"/>
                    <a:gd name="T37" fmla="*/ 224 h 193"/>
                    <a:gd name="T38" fmla="*/ 1 w 39"/>
                    <a:gd name="T39" fmla="*/ 206 h 193"/>
                    <a:gd name="T40" fmla="*/ 3 w 39"/>
                    <a:gd name="T41" fmla="*/ 194 h 193"/>
                    <a:gd name="T42" fmla="*/ 4 w 39"/>
                    <a:gd name="T43" fmla="*/ 183 h 193"/>
                    <a:gd name="T44" fmla="*/ 5 w 39"/>
                    <a:gd name="T45" fmla="*/ 165 h 193"/>
                    <a:gd name="T46" fmla="*/ 7 w 39"/>
                    <a:gd name="T47" fmla="*/ 140 h 193"/>
                    <a:gd name="T48" fmla="*/ 10 w 39"/>
                    <a:gd name="T49" fmla="*/ 129 h 193"/>
                    <a:gd name="T50" fmla="*/ 12 w 39"/>
                    <a:gd name="T51" fmla="*/ 118 h 193"/>
                    <a:gd name="T52" fmla="*/ 15 w 39"/>
                    <a:gd name="T53" fmla="*/ 109 h 193"/>
                    <a:gd name="T54" fmla="*/ 18 w 39"/>
                    <a:gd name="T55" fmla="*/ 98 h 193"/>
                    <a:gd name="T56" fmla="*/ 36 w 39"/>
                    <a:gd name="T57" fmla="*/ 88 h 193"/>
                    <a:gd name="T58" fmla="*/ 38 w 39"/>
                    <a:gd name="T59" fmla="*/ 77 h 193"/>
                    <a:gd name="T60" fmla="*/ 39 w 39"/>
                    <a:gd name="T61" fmla="*/ 68 h 193"/>
                    <a:gd name="T62" fmla="*/ 40 w 39"/>
                    <a:gd name="T63" fmla="*/ 41 h 193"/>
                    <a:gd name="T64" fmla="*/ 40 w 39"/>
                    <a:gd name="T65" fmla="*/ 30 h 193"/>
                    <a:gd name="T66" fmla="*/ 40 w 39"/>
                    <a:gd name="T67" fmla="*/ 15 h 193"/>
                    <a:gd name="T68" fmla="*/ 38 w 39"/>
                    <a:gd name="T69" fmla="*/ 8 h 193"/>
                    <a:gd name="T70" fmla="*/ 36 w 39"/>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8" name="Freeform 88"/>
                <p:cNvSpPr/>
                <p:nvPr/>
              </p:nvSpPr>
              <p:spPr bwMode="ltGray">
                <a:xfrm>
                  <a:off x="1716" y="1536"/>
                  <a:ext cx="171" cy="49"/>
                </a:xfrm>
                <a:custGeom>
                  <a:avLst/>
                  <a:gdLst>
                    <a:gd name="T0" fmla="*/ 170 w 171"/>
                    <a:gd name="T1" fmla="*/ 33 h 50"/>
                    <a:gd name="T2" fmla="*/ 167 w 171"/>
                    <a:gd name="T3" fmla="*/ 25 h 50"/>
                    <a:gd name="T4" fmla="*/ 163 w 171"/>
                    <a:gd name="T5" fmla="*/ 25 h 50"/>
                    <a:gd name="T6" fmla="*/ 160 w 171"/>
                    <a:gd name="T7" fmla="*/ 25 h 50"/>
                    <a:gd name="T8" fmla="*/ 153 w 171"/>
                    <a:gd name="T9" fmla="*/ 25 h 50"/>
                    <a:gd name="T10" fmla="*/ 147 w 171"/>
                    <a:gd name="T11" fmla="*/ 25 h 50"/>
                    <a:gd name="T12" fmla="*/ 140 w 171"/>
                    <a:gd name="T13" fmla="*/ 25 h 50"/>
                    <a:gd name="T14" fmla="*/ 132 w 171"/>
                    <a:gd name="T15" fmla="*/ 25 h 50"/>
                    <a:gd name="T16" fmla="*/ 123 w 171"/>
                    <a:gd name="T17" fmla="*/ 25 h 50"/>
                    <a:gd name="T18" fmla="*/ 111 w 171"/>
                    <a:gd name="T19" fmla="*/ 22 h 50"/>
                    <a:gd name="T20" fmla="*/ 100 w 171"/>
                    <a:gd name="T21" fmla="*/ 18 h 50"/>
                    <a:gd name="T22" fmla="*/ 92 w 171"/>
                    <a:gd name="T23" fmla="*/ 16 h 50"/>
                    <a:gd name="T24" fmla="*/ 80 w 171"/>
                    <a:gd name="T25" fmla="*/ 12 h 50"/>
                    <a:gd name="T26" fmla="*/ 67 w 171"/>
                    <a:gd name="T27" fmla="*/ 8 h 50"/>
                    <a:gd name="T28" fmla="*/ 55 w 171"/>
                    <a:gd name="T29" fmla="*/ 5 h 50"/>
                    <a:gd name="T30" fmla="*/ 42 w 171"/>
                    <a:gd name="T31" fmla="*/ 1 h 50"/>
                    <a:gd name="T32" fmla="*/ 28 w 171"/>
                    <a:gd name="T33" fmla="*/ 1 h 50"/>
                    <a:gd name="T34" fmla="*/ 15 w 171"/>
                    <a:gd name="T35" fmla="*/ 0 h 50"/>
                    <a:gd name="T36" fmla="*/ 12 w 171"/>
                    <a:gd name="T37" fmla="*/ 1 h 50"/>
                    <a:gd name="T38" fmla="*/ 7 w 171"/>
                    <a:gd name="T39" fmla="*/ 4 h 50"/>
                    <a:gd name="T40" fmla="*/ 3 w 171"/>
                    <a:gd name="T41" fmla="*/ 7 h 50"/>
                    <a:gd name="T42" fmla="*/ 0 w 171"/>
                    <a:gd name="T43" fmla="*/ 11 h 50"/>
                    <a:gd name="T44" fmla="*/ 5 w 171"/>
                    <a:gd name="T45" fmla="*/ 11 h 50"/>
                    <a:gd name="T46" fmla="*/ 12 w 171"/>
                    <a:gd name="T47" fmla="*/ 12 h 50"/>
                    <a:gd name="T48" fmla="*/ 19 w 171"/>
                    <a:gd name="T49" fmla="*/ 12 h 50"/>
                    <a:gd name="T50" fmla="*/ 23 w 171"/>
                    <a:gd name="T51" fmla="*/ 11 h 50"/>
                    <a:gd name="T52" fmla="*/ 30 w 171"/>
                    <a:gd name="T53" fmla="*/ 11 h 50"/>
                    <a:gd name="T54" fmla="*/ 39 w 171"/>
                    <a:gd name="T55" fmla="*/ 11 h 50"/>
                    <a:gd name="T56" fmla="*/ 51 w 171"/>
                    <a:gd name="T57" fmla="*/ 11 h 50"/>
                    <a:gd name="T58" fmla="*/ 61 w 171"/>
                    <a:gd name="T59" fmla="*/ 12 h 50"/>
                    <a:gd name="T60" fmla="*/ 71 w 171"/>
                    <a:gd name="T61" fmla="*/ 14 h 50"/>
                    <a:gd name="T62" fmla="*/ 81 w 171"/>
                    <a:gd name="T63" fmla="*/ 15 h 50"/>
                    <a:gd name="T64" fmla="*/ 91 w 171"/>
                    <a:gd name="T65" fmla="*/ 16 h 50"/>
                    <a:gd name="T66" fmla="*/ 99 w 171"/>
                    <a:gd name="T67" fmla="*/ 19 h 50"/>
                    <a:gd name="T68" fmla="*/ 108 w 171"/>
                    <a:gd name="T69" fmla="*/ 23 h 50"/>
                    <a:gd name="T70" fmla="*/ 116 w 171"/>
                    <a:gd name="T71" fmla="*/ 25 h 50"/>
                    <a:gd name="T72" fmla="*/ 125 w 171"/>
                    <a:gd name="T73" fmla="*/ 25 h 50"/>
                    <a:gd name="T74" fmla="*/ 129 w 171"/>
                    <a:gd name="T75" fmla="*/ 25 h 50"/>
                    <a:gd name="T76" fmla="*/ 134 w 171"/>
                    <a:gd name="T77" fmla="*/ 25 h 50"/>
                    <a:gd name="T78" fmla="*/ 140 w 171"/>
                    <a:gd name="T79" fmla="*/ 25 h 50"/>
                    <a:gd name="T80" fmla="*/ 146 w 171"/>
                    <a:gd name="T81" fmla="*/ 25 h 50"/>
                    <a:gd name="T82" fmla="*/ 152 w 171"/>
                    <a:gd name="T83" fmla="*/ 25 h 50"/>
                    <a:gd name="T84" fmla="*/ 161 w 171"/>
                    <a:gd name="T85" fmla="*/ 28 h 50"/>
                    <a:gd name="T86" fmla="*/ 167 w 171"/>
                    <a:gd name="T87" fmla="*/ 30 h 50"/>
                    <a:gd name="T88" fmla="*/ 170 w 171"/>
                    <a:gd name="T89" fmla="*/ 33 h 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9" name="Freeform 89"/>
                <p:cNvSpPr/>
                <p:nvPr/>
              </p:nvSpPr>
              <p:spPr bwMode="ltGray">
                <a:xfrm>
                  <a:off x="1706" y="1564"/>
                  <a:ext cx="178" cy="21"/>
                </a:xfrm>
                <a:custGeom>
                  <a:avLst/>
                  <a:gdLst>
                    <a:gd name="T0" fmla="*/ 192 w 177"/>
                    <a:gd name="T1" fmla="*/ 20 h 21"/>
                    <a:gd name="T2" fmla="*/ 187 w 177"/>
                    <a:gd name="T3" fmla="*/ 18 h 21"/>
                    <a:gd name="T4" fmla="*/ 182 w 177"/>
                    <a:gd name="T5" fmla="*/ 16 h 21"/>
                    <a:gd name="T6" fmla="*/ 177 w 177"/>
                    <a:gd name="T7" fmla="*/ 13 h 21"/>
                    <a:gd name="T8" fmla="*/ 171 w 177"/>
                    <a:gd name="T9" fmla="*/ 12 h 21"/>
                    <a:gd name="T10" fmla="*/ 165 w 177"/>
                    <a:gd name="T11" fmla="*/ 10 h 21"/>
                    <a:gd name="T12" fmla="*/ 157 w 177"/>
                    <a:gd name="T13" fmla="*/ 6 h 21"/>
                    <a:gd name="T14" fmla="*/ 150 w 177"/>
                    <a:gd name="T15" fmla="*/ 3 h 21"/>
                    <a:gd name="T16" fmla="*/ 144 w 177"/>
                    <a:gd name="T17" fmla="*/ 2 h 21"/>
                    <a:gd name="T18" fmla="*/ 136 w 177"/>
                    <a:gd name="T19" fmla="*/ 3 h 21"/>
                    <a:gd name="T20" fmla="*/ 126 w 177"/>
                    <a:gd name="T21" fmla="*/ 5 h 21"/>
                    <a:gd name="T22" fmla="*/ 122 w 177"/>
                    <a:gd name="T23" fmla="*/ 5 h 21"/>
                    <a:gd name="T24" fmla="*/ 109 w 177"/>
                    <a:gd name="T25" fmla="*/ 3 h 21"/>
                    <a:gd name="T26" fmla="*/ 78 w 177"/>
                    <a:gd name="T27" fmla="*/ 1 h 21"/>
                    <a:gd name="T28" fmla="*/ 69 w 177"/>
                    <a:gd name="T29" fmla="*/ 0 h 21"/>
                    <a:gd name="T30" fmla="*/ 57 w 177"/>
                    <a:gd name="T31" fmla="*/ 0 h 21"/>
                    <a:gd name="T32" fmla="*/ 44 w 177"/>
                    <a:gd name="T33" fmla="*/ 0 h 21"/>
                    <a:gd name="T34" fmla="*/ 36 w 177"/>
                    <a:gd name="T35" fmla="*/ 1 h 21"/>
                    <a:gd name="T36" fmla="*/ 27 w 177"/>
                    <a:gd name="T37" fmla="*/ 2 h 21"/>
                    <a:gd name="T38" fmla="*/ 18 w 177"/>
                    <a:gd name="T39" fmla="*/ 3 h 21"/>
                    <a:gd name="T40" fmla="*/ 9 w 177"/>
                    <a:gd name="T41" fmla="*/ 4 h 21"/>
                    <a:gd name="T42" fmla="*/ 8 w 177"/>
                    <a:gd name="T43" fmla="*/ 8 h 21"/>
                    <a:gd name="T44" fmla="*/ 7 w 177"/>
                    <a:gd name="T45" fmla="*/ 11 h 21"/>
                    <a:gd name="T46" fmla="*/ 4 w 177"/>
                    <a:gd name="T47" fmla="*/ 15 h 21"/>
                    <a:gd name="T48" fmla="*/ 0 w 177"/>
                    <a:gd name="T49" fmla="*/ 17 h 21"/>
                    <a:gd name="T50" fmla="*/ 7 w 177"/>
                    <a:gd name="T51" fmla="*/ 16 h 21"/>
                    <a:gd name="T52" fmla="*/ 15 w 177"/>
                    <a:gd name="T53" fmla="*/ 14 h 21"/>
                    <a:gd name="T54" fmla="*/ 22 w 177"/>
                    <a:gd name="T55" fmla="*/ 12 h 21"/>
                    <a:gd name="T56" fmla="*/ 29 w 177"/>
                    <a:gd name="T57" fmla="*/ 11 h 21"/>
                    <a:gd name="T58" fmla="*/ 37 w 177"/>
                    <a:gd name="T59" fmla="*/ 10 h 21"/>
                    <a:gd name="T60" fmla="*/ 50 w 177"/>
                    <a:gd name="T61" fmla="*/ 10 h 21"/>
                    <a:gd name="T62" fmla="*/ 63 w 177"/>
                    <a:gd name="T63" fmla="*/ 8 h 21"/>
                    <a:gd name="T64" fmla="*/ 79 w 177"/>
                    <a:gd name="T65" fmla="*/ 8 h 21"/>
                    <a:gd name="T66" fmla="*/ 110 w 177"/>
                    <a:gd name="T67" fmla="*/ 7 h 21"/>
                    <a:gd name="T68" fmla="*/ 124 w 177"/>
                    <a:gd name="T69" fmla="*/ 6 h 21"/>
                    <a:gd name="T70" fmla="*/ 136 w 177"/>
                    <a:gd name="T71" fmla="*/ 7 h 21"/>
                    <a:gd name="T72" fmla="*/ 145 w 177"/>
                    <a:gd name="T73" fmla="*/ 10 h 21"/>
                    <a:gd name="T74" fmla="*/ 154 w 177"/>
                    <a:gd name="T75" fmla="*/ 12 h 21"/>
                    <a:gd name="T76" fmla="*/ 164 w 177"/>
                    <a:gd name="T77" fmla="*/ 14 h 21"/>
                    <a:gd name="T78" fmla="*/ 175 w 177"/>
                    <a:gd name="T79" fmla="*/ 17 h 21"/>
                    <a:gd name="T80" fmla="*/ 183 w 177"/>
                    <a:gd name="T81" fmla="*/ 18 h 21"/>
                    <a:gd name="T82" fmla="*/ 192 w 177"/>
                    <a:gd name="T83" fmla="*/ 20 h 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055" name="Freeform 90"/>
              <p:cNvSpPr/>
              <p:nvPr/>
            </p:nvSpPr>
            <p:spPr bwMode="ltGray">
              <a:xfrm>
                <a:off x="1692" y="1023"/>
                <a:ext cx="259" cy="373"/>
              </a:xfrm>
              <a:custGeom>
                <a:avLst/>
                <a:gdLst>
                  <a:gd name="T0" fmla="*/ 66 w 261"/>
                  <a:gd name="T1" fmla="*/ 162 h 374"/>
                  <a:gd name="T2" fmla="*/ 74 w 261"/>
                  <a:gd name="T3" fmla="*/ 154 h 374"/>
                  <a:gd name="T4" fmla="*/ 65 w 261"/>
                  <a:gd name="T5" fmla="*/ 104 h 374"/>
                  <a:gd name="T6" fmla="*/ 54 w 261"/>
                  <a:gd name="T7" fmla="*/ 56 h 374"/>
                  <a:gd name="T8" fmla="*/ 31 w 261"/>
                  <a:gd name="T9" fmla="*/ 33 h 374"/>
                  <a:gd name="T10" fmla="*/ 51 w 261"/>
                  <a:gd name="T11" fmla="*/ 45 h 374"/>
                  <a:gd name="T12" fmla="*/ 65 w 261"/>
                  <a:gd name="T13" fmla="*/ 84 h 374"/>
                  <a:gd name="T14" fmla="*/ 76 w 261"/>
                  <a:gd name="T15" fmla="*/ 126 h 374"/>
                  <a:gd name="T16" fmla="*/ 90 w 261"/>
                  <a:gd name="T17" fmla="*/ 168 h 374"/>
                  <a:gd name="T18" fmla="*/ 102 w 261"/>
                  <a:gd name="T19" fmla="*/ 150 h 374"/>
                  <a:gd name="T20" fmla="*/ 105 w 261"/>
                  <a:gd name="T21" fmla="*/ 114 h 374"/>
                  <a:gd name="T22" fmla="*/ 109 w 261"/>
                  <a:gd name="T23" fmla="*/ 65 h 374"/>
                  <a:gd name="T24" fmla="*/ 120 w 261"/>
                  <a:gd name="T25" fmla="*/ 26 h 374"/>
                  <a:gd name="T26" fmla="*/ 127 w 261"/>
                  <a:gd name="T27" fmla="*/ 12 h 374"/>
                  <a:gd name="T28" fmla="*/ 120 w 261"/>
                  <a:gd name="T29" fmla="*/ 53 h 374"/>
                  <a:gd name="T30" fmla="*/ 116 w 261"/>
                  <a:gd name="T31" fmla="*/ 106 h 374"/>
                  <a:gd name="T32" fmla="*/ 114 w 261"/>
                  <a:gd name="T33" fmla="*/ 155 h 374"/>
                  <a:gd name="T34" fmla="*/ 120 w 261"/>
                  <a:gd name="T35" fmla="*/ 183 h 374"/>
                  <a:gd name="T36" fmla="*/ 150 w 261"/>
                  <a:gd name="T37" fmla="*/ 177 h 374"/>
                  <a:gd name="T38" fmla="*/ 184 w 261"/>
                  <a:gd name="T39" fmla="*/ 178 h 374"/>
                  <a:gd name="T40" fmla="*/ 204 w 261"/>
                  <a:gd name="T41" fmla="*/ 187 h 374"/>
                  <a:gd name="T42" fmla="*/ 228 w 261"/>
                  <a:gd name="T43" fmla="*/ 211 h 374"/>
                  <a:gd name="T44" fmla="*/ 199 w 261"/>
                  <a:gd name="T45" fmla="*/ 206 h 374"/>
                  <a:gd name="T46" fmla="*/ 181 w 261"/>
                  <a:gd name="T47" fmla="*/ 195 h 374"/>
                  <a:gd name="T48" fmla="*/ 143 w 261"/>
                  <a:gd name="T49" fmla="*/ 188 h 374"/>
                  <a:gd name="T50" fmla="*/ 116 w 261"/>
                  <a:gd name="T51" fmla="*/ 192 h 374"/>
                  <a:gd name="T52" fmla="*/ 131 w 261"/>
                  <a:gd name="T53" fmla="*/ 208 h 374"/>
                  <a:gd name="T54" fmla="*/ 166 w 261"/>
                  <a:gd name="T55" fmla="*/ 217 h 374"/>
                  <a:gd name="T56" fmla="*/ 190 w 261"/>
                  <a:gd name="T57" fmla="*/ 224 h 374"/>
                  <a:gd name="T58" fmla="*/ 211 w 261"/>
                  <a:gd name="T59" fmla="*/ 248 h 374"/>
                  <a:gd name="T60" fmla="*/ 224 w 261"/>
                  <a:gd name="T61" fmla="*/ 281 h 374"/>
                  <a:gd name="T62" fmla="*/ 193 w 261"/>
                  <a:gd name="T63" fmla="*/ 261 h 374"/>
                  <a:gd name="T64" fmla="*/ 175 w 261"/>
                  <a:gd name="T65" fmla="*/ 240 h 374"/>
                  <a:gd name="T66" fmla="*/ 144 w 261"/>
                  <a:gd name="T67" fmla="*/ 222 h 374"/>
                  <a:gd name="T68" fmla="*/ 120 w 261"/>
                  <a:gd name="T69" fmla="*/ 214 h 374"/>
                  <a:gd name="T70" fmla="*/ 105 w 261"/>
                  <a:gd name="T71" fmla="*/ 230 h 374"/>
                  <a:gd name="T72" fmla="*/ 119 w 261"/>
                  <a:gd name="T73" fmla="*/ 274 h 374"/>
                  <a:gd name="T74" fmla="*/ 129 w 261"/>
                  <a:gd name="T75" fmla="*/ 326 h 374"/>
                  <a:gd name="T76" fmla="*/ 111 w 261"/>
                  <a:gd name="T77" fmla="*/ 330 h 374"/>
                  <a:gd name="T78" fmla="*/ 100 w 261"/>
                  <a:gd name="T79" fmla="*/ 274 h 374"/>
                  <a:gd name="T80" fmla="*/ 85 w 261"/>
                  <a:gd name="T81" fmla="*/ 240 h 374"/>
                  <a:gd name="T82" fmla="*/ 67 w 261"/>
                  <a:gd name="T83" fmla="*/ 258 h 374"/>
                  <a:gd name="T84" fmla="*/ 64 w 261"/>
                  <a:gd name="T85" fmla="*/ 293 h 374"/>
                  <a:gd name="T86" fmla="*/ 44 w 261"/>
                  <a:gd name="T87" fmla="*/ 344 h 374"/>
                  <a:gd name="T88" fmla="*/ 51 w 261"/>
                  <a:gd name="T89" fmla="*/ 298 h 374"/>
                  <a:gd name="T90" fmla="*/ 65 w 261"/>
                  <a:gd name="T91" fmla="*/ 256 h 374"/>
                  <a:gd name="T92" fmla="*/ 75 w 261"/>
                  <a:gd name="T93" fmla="*/ 222 h 374"/>
                  <a:gd name="T94" fmla="*/ 83 w 261"/>
                  <a:gd name="T95" fmla="*/ 196 h 374"/>
                  <a:gd name="T96" fmla="*/ 65 w 261"/>
                  <a:gd name="T97" fmla="*/ 210 h 374"/>
                  <a:gd name="T98" fmla="*/ 52 w 261"/>
                  <a:gd name="T99" fmla="*/ 245 h 374"/>
                  <a:gd name="T100" fmla="*/ 28 w 261"/>
                  <a:gd name="T101" fmla="*/ 285 h 374"/>
                  <a:gd name="T102" fmla="*/ 24 w 261"/>
                  <a:gd name="T103" fmla="*/ 272 h 374"/>
                  <a:gd name="T104" fmla="*/ 42 w 261"/>
                  <a:gd name="T105" fmla="*/ 246 h 374"/>
                  <a:gd name="T106" fmla="*/ 65 w 261"/>
                  <a:gd name="T107" fmla="*/ 213 h 374"/>
                  <a:gd name="T108" fmla="*/ 85 w 261"/>
                  <a:gd name="T109" fmla="*/ 190 h 374"/>
                  <a:gd name="T110" fmla="*/ 65 w 261"/>
                  <a:gd name="T111" fmla="*/ 180 h 374"/>
                  <a:gd name="T112" fmla="*/ 46 w 261"/>
                  <a:gd name="T113" fmla="*/ 148 h 374"/>
                  <a:gd name="T114" fmla="*/ 17 w 261"/>
                  <a:gd name="T115" fmla="*/ 118 h 374"/>
                  <a:gd name="T116" fmla="*/ 3 w 261"/>
                  <a:gd name="T117" fmla="*/ 98 h 374"/>
                  <a:gd name="T118" fmla="*/ 32 w 261"/>
                  <a:gd name="T119" fmla="*/ 115 h 374"/>
                  <a:gd name="T120" fmla="*/ 64 w 261"/>
                  <a:gd name="T121" fmla="*/ 145 h 37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039" name="Group 91"/>
            <p:cNvGrpSpPr/>
            <p:nvPr/>
          </p:nvGrpSpPr>
          <p:grpSpPr bwMode="auto">
            <a:xfrm>
              <a:off x="300" y="3360"/>
              <a:ext cx="508" cy="820"/>
              <a:chOff x="1985" y="1201"/>
              <a:chExt cx="508" cy="820"/>
            </a:xfrm>
          </p:grpSpPr>
          <p:grpSp>
            <p:nvGrpSpPr>
              <p:cNvPr id="1040" name="Group 92"/>
              <p:cNvGrpSpPr/>
              <p:nvPr/>
            </p:nvGrpSpPr>
            <p:grpSpPr bwMode="auto">
              <a:xfrm>
                <a:off x="2247" y="1201"/>
                <a:ext cx="246" cy="810"/>
                <a:chOff x="2247" y="1201"/>
                <a:chExt cx="246" cy="810"/>
              </a:xfrm>
            </p:grpSpPr>
            <p:sp>
              <p:nvSpPr>
                <p:cNvPr id="1049" name="Freeform 93"/>
                <p:cNvSpPr/>
                <p:nvPr/>
              </p:nvSpPr>
              <p:spPr bwMode="ltGray">
                <a:xfrm>
                  <a:off x="2391" y="1374"/>
                  <a:ext cx="93" cy="637"/>
                </a:xfrm>
                <a:custGeom>
                  <a:avLst/>
                  <a:gdLst>
                    <a:gd name="T0" fmla="*/ 107 w 92"/>
                    <a:gd name="T1" fmla="*/ 296 h 638"/>
                    <a:gd name="T2" fmla="*/ 99 w 92"/>
                    <a:gd name="T3" fmla="*/ 409 h 638"/>
                    <a:gd name="T4" fmla="*/ 91 w 92"/>
                    <a:gd name="T5" fmla="*/ 513 h 638"/>
                    <a:gd name="T6" fmla="*/ 86 w 92"/>
                    <a:gd name="T7" fmla="*/ 590 h 638"/>
                    <a:gd name="T8" fmla="*/ 87 w 92"/>
                    <a:gd name="T9" fmla="*/ 621 h 638"/>
                    <a:gd name="T10" fmla="*/ 76 w 92"/>
                    <a:gd name="T11" fmla="*/ 621 h 638"/>
                    <a:gd name="T12" fmla="*/ 73 w 92"/>
                    <a:gd name="T13" fmla="*/ 576 h 638"/>
                    <a:gd name="T14" fmla="*/ 71 w 92"/>
                    <a:gd name="T15" fmla="*/ 508 h 638"/>
                    <a:gd name="T16" fmla="*/ 67 w 92"/>
                    <a:gd name="T17" fmla="*/ 445 h 638"/>
                    <a:gd name="T18" fmla="*/ 65 w 92"/>
                    <a:gd name="T19" fmla="*/ 398 h 638"/>
                    <a:gd name="T20" fmla="*/ 45 w 92"/>
                    <a:gd name="T21" fmla="*/ 329 h 638"/>
                    <a:gd name="T22" fmla="*/ 40 w 92"/>
                    <a:gd name="T23" fmla="*/ 285 h 638"/>
                    <a:gd name="T24" fmla="*/ 35 w 92"/>
                    <a:gd name="T25" fmla="*/ 233 h 638"/>
                    <a:gd name="T26" fmla="*/ 31 w 92"/>
                    <a:gd name="T27" fmla="*/ 177 h 638"/>
                    <a:gd name="T28" fmla="*/ 24 w 92"/>
                    <a:gd name="T29" fmla="*/ 121 h 638"/>
                    <a:gd name="T30" fmla="*/ 17 w 92"/>
                    <a:gd name="T31" fmla="*/ 74 h 638"/>
                    <a:gd name="T32" fmla="*/ 4 w 92"/>
                    <a:gd name="T33" fmla="*/ 28 h 638"/>
                    <a:gd name="T34" fmla="*/ 0 w 92"/>
                    <a:gd name="T35" fmla="*/ 10 h 638"/>
                    <a:gd name="T36" fmla="*/ 5 w 92"/>
                    <a:gd name="T37" fmla="*/ 0 h 638"/>
                    <a:gd name="T38" fmla="*/ 13 w 92"/>
                    <a:gd name="T39" fmla="*/ 18 h 638"/>
                    <a:gd name="T40" fmla="*/ 24 w 92"/>
                    <a:gd name="T41" fmla="*/ 61 h 638"/>
                    <a:gd name="T42" fmla="*/ 33 w 92"/>
                    <a:gd name="T43" fmla="*/ 104 h 638"/>
                    <a:gd name="T44" fmla="*/ 40 w 92"/>
                    <a:gd name="T45" fmla="*/ 150 h 638"/>
                    <a:gd name="T46" fmla="*/ 44 w 92"/>
                    <a:gd name="T47" fmla="*/ 208 h 638"/>
                    <a:gd name="T48" fmla="*/ 64 w 92"/>
                    <a:gd name="T49" fmla="*/ 263 h 638"/>
                    <a:gd name="T50" fmla="*/ 71 w 92"/>
                    <a:gd name="T51" fmla="*/ 321 h 638"/>
                    <a:gd name="T52" fmla="*/ 75 w 92"/>
                    <a:gd name="T53" fmla="*/ 382 h 638"/>
                    <a:gd name="T54" fmla="*/ 77 w 92"/>
                    <a:gd name="T55" fmla="*/ 431 h 638"/>
                    <a:gd name="T56" fmla="*/ 79 w 92"/>
                    <a:gd name="T57" fmla="*/ 482 h 638"/>
                    <a:gd name="T58" fmla="*/ 84 w 92"/>
                    <a:gd name="T59" fmla="*/ 534 h 638"/>
                    <a:gd name="T60" fmla="*/ 89 w 92"/>
                    <a:gd name="T61" fmla="*/ 444 h 638"/>
                    <a:gd name="T62" fmla="*/ 96 w 92"/>
                    <a:gd name="T63" fmla="*/ 360 h 638"/>
                    <a:gd name="T64" fmla="*/ 107 w 92"/>
                    <a:gd name="T65" fmla="*/ 296 h 6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50" name="Freeform 94"/>
                <p:cNvSpPr/>
                <p:nvPr/>
              </p:nvSpPr>
              <p:spPr bwMode="ltGray">
                <a:xfrm>
                  <a:off x="2246" y="1201"/>
                  <a:ext cx="247" cy="466"/>
                </a:xfrm>
                <a:custGeom>
                  <a:avLst/>
                  <a:gdLst>
                    <a:gd name="T0" fmla="*/ 152 w 246"/>
                    <a:gd name="T1" fmla="*/ 67 h 466"/>
                    <a:gd name="T2" fmla="*/ 105 w 246"/>
                    <a:gd name="T3" fmla="*/ 12 h 466"/>
                    <a:gd name="T4" fmla="*/ 55 w 246"/>
                    <a:gd name="T5" fmla="*/ 1 h 466"/>
                    <a:gd name="T6" fmla="*/ 58 w 246"/>
                    <a:gd name="T7" fmla="*/ 12 h 466"/>
                    <a:gd name="T8" fmla="*/ 96 w 246"/>
                    <a:gd name="T9" fmla="*/ 39 h 466"/>
                    <a:gd name="T10" fmla="*/ 146 w 246"/>
                    <a:gd name="T11" fmla="*/ 134 h 466"/>
                    <a:gd name="T12" fmla="*/ 73 w 246"/>
                    <a:gd name="T13" fmla="*/ 85 h 466"/>
                    <a:gd name="T14" fmla="*/ 32 w 246"/>
                    <a:gd name="T15" fmla="*/ 75 h 466"/>
                    <a:gd name="T16" fmla="*/ 7 w 246"/>
                    <a:gd name="T17" fmla="*/ 103 h 466"/>
                    <a:gd name="T18" fmla="*/ 38 w 246"/>
                    <a:gd name="T19" fmla="*/ 103 h 466"/>
                    <a:gd name="T20" fmla="*/ 108 w 246"/>
                    <a:gd name="T21" fmla="*/ 129 h 466"/>
                    <a:gd name="T22" fmla="*/ 104 w 246"/>
                    <a:gd name="T23" fmla="*/ 146 h 466"/>
                    <a:gd name="T24" fmla="*/ 92 w 246"/>
                    <a:gd name="T25" fmla="*/ 171 h 466"/>
                    <a:gd name="T26" fmla="*/ 142 w 246"/>
                    <a:gd name="T27" fmla="*/ 170 h 466"/>
                    <a:gd name="T28" fmla="*/ 69 w 246"/>
                    <a:gd name="T29" fmla="*/ 193 h 466"/>
                    <a:gd name="T30" fmla="*/ 37 w 246"/>
                    <a:gd name="T31" fmla="*/ 233 h 466"/>
                    <a:gd name="T32" fmla="*/ 6 w 246"/>
                    <a:gd name="T33" fmla="*/ 325 h 466"/>
                    <a:gd name="T34" fmla="*/ 72 w 246"/>
                    <a:gd name="T35" fmla="*/ 231 h 466"/>
                    <a:gd name="T36" fmla="*/ 118 w 246"/>
                    <a:gd name="T37" fmla="*/ 194 h 466"/>
                    <a:gd name="T38" fmla="*/ 94 w 246"/>
                    <a:gd name="T39" fmla="*/ 269 h 466"/>
                    <a:gd name="T40" fmla="*/ 76 w 246"/>
                    <a:gd name="T41" fmla="*/ 338 h 466"/>
                    <a:gd name="T42" fmla="*/ 71 w 246"/>
                    <a:gd name="T43" fmla="*/ 408 h 466"/>
                    <a:gd name="T44" fmla="*/ 98 w 246"/>
                    <a:gd name="T45" fmla="*/ 303 h 466"/>
                    <a:gd name="T46" fmla="*/ 140 w 246"/>
                    <a:gd name="T47" fmla="*/ 236 h 466"/>
                    <a:gd name="T48" fmla="*/ 141 w 246"/>
                    <a:gd name="T49" fmla="*/ 214 h 466"/>
                    <a:gd name="T50" fmla="*/ 118 w 246"/>
                    <a:gd name="T51" fmla="*/ 323 h 466"/>
                    <a:gd name="T52" fmla="*/ 154 w 246"/>
                    <a:gd name="T53" fmla="*/ 439 h 466"/>
                    <a:gd name="T54" fmla="*/ 144 w 246"/>
                    <a:gd name="T55" fmla="*/ 313 h 466"/>
                    <a:gd name="T56" fmla="*/ 143 w 246"/>
                    <a:gd name="T57" fmla="*/ 223 h 466"/>
                    <a:gd name="T58" fmla="*/ 163 w 246"/>
                    <a:gd name="T59" fmla="*/ 189 h 466"/>
                    <a:gd name="T60" fmla="*/ 204 w 246"/>
                    <a:gd name="T61" fmla="*/ 298 h 466"/>
                    <a:gd name="T62" fmla="*/ 239 w 246"/>
                    <a:gd name="T63" fmla="*/ 411 h 466"/>
                    <a:gd name="T64" fmla="*/ 209 w 246"/>
                    <a:gd name="T65" fmla="*/ 292 h 466"/>
                    <a:gd name="T66" fmla="*/ 176 w 246"/>
                    <a:gd name="T67" fmla="*/ 190 h 466"/>
                    <a:gd name="T68" fmla="*/ 180 w 246"/>
                    <a:gd name="T69" fmla="*/ 121 h 466"/>
                    <a:gd name="T70" fmla="*/ 210 w 246"/>
                    <a:gd name="T71" fmla="*/ 130 h 466"/>
                    <a:gd name="T72" fmla="*/ 256 w 246"/>
                    <a:gd name="T73" fmla="*/ 125 h 466"/>
                    <a:gd name="T74" fmla="*/ 232 w 246"/>
                    <a:gd name="T75" fmla="*/ 122 h 466"/>
                    <a:gd name="T76" fmla="*/ 179 w 246"/>
                    <a:gd name="T77" fmla="*/ 144 h 466"/>
                    <a:gd name="T78" fmla="*/ 210 w 246"/>
                    <a:gd name="T79" fmla="*/ 109 h 466"/>
                    <a:gd name="T80" fmla="*/ 260 w 246"/>
                    <a:gd name="T81" fmla="*/ 101 h 466"/>
                    <a:gd name="T82" fmla="*/ 245 w 246"/>
                    <a:gd name="T83" fmla="*/ 88 h 466"/>
                    <a:gd name="T84" fmla="*/ 179 w 246"/>
                    <a:gd name="T85" fmla="*/ 138 h 466"/>
                    <a:gd name="T86" fmla="*/ 188 w 246"/>
                    <a:gd name="T87" fmla="*/ 99 h 466"/>
                    <a:gd name="T88" fmla="*/ 242 w 246"/>
                    <a:gd name="T89" fmla="*/ 61 h 466"/>
                    <a:gd name="T90" fmla="*/ 204 w 246"/>
                    <a:gd name="T91" fmla="*/ 82 h 466"/>
                    <a:gd name="T92" fmla="*/ 163 w 246"/>
                    <a:gd name="T93" fmla="*/ 109 h 46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041" name="Group 95"/>
              <p:cNvGrpSpPr/>
              <p:nvPr/>
            </p:nvGrpSpPr>
            <p:grpSpPr bwMode="auto">
              <a:xfrm>
                <a:off x="1985" y="1419"/>
                <a:ext cx="465" cy="602"/>
                <a:chOff x="1985" y="1419"/>
                <a:chExt cx="465" cy="602"/>
              </a:xfrm>
            </p:grpSpPr>
            <p:sp>
              <p:nvSpPr>
                <p:cNvPr id="1042" name="Freeform 96"/>
                <p:cNvSpPr/>
                <p:nvPr/>
              </p:nvSpPr>
              <p:spPr bwMode="ltGray">
                <a:xfrm>
                  <a:off x="2163" y="1525"/>
                  <a:ext cx="131" cy="496"/>
                </a:xfrm>
                <a:custGeom>
                  <a:avLst/>
                  <a:gdLst>
                    <a:gd name="T0" fmla="*/ 145 w 130"/>
                    <a:gd name="T1" fmla="*/ 230 h 496"/>
                    <a:gd name="T2" fmla="*/ 134 w 130"/>
                    <a:gd name="T3" fmla="*/ 330 h 496"/>
                    <a:gd name="T4" fmla="*/ 123 w 130"/>
                    <a:gd name="T5" fmla="*/ 411 h 496"/>
                    <a:gd name="T6" fmla="*/ 116 w 130"/>
                    <a:gd name="T7" fmla="*/ 471 h 496"/>
                    <a:gd name="T8" fmla="*/ 117 w 130"/>
                    <a:gd name="T9" fmla="*/ 495 h 496"/>
                    <a:gd name="T10" fmla="*/ 102 w 130"/>
                    <a:gd name="T11" fmla="*/ 495 h 496"/>
                    <a:gd name="T12" fmla="*/ 97 w 130"/>
                    <a:gd name="T13" fmla="*/ 460 h 496"/>
                    <a:gd name="T14" fmla="*/ 95 w 130"/>
                    <a:gd name="T15" fmla="*/ 408 h 496"/>
                    <a:gd name="T16" fmla="*/ 89 w 130"/>
                    <a:gd name="T17" fmla="*/ 358 h 496"/>
                    <a:gd name="T18" fmla="*/ 86 w 130"/>
                    <a:gd name="T19" fmla="*/ 321 h 496"/>
                    <a:gd name="T20" fmla="*/ 64 w 130"/>
                    <a:gd name="T21" fmla="*/ 268 h 496"/>
                    <a:gd name="T22" fmla="*/ 56 w 130"/>
                    <a:gd name="T23" fmla="*/ 222 h 496"/>
                    <a:gd name="T24" fmla="*/ 51 w 130"/>
                    <a:gd name="T25" fmla="*/ 181 h 496"/>
                    <a:gd name="T26" fmla="*/ 45 w 130"/>
                    <a:gd name="T27" fmla="*/ 137 h 496"/>
                    <a:gd name="T28" fmla="*/ 35 w 130"/>
                    <a:gd name="T29" fmla="*/ 94 h 496"/>
                    <a:gd name="T30" fmla="*/ 24 w 130"/>
                    <a:gd name="T31" fmla="*/ 57 h 496"/>
                    <a:gd name="T32" fmla="*/ 6 w 130"/>
                    <a:gd name="T33" fmla="*/ 21 h 496"/>
                    <a:gd name="T34" fmla="*/ 0 w 130"/>
                    <a:gd name="T35" fmla="*/ 8 h 496"/>
                    <a:gd name="T36" fmla="*/ 7 w 130"/>
                    <a:gd name="T37" fmla="*/ 0 h 496"/>
                    <a:gd name="T38" fmla="*/ 19 w 130"/>
                    <a:gd name="T39" fmla="*/ 14 h 496"/>
                    <a:gd name="T40" fmla="*/ 35 w 130"/>
                    <a:gd name="T41" fmla="*/ 47 h 496"/>
                    <a:gd name="T42" fmla="*/ 47 w 130"/>
                    <a:gd name="T43" fmla="*/ 81 h 496"/>
                    <a:gd name="T44" fmla="*/ 56 w 130"/>
                    <a:gd name="T45" fmla="*/ 116 h 496"/>
                    <a:gd name="T46" fmla="*/ 63 w 130"/>
                    <a:gd name="T47" fmla="*/ 161 h 496"/>
                    <a:gd name="T48" fmla="*/ 85 w 130"/>
                    <a:gd name="T49" fmla="*/ 204 h 496"/>
                    <a:gd name="T50" fmla="*/ 93 w 130"/>
                    <a:gd name="T51" fmla="*/ 262 h 496"/>
                    <a:gd name="T52" fmla="*/ 100 w 130"/>
                    <a:gd name="T53" fmla="*/ 309 h 496"/>
                    <a:gd name="T54" fmla="*/ 103 w 130"/>
                    <a:gd name="T55" fmla="*/ 347 h 496"/>
                    <a:gd name="T56" fmla="*/ 106 w 130"/>
                    <a:gd name="T57" fmla="*/ 386 h 496"/>
                    <a:gd name="T58" fmla="*/ 112 w 130"/>
                    <a:gd name="T59" fmla="*/ 427 h 496"/>
                    <a:gd name="T60" fmla="*/ 120 w 130"/>
                    <a:gd name="T61" fmla="*/ 357 h 496"/>
                    <a:gd name="T62" fmla="*/ 130 w 130"/>
                    <a:gd name="T63" fmla="*/ 292 h 496"/>
                    <a:gd name="T64" fmla="*/ 145 w 130"/>
                    <a:gd name="T65" fmla="*/ 230 h 4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3" name="Freeform 97"/>
                <p:cNvSpPr/>
                <p:nvPr/>
              </p:nvSpPr>
              <p:spPr bwMode="ltGray">
                <a:xfrm>
                  <a:off x="2203" y="1606"/>
                  <a:ext cx="231" cy="358"/>
                </a:xfrm>
                <a:custGeom>
                  <a:avLst/>
                  <a:gdLst>
                    <a:gd name="T0" fmla="*/ 76 w 229"/>
                    <a:gd name="T1" fmla="*/ 58 h 358"/>
                    <a:gd name="T2" fmla="*/ 83 w 229"/>
                    <a:gd name="T3" fmla="*/ 44 h 358"/>
                    <a:gd name="T4" fmla="*/ 80 w 229"/>
                    <a:gd name="T5" fmla="*/ 5 h 358"/>
                    <a:gd name="T6" fmla="*/ 80 w 229"/>
                    <a:gd name="T7" fmla="*/ 5 h 358"/>
                    <a:gd name="T8" fmla="*/ 80 w 229"/>
                    <a:gd name="T9" fmla="*/ 5 h 358"/>
                    <a:gd name="T10" fmla="*/ 80 w 229"/>
                    <a:gd name="T11" fmla="*/ 5 h 358"/>
                    <a:gd name="T12" fmla="*/ 80 w 229"/>
                    <a:gd name="T13" fmla="*/ 5 h 358"/>
                    <a:gd name="T14" fmla="*/ 86 w 229"/>
                    <a:gd name="T15" fmla="*/ 2 h 358"/>
                    <a:gd name="T16" fmla="*/ 98 w 229"/>
                    <a:gd name="T17" fmla="*/ 66 h 358"/>
                    <a:gd name="T18" fmla="*/ 110 w 229"/>
                    <a:gd name="T19" fmla="*/ 39 h 358"/>
                    <a:gd name="T20" fmla="*/ 117 w 229"/>
                    <a:gd name="T21" fmla="*/ 5 h 358"/>
                    <a:gd name="T22" fmla="*/ 120 w 229"/>
                    <a:gd name="T23" fmla="*/ 5 h 358"/>
                    <a:gd name="T24" fmla="*/ 119 w 229"/>
                    <a:gd name="T25" fmla="*/ 5 h 358"/>
                    <a:gd name="T26" fmla="*/ 120 w 229"/>
                    <a:gd name="T27" fmla="*/ 5 h 358"/>
                    <a:gd name="T28" fmla="*/ 118 w 229"/>
                    <a:gd name="T29" fmla="*/ 5 h 358"/>
                    <a:gd name="T30" fmla="*/ 119 w 229"/>
                    <a:gd name="T31" fmla="*/ 5 h 358"/>
                    <a:gd name="T32" fmla="*/ 121 w 229"/>
                    <a:gd name="T33" fmla="*/ 47 h 358"/>
                    <a:gd name="T34" fmla="*/ 127 w 229"/>
                    <a:gd name="T35" fmla="*/ 88 h 358"/>
                    <a:gd name="T36" fmla="*/ 155 w 229"/>
                    <a:gd name="T37" fmla="*/ 79 h 358"/>
                    <a:gd name="T38" fmla="*/ 208 w 229"/>
                    <a:gd name="T39" fmla="*/ 81 h 358"/>
                    <a:gd name="T40" fmla="*/ 237 w 229"/>
                    <a:gd name="T41" fmla="*/ 104 h 358"/>
                    <a:gd name="T42" fmla="*/ 260 w 229"/>
                    <a:gd name="T43" fmla="*/ 155 h 358"/>
                    <a:gd name="T44" fmla="*/ 232 w 229"/>
                    <a:gd name="T45" fmla="*/ 147 h 358"/>
                    <a:gd name="T46" fmla="*/ 202 w 229"/>
                    <a:gd name="T47" fmla="*/ 131 h 358"/>
                    <a:gd name="T48" fmla="*/ 148 w 229"/>
                    <a:gd name="T49" fmla="*/ 121 h 358"/>
                    <a:gd name="T50" fmla="*/ 123 w 229"/>
                    <a:gd name="T51" fmla="*/ 125 h 358"/>
                    <a:gd name="T52" fmla="*/ 138 w 229"/>
                    <a:gd name="T53" fmla="*/ 150 h 358"/>
                    <a:gd name="T54" fmla="*/ 170 w 229"/>
                    <a:gd name="T55" fmla="*/ 165 h 358"/>
                    <a:gd name="T56" fmla="*/ 219 w 229"/>
                    <a:gd name="T57" fmla="*/ 175 h 358"/>
                    <a:gd name="T58" fmla="*/ 244 w 229"/>
                    <a:gd name="T59" fmla="*/ 212 h 358"/>
                    <a:gd name="T60" fmla="*/ 256 w 229"/>
                    <a:gd name="T61" fmla="*/ 262 h 358"/>
                    <a:gd name="T62" fmla="*/ 226 w 229"/>
                    <a:gd name="T63" fmla="*/ 231 h 358"/>
                    <a:gd name="T64" fmla="*/ 186 w 229"/>
                    <a:gd name="T65" fmla="*/ 199 h 358"/>
                    <a:gd name="T66" fmla="*/ 149 w 229"/>
                    <a:gd name="T67" fmla="*/ 172 h 358"/>
                    <a:gd name="T68" fmla="*/ 127 w 229"/>
                    <a:gd name="T69" fmla="*/ 159 h 358"/>
                    <a:gd name="T70" fmla="*/ 113 w 229"/>
                    <a:gd name="T71" fmla="*/ 185 h 358"/>
                    <a:gd name="T72" fmla="*/ 131 w 229"/>
                    <a:gd name="T73" fmla="*/ 245 h 358"/>
                    <a:gd name="T74" fmla="*/ 148 w 229"/>
                    <a:gd name="T75" fmla="*/ 312 h 358"/>
                    <a:gd name="T76" fmla="*/ 130 w 229"/>
                    <a:gd name="T77" fmla="*/ 328 h 358"/>
                    <a:gd name="T78" fmla="*/ 111 w 229"/>
                    <a:gd name="T79" fmla="*/ 236 h 358"/>
                    <a:gd name="T80" fmla="*/ 94 w 229"/>
                    <a:gd name="T81" fmla="*/ 179 h 358"/>
                    <a:gd name="T82" fmla="*/ 89 w 229"/>
                    <a:gd name="T83" fmla="*/ 197 h 358"/>
                    <a:gd name="T84" fmla="*/ 90 w 229"/>
                    <a:gd name="T85" fmla="*/ 186 h 358"/>
                    <a:gd name="T86" fmla="*/ 86 w 229"/>
                    <a:gd name="T87" fmla="*/ 206 h 358"/>
                    <a:gd name="T88" fmla="*/ 51 w 229"/>
                    <a:gd name="T89" fmla="*/ 257 h 358"/>
                    <a:gd name="T90" fmla="*/ 32 w 229"/>
                    <a:gd name="T91" fmla="*/ 322 h 358"/>
                    <a:gd name="T92" fmla="*/ 28 w 229"/>
                    <a:gd name="T93" fmla="*/ 304 h 358"/>
                    <a:gd name="T94" fmla="*/ 38 w 229"/>
                    <a:gd name="T95" fmla="*/ 249 h 358"/>
                    <a:gd name="T96" fmla="*/ 75 w 229"/>
                    <a:gd name="T97" fmla="*/ 189 h 358"/>
                    <a:gd name="T98" fmla="*/ 98 w 229"/>
                    <a:gd name="T99" fmla="*/ 143 h 358"/>
                    <a:gd name="T100" fmla="*/ 81 w 229"/>
                    <a:gd name="T101" fmla="*/ 139 h 358"/>
                    <a:gd name="T102" fmla="*/ 40 w 229"/>
                    <a:gd name="T103" fmla="*/ 189 h 358"/>
                    <a:gd name="T104" fmla="*/ 18 w 229"/>
                    <a:gd name="T105" fmla="*/ 243 h 358"/>
                    <a:gd name="T106" fmla="*/ 2 w 229"/>
                    <a:gd name="T107" fmla="*/ 278 h 358"/>
                    <a:gd name="T108" fmla="*/ 13 w 229"/>
                    <a:gd name="T109" fmla="*/ 229 h 358"/>
                    <a:gd name="T110" fmla="*/ 37 w 229"/>
                    <a:gd name="T111" fmla="*/ 179 h 358"/>
                    <a:gd name="T112" fmla="*/ 86 w 229"/>
                    <a:gd name="T113" fmla="*/ 130 h 358"/>
                    <a:gd name="T114" fmla="*/ 78 w 229"/>
                    <a:gd name="T115" fmla="*/ 99 h 358"/>
                    <a:gd name="T116" fmla="*/ 37 w 229"/>
                    <a:gd name="T117" fmla="*/ 59 h 358"/>
                    <a:gd name="T118" fmla="*/ 11 w 229"/>
                    <a:gd name="T119" fmla="*/ 12 h 358"/>
                    <a:gd name="T120" fmla="*/ 14 w 229"/>
                    <a:gd name="T121" fmla="*/ 5 h 358"/>
                    <a:gd name="T122" fmla="*/ 27 w 229"/>
                    <a:gd name="T123" fmla="*/ 5 h 358"/>
                    <a:gd name="T124" fmla="*/ 31 w 229"/>
                    <a:gd name="T125" fmla="*/ 10 h 3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101" y="5"/>
                      </a:lnTo>
                      <a:lnTo>
                        <a:pt x="102" y="5"/>
                      </a:lnTo>
                      <a:lnTo>
                        <a:pt x="103" y="5"/>
                      </a:lnTo>
                      <a:lnTo>
                        <a:pt x="104" y="5"/>
                      </a:lnTo>
                      <a:lnTo>
                        <a:pt x="105" y="5"/>
                      </a:lnTo>
                      <a:lnTo>
                        <a:pt x="104" y="5"/>
                      </a:lnTo>
                      <a:lnTo>
                        <a:pt x="102" y="5"/>
                      </a:lnTo>
                      <a:lnTo>
                        <a:pt x="103" y="5"/>
                      </a:lnTo>
                      <a:lnTo>
                        <a:pt x="105" y="5"/>
                      </a:lnTo>
                      <a:lnTo>
                        <a:pt x="103" y="5"/>
                      </a:lnTo>
                      <a:lnTo>
                        <a:pt x="101" y="5"/>
                      </a:lnTo>
                      <a:lnTo>
                        <a:pt x="102" y="5"/>
                      </a:lnTo>
                      <a:lnTo>
                        <a:pt x="101" y="5"/>
                      </a:lnTo>
                      <a:lnTo>
                        <a:pt x="104" y="5"/>
                      </a:lnTo>
                      <a:lnTo>
                        <a:pt x="103" y="5"/>
                      </a:lnTo>
                      <a:lnTo>
                        <a:pt x="100" y="5"/>
                      </a:lnTo>
                      <a:lnTo>
                        <a:pt x="101" y="5"/>
                      </a:lnTo>
                      <a:lnTo>
                        <a:pt x="103" y="5"/>
                      </a:lnTo>
                      <a:lnTo>
                        <a:pt x="102"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27" y="5"/>
                      </a:lnTo>
                      <a:lnTo>
                        <a:pt x="31" y="10"/>
                      </a:lnTo>
                      <a:lnTo>
                        <a:pt x="37" y="22"/>
                      </a:lnTo>
                      <a:lnTo>
                        <a:pt x="43" y="31"/>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044" name="Group 98"/>
                <p:cNvGrpSpPr/>
                <p:nvPr/>
              </p:nvGrpSpPr>
              <p:grpSpPr bwMode="auto">
                <a:xfrm>
                  <a:off x="1985" y="1419"/>
                  <a:ext cx="465" cy="349"/>
                  <a:chOff x="1985" y="1419"/>
                  <a:chExt cx="465" cy="349"/>
                </a:xfrm>
              </p:grpSpPr>
              <p:sp>
                <p:nvSpPr>
                  <p:cNvPr id="1045" name="Freeform 99"/>
                  <p:cNvSpPr/>
                  <p:nvPr/>
                </p:nvSpPr>
                <p:spPr bwMode="ltGray">
                  <a:xfrm>
                    <a:off x="2030" y="1419"/>
                    <a:ext cx="421" cy="326"/>
                  </a:xfrm>
                  <a:custGeom>
                    <a:avLst/>
                    <a:gdLst>
                      <a:gd name="T0" fmla="*/ 159 w 420"/>
                      <a:gd name="T1" fmla="*/ 41 h 326"/>
                      <a:gd name="T2" fmla="*/ 193 w 420"/>
                      <a:gd name="T3" fmla="*/ 13 h 326"/>
                      <a:gd name="T4" fmla="*/ 249 w 420"/>
                      <a:gd name="T5" fmla="*/ 2 h 326"/>
                      <a:gd name="T6" fmla="*/ 295 w 420"/>
                      <a:gd name="T7" fmla="*/ 2 h 326"/>
                      <a:gd name="T8" fmla="*/ 306 w 420"/>
                      <a:gd name="T9" fmla="*/ 6 h 326"/>
                      <a:gd name="T10" fmla="*/ 276 w 420"/>
                      <a:gd name="T11" fmla="*/ 14 h 326"/>
                      <a:gd name="T12" fmla="*/ 241 w 420"/>
                      <a:gd name="T13" fmla="*/ 25 h 326"/>
                      <a:gd name="T14" fmla="*/ 186 w 420"/>
                      <a:gd name="T15" fmla="*/ 52 h 326"/>
                      <a:gd name="T16" fmla="*/ 183 w 420"/>
                      <a:gd name="T17" fmla="*/ 89 h 326"/>
                      <a:gd name="T18" fmla="*/ 256 w 420"/>
                      <a:gd name="T19" fmla="*/ 66 h 326"/>
                      <a:gd name="T20" fmla="*/ 304 w 420"/>
                      <a:gd name="T21" fmla="*/ 64 h 326"/>
                      <a:gd name="T22" fmla="*/ 354 w 420"/>
                      <a:gd name="T23" fmla="*/ 69 h 326"/>
                      <a:gd name="T24" fmla="*/ 413 w 420"/>
                      <a:gd name="T25" fmla="*/ 75 h 326"/>
                      <a:gd name="T26" fmla="*/ 414 w 420"/>
                      <a:gd name="T27" fmla="*/ 76 h 326"/>
                      <a:gd name="T28" fmla="*/ 357 w 420"/>
                      <a:gd name="T29" fmla="*/ 79 h 326"/>
                      <a:gd name="T30" fmla="*/ 304 w 420"/>
                      <a:gd name="T31" fmla="*/ 80 h 326"/>
                      <a:gd name="T32" fmla="*/ 258 w 420"/>
                      <a:gd name="T33" fmla="*/ 86 h 326"/>
                      <a:gd name="T34" fmla="*/ 191 w 420"/>
                      <a:gd name="T35" fmla="*/ 98 h 326"/>
                      <a:gd name="T36" fmla="*/ 228 w 420"/>
                      <a:gd name="T37" fmla="*/ 118 h 326"/>
                      <a:gd name="T38" fmla="*/ 243 w 420"/>
                      <a:gd name="T39" fmla="*/ 136 h 326"/>
                      <a:gd name="T40" fmla="*/ 175 w 420"/>
                      <a:gd name="T41" fmla="*/ 119 h 326"/>
                      <a:gd name="T42" fmla="*/ 165 w 420"/>
                      <a:gd name="T43" fmla="*/ 129 h 326"/>
                      <a:gd name="T44" fmla="*/ 237 w 420"/>
                      <a:gd name="T45" fmla="*/ 138 h 326"/>
                      <a:gd name="T46" fmla="*/ 285 w 420"/>
                      <a:gd name="T47" fmla="*/ 150 h 326"/>
                      <a:gd name="T48" fmla="*/ 322 w 420"/>
                      <a:gd name="T49" fmla="*/ 181 h 326"/>
                      <a:gd name="T50" fmla="*/ 351 w 420"/>
                      <a:gd name="T51" fmla="*/ 223 h 326"/>
                      <a:gd name="T52" fmla="*/ 345 w 420"/>
                      <a:gd name="T53" fmla="*/ 231 h 326"/>
                      <a:gd name="T54" fmla="*/ 306 w 420"/>
                      <a:gd name="T55" fmla="*/ 204 h 326"/>
                      <a:gd name="T56" fmla="*/ 264 w 420"/>
                      <a:gd name="T57" fmla="*/ 174 h 326"/>
                      <a:gd name="T58" fmla="*/ 202 w 420"/>
                      <a:gd name="T59" fmla="*/ 154 h 326"/>
                      <a:gd name="T60" fmla="*/ 173 w 420"/>
                      <a:gd name="T61" fmla="*/ 148 h 326"/>
                      <a:gd name="T62" fmla="*/ 196 w 420"/>
                      <a:gd name="T63" fmla="*/ 181 h 326"/>
                      <a:gd name="T64" fmla="*/ 243 w 420"/>
                      <a:gd name="T65" fmla="*/ 223 h 326"/>
                      <a:gd name="T66" fmla="*/ 260 w 420"/>
                      <a:gd name="T67" fmla="*/ 262 h 326"/>
                      <a:gd name="T68" fmla="*/ 259 w 420"/>
                      <a:gd name="T69" fmla="*/ 299 h 326"/>
                      <a:gd name="T70" fmla="*/ 238 w 420"/>
                      <a:gd name="T71" fmla="*/ 259 h 326"/>
                      <a:gd name="T72" fmla="*/ 199 w 420"/>
                      <a:gd name="T73" fmla="*/ 215 h 326"/>
                      <a:gd name="T74" fmla="*/ 173 w 420"/>
                      <a:gd name="T75" fmla="*/ 177 h 326"/>
                      <a:gd name="T76" fmla="*/ 150 w 420"/>
                      <a:gd name="T77" fmla="*/ 142 h 326"/>
                      <a:gd name="T78" fmla="*/ 109 w 420"/>
                      <a:gd name="T79" fmla="*/ 162 h 326"/>
                      <a:gd name="T80" fmla="*/ 77 w 420"/>
                      <a:gd name="T81" fmla="*/ 210 h 326"/>
                      <a:gd name="T82" fmla="*/ 49 w 420"/>
                      <a:gd name="T83" fmla="*/ 260 h 326"/>
                      <a:gd name="T84" fmla="*/ 18 w 420"/>
                      <a:gd name="T85" fmla="*/ 306 h 326"/>
                      <a:gd name="T86" fmla="*/ 8 w 420"/>
                      <a:gd name="T87" fmla="*/ 301 h 326"/>
                      <a:gd name="T88" fmla="*/ 45 w 420"/>
                      <a:gd name="T89" fmla="*/ 243 h 326"/>
                      <a:gd name="T90" fmla="*/ 78 w 420"/>
                      <a:gd name="T91" fmla="*/ 198 h 326"/>
                      <a:gd name="T92" fmla="*/ 107 w 420"/>
                      <a:gd name="T93" fmla="*/ 154 h 326"/>
                      <a:gd name="T94" fmla="*/ 132 w 420"/>
                      <a:gd name="T95" fmla="*/ 120 h 326"/>
                      <a:gd name="T96" fmla="*/ 95 w 420"/>
                      <a:gd name="T97" fmla="*/ 79 h 326"/>
                      <a:gd name="T98" fmla="*/ 42 w 420"/>
                      <a:gd name="T99" fmla="*/ 57 h 326"/>
                      <a:gd name="T100" fmla="*/ 19 w 420"/>
                      <a:gd name="T101" fmla="*/ 45 h 326"/>
                      <a:gd name="T102" fmla="*/ 60 w 420"/>
                      <a:gd name="T103" fmla="*/ 58 h 326"/>
                      <a:gd name="T104" fmla="*/ 116 w 420"/>
                      <a:gd name="T105" fmla="*/ 86 h 3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6" name="Freeform 100"/>
                  <p:cNvSpPr/>
                  <p:nvPr/>
                </p:nvSpPr>
                <p:spPr bwMode="ltGray">
                  <a:xfrm>
                    <a:off x="2175" y="1587"/>
                    <a:ext cx="38" cy="181"/>
                  </a:xfrm>
                  <a:custGeom>
                    <a:avLst/>
                    <a:gdLst>
                      <a:gd name="T0" fmla="*/ 20 w 38"/>
                      <a:gd name="T1" fmla="*/ 0 h 181"/>
                      <a:gd name="T2" fmla="*/ 24 w 38"/>
                      <a:gd name="T3" fmla="*/ 8 h 181"/>
                      <a:gd name="T4" fmla="*/ 27 w 38"/>
                      <a:gd name="T5" fmla="*/ 14 h 181"/>
                      <a:gd name="T6" fmla="*/ 33 w 38"/>
                      <a:gd name="T7" fmla="*/ 22 h 181"/>
                      <a:gd name="T8" fmla="*/ 35 w 38"/>
                      <a:gd name="T9" fmla="*/ 30 h 181"/>
                      <a:gd name="T10" fmla="*/ 36 w 38"/>
                      <a:gd name="T11" fmla="*/ 41 h 181"/>
                      <a:gd name="T12" fmla="*/ 36 w 38"/>
                      <a:gd name="T13" fmla="*/ 53 h 181"/>
                      <a:gd name="T14" fmla="*/ 37 w 38"/>
                      <a:gd name="T15" fmla="*/ 61 h 181"/>
                      <a:gd name="T16" fmla="*/ 36 w 38"/>
                      <a:gd name="T17" fmla="*/ 70 h 181"/>
                      <a:gd name="T18" fmla="*/ 35 w 38"/>
                      <a:gd name="T19" fmla="*/ 81 h 181"/>
                      <a:gd name="T20" fmla="*/ 33 w 38"/>
                      <a:gd name="T21" fmla="*/ 91 h 181"/>
                      <a:gd name="T22" fmla="*/ 30 w 38"/>
                      <a:gd name="T23" fmla="*/ 106 h 181"/>
                      <a:gd name="T24" fmla="*/ 28 w 38"/>
                      <a:gd name="T25" fmla="*/ 114 h 181"/>
                      <a:gd name="T26" fmla="*/ 23 w 38"/>
                      <a:gd name="T27" fmla="*/ 124 h 181"/>
                      <a:gd name="T28" fmla="*/ 17 w 38"/>
                      <a:gd name="T29" fmla="*/ 135 h 181"/>
                      <a:gd name="T30" fmla="*/ 12 w 38"/>
                      <a:gd name="T31" fmla="*/ 145 h 181"/>
                      <a:gd name="T32" fmla="*/ 7 w 38"/>
                      <a:gd name="T33" fmla="*/ 155 h 181"/>
                      <a:gd name="T34" fmla="*/ 3 w 38"/>
                      <a:gd name="T35" fmla="*/ 163 h 181"/>
                      <a:gd name="T36" fmla="*/ 0 w 38"/>
                      <a:gd name="T37" fmla="*/ 180 h 181"/>
                      <a:gd name="T38" fmla="*/ 1 w 38"/>
                      <a:gd name="T39" fmla="*/ 163 h 181"/>
                      <a:gd name="T40" fmla="*/ 3 w 38"/>
                      <a:gd name="T41" fmla="*/ 152 h 181"/>
                      <a:gd name="T42" fmla="*/ 4 w 38"/>
                      <a:gd name="T43" fmla="*/ 141 h 181"/>
                      <a:gd name="T44" fmla="*/ 5 w 38"/>
                      <a:gd name="T45" fmla="*/ 130 h 181"/>
                      <a:gd name="T46" fmla="*/ 7 w 38"/>
                      <a:gd name="T47" fmla="*/ 116 h 181"/>
                      <a:gd name="T48" fmla="*/ 9 w 38"/>
                      <a:gd name="T49" fmla="*/ 106 h 181"/>
                      <a:gd name="T50" fmla="*/ 12 w 38"/>
                      <a:gd name="T51" fmla="*/ 96 h 181"/>
                      <a:gd name="T52" fmla="*/ 15 w 38"/>
                      <a:gd name="T53" fmla="*/ 87 h 181"/>
                      <a:gd name="T54" fmla="*/ 17 w 38"/>
                      <a:gd name="T55" fmla="*/ 77 h 181"/>
                      <a:gd name="T56" fmla="*/ 20 w 38"/>
                      <a:gd name="T57" fmla="*/ 67 h 181"/>
                      <a:gd name="T58" fmla="*/ 21 w 38"/>
                      <a:gd name="T59" fmla="*/ 57 h 181"/>
                      <a:gd name="T60" fmla="*/ 22 w 38"/>
                      <a:gd name="T61" fmla="*/ 49 h 181"/>
                      <a:gd name="T62" fmla="*/ 23 w 38"/>
                      <a:gd name="T63" fmla="*/ 39 h 181"/>
                      <a:gd name="T64" fmla="*/ 23 w 38"/>
                      <a:gd name="T65" fmla="*/ 28 h 181"/>
                      <a:gd name="T66" fmla="*/ 23 w 38"/>
                      <a:gd name="T67" fmla="*/ 14 h 181"/>
                      <a:gd name="T68" fmla="*/ 22 w 38"/>
                      <a:gd name="T69" fmla="*/ 8 h 181"/>
                      <a:gd name="T70" fmla="*/ 20 w 38"/>
                      <a:gd name="T71" fmla="*/ 0 h 18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7" name="Freeform 101"/>
                  <p:cNvSpPr/>
                  <p:nvPr/>
                </p:nvSpPr>
                <p:spPr bwMode="ltGray">
                  <a:xfrm>
                    <a:off x="1992" y="1485"/>
                    <a:ext cx="166" cy="49"/>
                  </a:xfrm>
                  <a:custGeom>
                    <a:avLst/>
                    <a:gdLst>
                      <a:gd name="T0" fmla="*/ 135 w 168"/>
                      <a:gd name="T1" fmla="*/ 63 h 48"/>
                      <a:gd name="T2" fmla="*/ 132 w 168"/>
                      <a:gd name="T3" fmla="*/ 54 h 48"/>
                      <a:gd name="T4" fmla="*/ 128 w 168"/>
                      <a:gd name="T5" fmla="*/ 47 h 48"/>
                      <a:gd name="T6" fmla="*/ 125 w 168"/>
                      <a:gd name="T7" fmla="*/ 46 h 48"/>
                      <a:gd name="T8" fmla="*/ 122 w 168"/>
                      <a:gd name="T9" fmla="*/ 44 h 48"/>
                      <a:gd name="T10" fmla="*/ 119 w 168"/>
                      <a:gd name="T11" fmla="*/ 42 h 48"/>
                      <a:gd name="T12" fmla="*/ 115 w 168"/>
                      <a:gd name="T13" fmla="*/ 44 h 48"/>
                      <a:gd name="T14" fmla="*/ 112 w 168"/>
                      <a:gd name="T15" fmla="*/ 45 h 48"/>
                      <a:gd name="T16" fmla="*/ 105 w 168"/>
                      <a:gd name="T17" fmla="*/ 41 h 48"/>
                      <a:gd name="T18" fmla="*/ 93 w 168"/>
                      <a:gd name="T19" fmla="*/ 21 h 48"/>
                      <a:gd name="T20" fmla="*/ 82 w 168"/>
                      <a:gd name="T21" fmla="*/ 17 h 48"/>
                      <a:gd name="T22" fmla="*/ 75 w 168"/>
                      <a:gd name="T23" fmla="*/ 15 h 48"/>
                      <a:gd name="T24" fmla="*/ 62 w 168"/>
                      <a:gd name="T25" fmla="*/ 12 h 48"/>
                      <a:gd name="T26" fmla="*/ 50 w 168"/>
                      <a:gd name="T27" fmla="*/ 8 h 48"/>
                      <a:gd name="T28" fmla="*/ 42 w 168"/>
                      <a:gd name="T29" fmla="*/ 4 h 48"/>
                      <a:gd name="T30" fmla="*/ 41 w 168"/>
                      <a:gd name="T31" fmla="*/ 1 h 48"/>
                      <a:gd name="T32" fmla="*/ 28 w 168"/>
                      <a:gd name="T33" fmla="*/ 0 h 48"/>
                      <a:gd name="T34" fmla="*/ 15 w 168"/>
                      <a:gd name="T35" fmla="*/ 0 h 48"/>
                      <a:gd name="T36" fmla="*/ 12 w 168"/>
                      <a:gd name="T37" fmla="*/ 1 h 48"/>
                      <a:gd name="T38" fmla="*/ 7 w 168"/>
                      <a:gd name="T39" fmla="*/ 4 h 48"/>
                      <a:gd name="T40" fmla="*/ 3 w 168"/>
                      <a:gd name="T41" fmla="*/ 7 h 48"/>
                      <a:gd name="T42" fmla="*/ 0 w 168"/>
                      <a:gd name="T43" fmla="*/ 10 h 48"/>
                      <a:gd name="T44" fmla="*/ 5 w 168"/>
                      <a:gd name="T45" fmla="*/ 10 h 48"/>
                      <a:gd name="T46" fmla="*/ 12 w 168"/>
                      <a:gd name="T47" fmla="*/ 11 h 48"/>
                      <a:gd name="T48" fmla="*/ 18 w 168"/>
                      <a:gd name="T49" fmla="*/ 12 h 48"/>
                      <a:gd name="T50" fmla="*/ 23 w 168"/>
                      <a:gd name="T51" fmla="*/ 11 h 48"/>
                      <a:gd name="T52" fmla="*/ 29 w 168"/>
                      <a:gd name="T53" fmla="*/ 10 h 48"/>
                      <a:gd name="T54" fmla="*/ 38 w 168"/>
                      <a:gd name="T55" fmla="*/ 10 h 48"/>
                      <a:gd name="T56" fmla="*/ 42 w 168"/>
                      <a:gd name="T57" fmla="*/ 10 h 48"/>
                      <a:gd name="T58" fmla="*/ 44 w 168"/>
                      <a:gd name="T59" fmla="*/ 12 h 48"/>
                      <a:gd name="T60" fmla="*/ 54 w 168"/>
                      <a:gd name="T61" fmla="*/ 13 h 48"/>
                      <a:gd name="T62" fmla="*/ 63 w 168"/>
                      <a:gd name="T63" fmla="*/ 15 h 48"/>
                      <a:gd name="T64" fmla="*/ 73 w 168"/>
                      <a:gd name="T65" fmla="*/ 16 h 48"/>
                      <a:gd name="T66" fmla="*/ 82 w 168"/>
                      <a:gd name="T67" fmla="*/ 18 h 48"/>
                      <a:gd name="T68" fmla="*/ 90 w 168"/>
                      <a:gd name="T69" fmla="*/ 22 h 48"/>
                      <a:gd name="T70" fmla="*/ 98 w 168"/>
                      <a:gd name="T71" fmla="*/ 42 h 48"/>
                      <a:gd name="T72" fmla="*/ 107 w 168"/>
                      <a:gd name="T73" fmla="*/ 46 h 48"/>
                      <a:gd name="T74" fmla="*/ 110 w 168"/>
                      <a:gd name="T75" fmla="*/ 46 h 48"/>
                      <a:gd name="T76" fmla="*/ 112 w 168"/>
                      <a:gd name="T77" fmla="*/ 46 h 48"/>
                      <a:gd name="T78" fmla="*/ 115 w 168"/>
                      <a:gd name="T79" fmla="*/ 49 h 48"/>
                      <a:gd name="T80" fmla="*/ 119 w 168"/>
                      <a:gd name="T81" fmla="*/ 52 h 48"/>
                      <a:gd name="T82" fmla="*/ 122 w 168"/>
                      <a:gd name="T83" fmla="*/ 54 h 48"/>
                      <a:gd name="T84" fmla="*/ 126 w 168"/>
                      <a:gd name="T85" fmla="*/ 58 h 48"/>
                      <a:gd name="T86" fmla="*/ 132 w 168"/>
                      <a:gd name="T87" fmla="*/ 61 h 48"/>
                      <a:gd name="T88" fmla="*/ 135 w 168"/>
                      <a:gd name="T89" fmla="*/ 63 h 4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48" name="Freeform 102"/>
                  <p:cNvSpPr/>
                  <p:nvPr/>
                </p:nvSpPr>
                <p:spPr bwMode="ltGray">
                  <a:xfrm>
                    <a:off x="1984" y="1513"/>
                    <a:ext cx="171" cy="21"/>
                  </a:xfrm>
                  <a:custGeom>
                    <a:avLst/>
                    <a:gdLst>
                      <a:gd name="T0" fmla="*/ 140 w 173"/>
                      <a:gd name="T1" fmla="*/ 40 h 20"/>
                      <a:gd name="T2" fmla="*/ 135 w 173"/>
                      <a:gd name="T3" fmla="*/ 36 h 20"/>
                      <a:gd name="T4" fmla="*/ 131 w 173"/>
                      <a:gd name="T5" fmla="*/ 32 h 20"/>
                      <a:gd name="T6" fmla="*/ 127 w 173"/>
                      <a:gd name="T7" fmla="*/ 29 h 20"/>
                      <a:gd name="T8" fmla="*/ 124 w 173"/>
                      <a:gd name="T9" fmla="*/ 27 h 20"/>
                      <a:gd name="T10" fmla="*/ 121 w 173"/>
                      <a:gd name="T11" fmla="*/ 9 h 20"/>
                      <a:gd name="T12" fmla="*/ 117 w 173"/>
                      <a:gd name="T13" fmla="*/ 6 h 20"/>
                      <a:gd name="T14" fmla="*/ 114 w 173"/>
                      <a:gd name="T15" fmla="*/ 2 h 20"/>
                      <a:gd name="T16" fmla="*/ 109 w 173"/>
                      <a:gd name="T17" fmla="*/ 2 h 20"/>
                      <a:gd name="T18" fmla="*/ 102 w 173"/>
                      <a:gd name="T19" fmla="*/ 3 h 20"/>
                      <a:gd name="T20" fmla="*/ 92 w 173"/>
                      <a:gd name="T21" fmla="*/ 5 h 20"/>
                      <a:gd name="T22" fmla="*/ 87 w 173"/>
                      <a:gd name="T23" fmla="*/ 5 h 20"/>
                      <a:gd name="T24" fmla="*/ 75 w 173"/>
                      <a:gd name="T25" fmla="*/ 3 h 20"/>
                      <a:gd name="T26" fmla="*/ 61 w 173"/>
                      <a:gd name="T27" fmla="*/ 1 h 20"/>
                      <a:gd name="T28" fmla="*/ 51 w 173"/>
                      <a:gd name="T29" fmla="*/ 0 h 20"/>
                      <a:gd name="T30" fmla="*/ 43 w 173"/>
                      <a:gd name="T31" fmla="*/ 0 h 20"/>
                      <a:gd name="T32" fmla="*/ 43 w 173"/>
                      <a:gd name="T33" fmla="*/ 0 h 20"/>
                      <a:gd name="T34" fmla="*/ 35 w 173"/>
                      <a:gd name="T35" fmla="*/ 1 h 20"/>
                      <a:gd name="T36" fmla="*/ 26 w 173"/>
                      <a:gd name="T37" fmla="*/ 2 h 20"/>
                      <a:gd name="T38" fmla="*/ 18 w 173"/>
                      <a:gd name="T39" fmla="*/ 3 h 20"/>
                      <a:gd name="T40" fmla="*/ 9 w 173"/>
                      <a:gd name="T41" fmla="*/ 4 h 20"/>
                      <a:gd name="T42" fmla="*/ 8 w 173"/>
                      <a:gd name="T43" fmla="*/ 8 h 20"/>
                      <a:gd name="T44" fmla="*/ 6 w 173"/>
                      <a:gd name="T45" fmla="*/ 27 h 20"/>
                      <a:gd name="T46" fmla="*/ 4 w 173"/>
                      <a:gd name="T47" fmla="*/ 30 h 20"/>
                      <a:gd name="T48" fmla="*/ 0 w 173"/>
                      <a:gd name="T49" fmla="*/ 34 h 20"/>
                      <a:gd name="T50" fmla="*/ 7 w 173"/>
                      <a:gd name="T51" fmla="*/ 32 h 20"/>
                      <a:gd name="T52" fmla="*/ 15 w 173"/>
                      <a:gd name="T53" fmla="*/ 29 h 20"/>
                      <a:gd name="T54" fmla="*/ 21 w 173"/>
                      <a:gd name="T55" fmla="*/ 28 h 20"/>
                      <a:gd name="T56" fmla="*/ 29 w 173"/>
                      <a:gd name="T57" fmla="*/ 27 h 20"/>
                      <a:gd name="T58" fmla="*/ 36 w 173"/>
                      <a:gd name="T59" fmla="*/ 26 h 20"/>
                      <a:gd name="T60" fmla="*/ 43 w 173"/>
                      <a:gd name="T61" fmla="*/ 9 h 20"/>
                      <a:gd name="T62" fmla="*/ 46 w 173"/>
                      <a:gd name="T63" fmla="*/ 8 h 20"/>
                      <a:gd name="T64" fmla="*/ 61 w 173"/>
                      <a:gd name="T65" fmla="*/ 7 h 20"/>
                      <a:gd name="T66" fmla="*/ 76 w 173"/>
                      <a:gd name="T67" fmla="*/ 6 h 20"/>
                      <a:gd name="T68" fmla="*/ 90 w 173"/>
                      <a:gd name="T69" fmla="*/ 6 h 20"/>
                      <a:gd name="T70" fmla="*/ 102 w 173"/>
                      <a:gd name="T71" fmla="*/ 7 h 20"/>
                      <a:gd name="T72" fmla="*/ 110 w 173"/>
                      <a:gd name="T73" fmla="*/ 9 h 20"/>
                      <a:gd name="T74" fmla="*/ 116 w 173"/>
                      <a:gd name="T75" fmla="*/ 27 h 20"/>
                      <a:gd name="T76" fmla="*/ 121 w 173"/>
                      <a:gd name="T77" fmla="*/ 29 h 20"/>
                      <a:gd name="T78" fmla="*/ 126 w 173"/>
                      <a:gd name="T79" fmla="*/ 34 h 20"/>
                      <a:gd name="T80" fmla="*/ 131 w 173"/>
                      <a:gd name="T81" fmla="*/ 36 h 20"/>
                      <a:gd name="T82" fmla="*/ 140 w 173"/>
                      <a:gd name="T83" fmla="*/ 40 h 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kumimoji="1" sz="3200">
          <a:solidFill>
            <a:srgbClr val="FF33CC"/>
          </a:solidFill>
          <a:effectLst>
            <a:outerShdw blurRad="38100" dist="38100" dir="2700000" algn="tl">
              <a:srgbClr val="C0C0C0"/>
            </a:outerShdw>
          </a:effectLst>
          <a:latin typeface="Arial" panose="020B0604020202020204" pitchFamily="34" charset="0"/>
          <a:ea typeface="+mj-ea"/>
          <a:cs typeface="+mj-cs"/>
        </a:defRPr>
      </a:lvl1pPr>
      <a:lvl2pPr algn="l" rtl="0" eaLnBrk="0" fontAlgn="base" hangingPunct="0">
        <a:spcBef>
          <a:spcPct val="0"/>
        </a:spcBef>
        <a:spcAft>
          <a:spcPct val="0"/>
        </a:spcAft>
        <a:defRPr kumimoji="1" sz="3200">
          <a:solidFill>
            <a:srgbClr val="FF33CC"/>
          </a:solidFill>
          <a:effectLst>
            <a:outerShdw blurRad="38100" dist="38100" dir="2700000" algn="tl">
              <a:srgbClr val="C0C0C0"/>
            </a:outerShdw>
          </a:effectLst>
          <a:latin typeface="Helvetica" pitchFamily="34" charset="0"/>
        </a:defRPr>
      </a:lvl2pPr>
      <a:lvl3pPr algn="l" rtl="0" eaLnBrk="0" fontAlgn="base" hangingPunct="0">
        <a:spcBef>
          <a:spcPct val="0"/>
        </a:spcBef>
        <a:spcAft>
          <a:spcPct val="0"/>
        </a:spcAft>
        <a:defRPr kumimoji="1" sz="3200">
          <a:solidFill>
            <a:srgbClr val="FF33CC"/>
          </a:solidFill>
          <a:effectLst>
            <a:outerShdw blurRad="38100" dist="38100" dir="2700000" algn="tl">
              <a:srgbClr val="C0C0C0"/>
            </a:outerShdw>
          </a:effectLst>
          <a:latin typeface="Helvetica" pitchFamily="34" charset="0"/>
        </a:defRPr>
      </a:lvl3pPr>
      <a:lvl4pPr algn="l" rtl="0" eaLnBrk="0" fontAlgn="base" hangingPunct="0">
        <a:spcBef>
          <a:spcPct val="0"/>
        </a:spcBef>
        <a:spcAft>
          <a:spcPct val="0"/>
        </a:spcAft>
        <a:defRPr kumimoji="1" sz="3200">
          <a:solidFill>
            <a:srgbClr val="FF33CC"/>
          </a:solidFill>
          <a:effectLst>
            <a:outerShdw blurRad="38100" dist="38100" dir="2700000" algn="tl">
              <a:srgbClr val="C0C0C0"/>
            </a:outerShdw>
          </a:effectLst>
          <a:latin typeface="Helvetica" pitchFamily="34" charset="0"/>
        </a:defRPr>
      </a:lvl4pPr>
      <a:lvl5pPr algn="l" rtl="0" eaLnBrk="0" fontAlgn="base" hangingPunct="0">
        <a:spcBef>
          <a:spcPct val="0"/>
        </a:spcBef>
        <a:spcAft>
          <a:spcPct val="0"/>
        </a:spcAft>
        <a:defRPr kumimoji="1" sz="3200">
          <a:solidFill>
            <a:srgbClr val="FF33CC"/>
          </a:solidFill>
          <a:effectLst>
            <a:outerShdw blurRad="38100" dist="38100" dir="2700000" algn="tl">
              <a:srgbClr val="C0C0C0"/>
            </a:outerShdw>
          </a:effectLst>
          <a:latin typeface="Helvetica" pitchFamily="34" charset="0"/>
        </a:defRPr>
      </a:lvl5pPr>
      <a:lvl6pPr marL="457200" algn="l" rtl="0" eaLnBrk="0" fontAlgn="base" hangingPunct="0">
        <a:spcBef>
          <a:spcPct val="0"/>
        </a:spcBef>
        <a:spcAft>
          <a:spcPct val="0"/>
        </a:spcAft>
        <a:defRPr kumimoji="1" sz="3200">
          <a:solidFill>
            <a:srgbClr val="FF33CC"/>
          </a:solidFill>
          <a:effectLst>
            <a:outerShdw blurRad="38100" dist="38100" dir="2700000" algn="tl">
              <a:srgbClr val="C0C0C0"/>
            </a:outerShdw>
          </a:effectLst>
          <a:latin typeface="Helvetica" pitchFamily="34" charset="0"/>
        </a:defRPr>
      </a:lvl6pPr>
      <a:lvl7pPr marL="914400" algn="l" rtl="0" eaLnBrk="0" fontAlgn="base" hangingPunct="0">
        <a:spcBef>
          <a:spcPct val="0"/>
        </a:spcBef>
        <a:spcAft>
          <a:spcPct val="0"/>
        </a:spcAft>
        <a:defRPr kumimoji="1" sz="3200">
          <a:solidFill>
            <a:srgbClr val="FF33CC"/>
          </a:solidFill>
          <a:effectLst>
            <a:outerShdw blurRad="38100" dist="38100" dir="2700000" algn="tl">
              <a:srgbClr val="C0C0C0"/>
            </a:outerShdw>
          </a:effectLst>
          <a:latin typeface="Helvetica" pitchFamily="34" charset="0"/>
        </a:defRPr>
      </a:lvl7pPr>
      <a:lvl8pPr marL="1371600" algn="l" rtl="0" eaLnBrk="0" fontAlgn="base" hangingPunct="0">
        <a:spcBef>
          <a:spcPct val="0"/>
        </a:spcBef>
        <a:spcAft>
          <a:spcPct val="0"/>
        </a:spcAft>
        <a:defRPr kumimoji="1" sz="3200">
          <a:solidFill>
            <a:srgbClr val="FF33CC"/>
          </a:solidFill>
          <a:effectLst>
            <a:outerShdw blurRad="38100" dist="38100" dir="2700000" algn="tl">
              <a:srgbClr val="C0C0C0"/>
            </a:outerShdw>
          </a:effectLst>
          <a:latin typeface="Helvetica" pitchFamily="34" charset="0"/>
        </a:defRPr>
      </a:lvl8pPr>
      <a:lvl9pPr marL="1828800" algn="l" rtl="0" eaLnBrk="0" fontAlgn="base" hangingPunct="0">
        <a:spcBef>
          <a:spcPct val="0"/>
        </a:spcBef>
        <a:spcAft>
          <a:spcPct val="0"/>
        </a:spcAft>
        <a:defRPr kumimoji="1" sz="3200">
          <a:solidFill>
            <a:srgbClr val="FF33CC"/>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Wingdings" panose="05000000000000000000" pitchFamily="2" charset="2"/>
        <a:buChar char="u"/>
        <a:defRPr kumimoji="1" sz="2000">
          <a:solidFill>
            <a:srgbClr val="0000FF"/>
          </a:solidFill>
          <a:latin typeface="Arial" panose="020B0604020202020204" pitchFamily="34" charset="0"/>
          <a:ea typeface="+mn-ea"/>
          <a:cs typeface="+mn-cs"/>
        </a:defRPr>
      </a:lvl1pPr>
      <a:lvl2pPr marL="742950" indent="-285750" algn="l" rtl="0" eaLnBrk="0" fontAlgn="base" hangingPunct="0">
        <a:spcBef>
          <a:spcPct val="35000"/>
        </a:spcBef>
        <a:spcAft>
          <a:spcPct val="0"/>
        </a:spcAft>
        <a:buClr>
          <a:srgbClr val="CC6600"/>
        </a:buClr>
        <a:buSzPct val="105000"/>
        <a:buFont typeface="Wingdings" panose="05000000000000000000" pitchFamily="2" charset="2"/>
        <a:buChar char="ü"/>
        <a:defRPr kumimoji="1" sz="2400">
          <a:solidFill>
            <a:srgbClr val="0000FF"/>
          </a:solidFill>
          <a:latin typeface="Arial" panose="020B0604020202020204" pitchFamily="34" charset="0"/>
        </a:defRPr>
      </a:lvl2pPr>
      <a:lvl3pPr marL="1085850" indent="-228600" algn="l" rtl="0" eaLnBrk="0" fontAlgn="base" hangingPunct="0">
        <a:spcBef>
          <a:spcPct val="35000"/>
        </a:spcBef>
        <a:spcAft>
          <a:spcPct val="0"/>
        </a:spcAft>
        <a:buClr>
          <a:srgbClr val="000099"/>
        </a:buClr>
        <a:buSzPct val="85000"/>
        <a:buFont typeface="Wingdings" panose="05000000000000000000" pitchFamily="2" charset="2"/>
        <a:buChar char="Ø"/>
        <a:defRPr kumimoji="1" sz="2000">
          <a:solidFill>
            <a:srgbClr val="0000FF"/>
          </a:solidFill>
          <a:latin typeface="Arial" panose="020B0604020202020204" pitchFamily="34" charset="0"/>
        </a:defRPr>
      </a:lvl3pPr>
      <a:lvl4pPr marL="1428750" indent="-228600" algn="l" rtl="0" eaLnBrk="0" fontAlgn="base" hangingPunct="0">
        <a:spcBef>
          <a:spcPct val="35000"/>
        </a:spcBef>
        <a:spcAft>
          <a:spcPct val="0"/>
        </a:spcAft>
        <a:buClr>
          <a:schemeClr val="hlink"/>
        </a:buClr>
        <a:buChar char="–"/>
        <a:defRPr kumimoji="1" sz="2000">
          <a:solidFill>
            <a:srgbClr val="0000FF"/>
          </a:solidFill>
          <a:latin typeface="Arial" panose="020B0604020202020204" pitchFamily="34" charset="0"/>
        </a:defRPr>
      </a:lvl4pPr>
      <a:lvl5pPr marL="1771650" indent="-228600" algn="l" rtl="0" eaLnBrk="0" fontAlgn="base" hangingPunct="0">
        <a:spcBef>
          <a:spcPct val="35000"/>
        </a:spcBef>
        <a:spcAft>
          <a:spcPct val="0"/>
        </a:spcAft>
        <a:buClr>
          <a:schemeClr val="tx2"/>
        </a:buClr>
        <a:buChar char="»"/>
        <a:defRPr kumimoji="1" sz="2000">
          <a:solidFill>
            <a:srgbClr val="0000FF"/>
          </a:solidFill>
          <a:latin typeface="Arial" panose="020B0604020202020204" pitchFamily="34" charset="0"/>
        </a:defRPr>
      </a:lvl5pPr>
      <a:lvl6pPr marL="2228850" indent="-228600" algn="l" rtl="0" eaLnBrk="0" fontAlgn="base" hangingPunct="0">
        <a:spcBef>
          <a:spcPct val="35000"/>
        </a:spcBef>
        <a:spcAft>
          <a:spcPct val="0"/>
        </a:spcAft>
        <a:buClr>
          <a:schemeClr val="tx2"/>
        </a:buClr>
        <a:buChar char="»"/>
        <a:defRPr kumimoji="1">
          <a:solidFill>
            <a:srgbClr val="0000FF"/>
          </a:solidFill>
          <a:latin typeface="+mn-lt"/>
        </a:defRPr>
      </a:lvl6pPr>
      <a:lvl7pPr marL="2686050" indent="-228600" algn="l" rtl="0" eaLnBrk="0" fontAlgn="base" hangingPunct="0">
        <a:spcBef>
          <a:spcPct val="35000"/>
        </a:spcBef>
        <a:spcAft>
          <a:spcPct val="0"/>
        </a:spcAft>
        <a:buClr>
          <a:schemeClr val="tx2"/>
        </a:buClr>
        <a:buChar char="»"/>
        <a:defRPr kumimoji="1">
          <a:solidFill>
            <a:srgbClr val="0000FF"/>
          </a:solidFill>
          <a:latin typeface="+mn-lt"/>
        </a:defRPr>
      </a:lvl7pPr>
      <a:lvl8pPr marL="3143250" indent="-228600" algn="l" rtl="0" eaLnBrk="0" fontAlgn="base" hangingPunct="0">
        <a:spcBef>
          <a:spcPct val="35000"/>
        </a:spcBef>
        <a:spcAft>
          <a:spcPct val="0"/>
        </a:spcAft>
        <a:buClr>
          <a:schemeClr val="tx2"/>
        </a:buClr>
        <a:buChar char="»"/>
        <a:defRPr kumimoji="1">
          <a:solidFill>
            <a:srgbClr val="0000FF"/>
          </a:solidFill>
          <a:latin typeface="+mn-lt"/>
        </a:defRPr>
      </a:lvl8pPr>
      <a:lvl9pPr marL="3600450" indent="-228600" algn="l" rtl="0" eaLnBrk="0" fontAlgn="base" hangingPunct="0">
        <a:spcBef>
          <a:spcPct val="35000"/>
        </a:spcBef>
        <a:spcAft>
          <a:spcPct val="0"/>
        </a:spcAft>
        <a:buClr>
          <a:schemeClr val="tx2"/>
        </a:buClr>
        <a:buChar char="»"/>
        <a:defRPr kumimoji="1">
          <a:solidFill>
            <a:srgbClr val="0000FF"/>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smtClean="0"/>
              <a:t>Click to edit Master title style</a:t>
            </a:r>
            <a:endParaRPr lang="en-US" altLang="zh-CN" smtClean="0"/>
          </a:p>
        </p:txBody>
      </p:sp>
      <p:sp>
        <p:nvSpPr>
          <p:cNvPr id="2051"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
        <p:nvSpPr>
          <p:cNvPr id="13" name="Date Placeholder 3"/>
          <p:cNvSpPr>
            <a:spLocks noGrp="1"/>
          </p:cNvSpPr>
          <p:nvPr>
            <p:ph type="dt" sz="half" idx="2"/>
          </p:nvPr>
        </p:nvSpPr>
        <p:spPr>
          <a:xfrm>
            <a:off x="6553200" y="6248400"/>
            <a:ext cx="2209800" cy="365125"/>
          </a:xfrm>
          <a:prstGeom prst="rect">
            <a:avLst/>
          </a:prstGeom>
        </p:spPr>
        <p:txBody>
          <a:bodyPr vert="horz" wrap="square" lIns="91440" tIns="45720" rIns="91440" bIns="45720" numCol="1" anchor="ctr" anchorCtr="0" compatLnSpc="1"/>
          <a:lstStyle>
            <a:lvl1pPr eaLnBrk="1" hangingPunct="1">
              <a:defRPr sz="1400">
                <a:solidFill>
                  <a:schemeClr val="tx2"/>
                </a:solidFill>
                <a:latin typeface="Segoe Print" panose="02000600000000000000" charset="0"/>
                <a:cs typeface="Arial" panose="020B0604020202020204" pitchFamily="34" charset="0"/>
              </a:defRPr>
            </a:lvl1pPr>
          </a:lstStyle>
          <a:p>
            <a:pPr>
              <a:defRPr/>
            </a:pPr>
            <a:fld id="{DCB227FA-5BFB-4D4C-A135-457A4623D7F6}" type="datetimeFigureOut">
              <a:rPr lang="zh-CN" altLang="en-US"/>
            </a:fld>
            <a:endParaRPr lang="en-US" altLang="zh-CN"/>
          </a:p>
        </p:txBody>
      </p:sp>
      <p:sp>
        <p:nvSpPr>
          <p:cNvPr id="15" name="Footer Placeholder 4"/>
          <p:cNvSpPr>
            <a:spLocks noGrp="1"/>
          </p:cNvSpPr>
          <p:nvPr>
            <p:ph type="ftr" sz="quarter" idx="3"/>
          </p:nvPr>
        </p:nvSpPr>
        <p:spPr>
          <a:xfrm>
            <a:off x="457200" y="6248400"/>
            <a:ext cx="5573713" cy="365125"/>
          </a:xfrm>
          <a:prstGeom prst="rect">
            <a:avLst/>
          </a:prstGeom>
        </p:spPr>
        <p:txBody>
          <a:bodyPr vert="horz" wrap="square" lIns="91440" tIns="45720" rIns="91440" bIns="45720" numCol="1" anchor="ctr" anchorCtr="0" compatLnSpc="1"/>
          <a:lstStyle>
            <a:lvl1pPr algn="r" eaLnBrk="1" hangingPunct="1">
              <a:defRPr sz="1400">
                <a:solidFill>
                  <a:schemeClr val="tx2"/>
                </a:solidFill>
                <a:latin typeface="Segoe Print" panose="02000600000000000000" charset="0"/>
                <a:cs typeface="Arial" panose="020B0604020202020204" pitchFamily="34" charset="0"/>
              </a:defRPr>
            </a:lvl1pPr>
          </a:lstStyle>
          <a:p>
            <a:pPr>
              <a:defRPr/>
            </a:pPr>
            <a:endParaRPr lang="zh-CN" altLang="en-US"/>
          </a:p>
        </p:txBody>
      </p:sp>
      <p:sp>
        <p:nvSpPr>
          <p:cNvPr id="16" name="Slide Number Placeholder 5"/>
          <p:cNvSpPr>
            <a:spLocks noGrp="1"/>
          </p:cNvSpPr>
          <p:nvPr>
            <p:ph type="sldNum" sz="quarter" idx="4"/>
          </p:nvPr>
        </p:nvSpPr>
        <p:spPr>
          <a:xfrm rot="5400000">
            <a:off x="5989638" y="144462"/>
            <a:ext cx="533400" cy="244475"/>
          </a:xfrm>
          <a:prstGeom prst="rect">
            <a:avLst/>
          </a:prstGeom>
        </p:spPr>
        <p:txBody>
          <a:bodyPr vert="horz" wrap="square" lIns="91440" tIns="45720" rIns="91440" bIns="45720" numCol="1" anchor="ctr" anchorCtr="0" compatLnSpc="1">
            <a:normAutofit/>
          </a:bodyPr>
          <a:lstStyle>
            <a:lvl1pPr algn="ctr" eaLnBrk="1" hangingPunct="1">
              <a:defRPr sz="1400" b="1">
                <a:solidFill>
                  <a:srgbClr val="FFFFFF"/>
                </a:solidFill>
                <a:latin typeface="Segoe Print" panose="02000600000000000000" charset="0"/>
              </a:defRPr>
            </a:lvl1pPr>
          </a:lstStyle>
          <a:p>
            <a:pPr>
              <a:defRPr/>
            </a:pPr>
            <a:fld id="{A83397AF-772D-45E1-A2DC-981A79D5A2F3}"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rtl="0" eaLnBrk="0" fontAlgn="base" hangingPunct="0">
        <a:spcBef>
          <a:spcPct val="0"/>
        </a:spcBef>
        <a:spcAft>
          <a:spcPct val="0"/>
        </a:spcAft>
        <a:defRPr sz="4400" kern="1200">
          <a:solidFill>
            <a:schemeClr val="tx2"/>
          </a:solidFill>
          <a:latin typeface="Arial" panose="020B0604020202020204" pitchFamily="34" charset="0"/>
          <a:ea typeface="+mj-ea"/>
          <a:cs typeface="+mj-cs"/>
        </a:defRPr>
      </a:lvl1pPr>
      <a:lvl2pPr algn="l" rtl="0" eaLnBrk="0" fontAlgn="base" hangingPunct="0">
        <a:spcBef>
          <a:spcPct val="0"/>
        </a:spcBef>
        <a:spcAft>
          <a:spcPct val="0"/>
        </a:spcAft>
        <a:defRPr sz="4400">
          <a:solidFill>
            <a:schemeClr val="tx2"/>
          </a:solidFill>
          <a:latin typeface="Arial" panose="020B0604020202020204" pitchFamily="34" charset="0"/>
        </a:defRPr>
      </a:lvl2pPr>
      <a:lvl3pPr algn="l" rtl="0" eaLnBrk="0" fontAlgn="base" hangingPunct="0">
        <a:spcBef>
          <a:spcPct val="0"/>
        </a:spcBef>
        <a:spcAft>
          <a:spcPct val="0"/>
        </a:spcAft>
        <a:defRPr sz="4400">
          <a:solidFill>
            <a:schemeClr val="tx2"/>
          </a:solidFill>
          <a:latin typeface="Arial" panose="020B0604020202020204" pitchFamily="34" charset="0"/>
        </a:defRPr>
      </a:lvl3pPr>
      <a:lvl4pPr algn="l" rtl="0" eaLnBrk="0" fontAlgn="base" hangingPunct="0">
        <a:spcBef>
          <a:spcPct val="0"/>
        </a:spcBef>
        <a:spcAft>
          <a:spcPct val="0"/>
        </a:spcAft>
        <a:defRPr sz="4400">
          <a:solidFill>
            <a:schemeClr val="tx2"/>
          </a:solidFill>
          <a:latin typeface="Arial" panose="020B0604020202020204" pitchFamily="34" charset="0"/>
        </a:defRPr>
      </a:lvl4pPr>
      <a:lvl5pPr algn="l" rtl="0" eaLnBrk="0" fontAlgn="base" hangingPunct="0">
        <a:spcBef>
          <a:spcPct val="0"/>
        </a:spcBef>
        <a:spcAft>
          <a:spcPct val="0"/>
        </a:spcAft>
        <a:defRPr sz="4400">
          <a:solidFill>
            <a:schemeClr val="tx2"/>
          </a:solidFill>
          <a:latin typeface="Arial" panose="020B0604020202020204"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Arial" panose="020B0604020202020204" pitchFamily="34" charset="0"/>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Arial" panose="020B0604020202020204" pitchFamily="34" charset="0"/>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Arial" panose="020B0604020202020204" pitchFamily="34" charset="0"/>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Arial" panose="020B0604020202020204" pitchFamily="34" charset="0"/>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Arial" panose="020B0604020202020204" pitchFamily="34" charset="0"/>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20.emf"/><Relationship Id="rId3" Type="http://schemas.openxmlformats.org/officeDocument/2006/relationships/oleObject" Target="../embeddings/oleObject4.bin"/><Relationship Id="rId2" Type="http://schemas.openxmlformats.org/officeDocument/2006/relationships/image" Target="../media/image19.emf"/><Relationship Id="rId1"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6" Type="http://schemas.openxmlformats.org/officeDocument/2006/relationships/comments" Target="../comments/comment1.xml"/><Relationship Id="rId5" Type="http://schemas.openxmlformats.org/officeDocument/2006/relationships/notesSlide" Target="../notesSlides/notesSlide1.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7.emf"/><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ctrTitle" idx="4294967295"/>
          </p:nvPr>
        </p:nvSpPr>
        <p:spPr>
          <a:xfrm>
            <a:off x="836613" y="1758950"/>
            <a:ext cx="7772400" cy="1470025"/>
          </a:xfrm>
        </p:spPr>
        <p:txBody>
          <a:bodyPr/>
          <a:lstStyle/>
          <a:p>
            <a:pPr algn="ctr"/>
            <a:r>
              <a:rPr lang="zh-CN" altLang="en-US" sz="6600" smtClean="0">
                <a:solidFill>
                  <a:schemeClr val="bg1"/>
                </a:solidFill>
                <a:latin typeface="宋体" panose="02010600030101010101" pitchFamily="2" charset="-122"/>
                <a:ea typeface="宋体" panose="02010600030101010101" pitchFamily="2" charset="-122"/>
              </a:rPr>
              <a:t>数据库系统原理</a:t>
            </a:r>
            <a:endParaRPr lang="zh-CN" altLang="en-US" sz="6600" smtClean="0">
              <a:solidFill>
                <a:schemeClr val="bg1"/>
              </a:solidFill>
              <a:latin typeface="宋体" panose="02010600030101010101" pitchFamily="2" charset="-122"/>
              <a:ea typeface="宋体" panose="02010600030101010101" pitchFamily="2" charset="-122"/>
            </a:endParaRPr>
          </a:p>
        </p:txBody>
      </p:sp>
      <p:sp>
        <p:nvSpPr>
          <p:cNvPr id="12291" name="Rectangle 3"/>
          <p:cNvSpPr>
            <a:spLocks noGrp="1" noChangeArrowheads="1"/>
          </p:cNvSpPr>
          <p:nvPr>
            <p:ph type="subTitle" idx="4294967295"/>
          </p:nvPr>
        </p:nvSpPr>
        <p:spPr>
          <a:xfrm>
            <a:off x="865188" y="4008438"/>
            <a:ext cx="7280275" cy="1970087"/>
          </a:xfrm>
        </p:spPr>
        <p:txBody>
          <a:bodyPr/>
          <a:lstStyle/>
          <a:p>
            <a:pPr marL="0" indent="0" algn="ctr">
              <a:buFont typeface="Wingdings" panose="05000000000000000000" pitchFamily="2" charset="2"/>
              <a:buNone/>
            </a:pPr>
            <a:r>
              <a:rPr lang="zh-CN" altLang="en-US" sz="3200" b="1" smtClean="0">
                <a:solidFill>
                  <a:schemeClr val="bg1"/>
                </a:solidFill>
                <a:latin typeface="宋体" panose="02010600030101010101" pitchFamily="2" charset="-122"/>
                <a:ea typeface="宋体" panose="02010600030101010101" pitchFamily="2" charset="-122"/>
              </a:rPr>
              <a:t>第九章：</a:t>
            </a:r>
            <a:r>
              <a:rPr lang="zh-CN" altLang="en-US" sz="3200" b="1" smtClean="0">
                <a:solidFill>
                  <a:schemeClr val="bg1"/>
                </a:solidFill>
                <a:latin typeface="Segoe Print" panose="02000600000000000000" charset="0"/>
                <a:ea typeface="宋体" panose="02010600030101010101" pitchFamily="2" charset="-122"/>
              </a:rPr>
              <a:t>查询处理与优化</a:t>
            </a:r>
            <a:endParaRPr lang="zh-CN" altLang="en-US" sz="3200" b="1" smtClean="0">
              <a:solidFill>
                <a:schemeClr val="bg1"/>
              </a:solidFill>
              <a:latin typeface="Segoe Print" panose="02000600000000000000"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a:xfrm>
            <a:off x="609600" y="152400"/>
            <a:ext cx="8223250" cy="762000"/>
          </a:xfrm>
        </p:spPr>
        <p:txBody>
          <a:bodyPr/>
          <a:lstStyle/>
          <a:p>
            <a:pPr>
              <a:defRPr/>
            </a:pP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查询</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优化</a:t>
            </a:r>
            <a:endParaRPr lang="en-US" altLang="zh-CN"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98115" name="Rectangle 3"/>
          <p:cNvSpPr>
            <a:spLocks noGrp="1" noChangeArrowheads="1"/>
          </p:cNvSpPr>
          <p:nvPr>
            <p:ph type="body" idx="1"/>
          </p:nvPr>
        </p:nvSpPr>
        <p:spPr>
          <a:xfrm>
            <a:off x="825500" y="1295400"/>
            <a:ext cx="6807200" cy="4668838"/>
          </a:xfrm>
        </p:spPr>
        <p:txBody>
          <a:bodyPr/>
          <a:lstStyle/>
          <a:p>
            <a:pPr>
              <a:lnSpc>
                <a:spcPct val="150000"/>
              </a:lnSpc>
              <a:defRPr/>
            </a:pPr>
            <a:r>
              <a:rPr lang="en-US" altLang="zh-CN" sz="2800" b="1" dirty="0" err="1" smtClean="0">
                <a:solidFill>
                  <a:schemeClr val="tx1"/>
                </a:solidFill>
                <a:latin typeface="宋体" panose="02010600030101010101" pitchFamily="2" charset="-122"/>
                <a:ea typeface="宋体" panose="02010600030101010101" pitchFamily="2" charset="-122"/>
              </a:rPr>
              <a:t>查询处理过程</a:t>
            </a:r>
            <a:r>
              <a:rPr lang="zh-CN" altLang="en-US" sz="2800" b="1" dirty="0" smtClean="0">
                <a:solidFill>
                  <a:schemeClr val="tx1"/>
                </a:solidFill>
                <a:latin typeface="宋体" panose="02010600030101010101" pitchFamily="2" charset="-122"/>
                <a:ea typeface="宋体" panose="02010600030101010101" pitchFamily="2" charset="-122"/>
              </a:rPr>
              <a:t>及</a:t>
            </a:r>
            <a:r>
              <a:rPr lang="en-US" altLang="zh-CN" sz="2800" b="1" dirty="0" err="1" smtClean="0">
                <a:solidFill>
                  <a:schemeClr val="tx1"/>
                </a:solidFill>
                <a:latin typeface="宋体" panose="02010600030101010101" pitchFamily="2" charset="-122"/>
                <a:ea typeface="宋体" panose="02010600030101010101" pitchFamily="2" charset="-122"/>
              </a:rPr>
              <a:t>查询</a:t>
            </a:r>
            <a:r>
              <a:rPr lang="zh-CN" altLang="en-US" sz="2800" b="1" dirty="0" smtClean="0">
                <a:solidFill>
                  <a:schemeClr val="tx1"/>
                </a:solidFill>
                <a:latin typeface="宋体" panose="02010600030101010101" pitchFamily="2" charset="-122"/>
                <a:ea typeface="宋体" panose="02010600030101010101" pitchFamily="2" charset="-122"/>
              </a:rPr>
              <a:t>优化问题</a:t>
            </a:r>
            <a:endParaRPr lang="en-US" altLang="zh-CN" sz="2800" b="1" dirty="0" smtClean="0">
              <a:solidFill>
                <a:schemeClr val="tx1"/>
              </a:solidFill>
              <a:latin typeface="宋体" panose="02010600030101010101" pitchFamily="2" charset="-122"/>
              <a:ea typeface="宋体" panose="02010600030101010101" pitchFamily="2" charset="-122"/>
            </a:endParaRPr>
          </a:p>
          <a:p>
            <a:pPr>
              <a:lnSpc>
                <a:spcPct val="150000"/>
              </a:lnSpc>
              <a:defRPr/>
            </a:pPr>
            <a:r>
              <a:rPr lang="zh-CN" altLang="en-US" sz="2800" b="1" dirty="0">
                <a:solidFill>
                  <a:srgbClr val="C00000"/>
                </a:solidFill>
                <a:effectLst>
                  <a:outerShdw blurRad="38100" dist="38100" dir="2700000" algn="tl">
                    <a:srgbClr val="C0C0C0"/>
                  </a:outerShdw>
                </a:effectLst>
                <a:ea typeface="宋体" panose="02010600030101010101" pitchFamily="2" charset="-122"/>
              </a:rPr>
              <a:t>关系代数表达式的等价变换与优化</a:t>
            </a:r>
            <a:endParaRPr lang="zh-CN" altLang="en-US" sz="2800" b="1" dirty="0" smtClean="0">
              <a:solidFill>
                <a:srgbClr val="C00000"/>
              </a:solidFill>
              <a:latin typeface="宋体" panose="02010600030101010101" pitchFamily="2" charset="-122"/>
              <a:ea typeface="宋体" panose="02010600030101010101" pitchFamily="2" charset="-122"/>
            </a:endParaRPr>
          </a:p>
          <a:p>
            <a:pPr>
              <a:lnSpc>
                <a:spcPct val="150000"/>
              </a:lnSpc>
              <a:defRPr/>
            </a:pPr>
            <a:r>
              <a:rPr lang="zh-CN" altLang="en-US" sz="2800" b="1" dirty="0" smtClean="0">
                <a:solidFill>
                  <a:schemeClr val="tx1"/>
                </a:solidFill>
                <a:latin typeface="宋体" panose="02010600030101010101" pitchFamily="2" charset="-122"/>
                <a:ea typeface="宋体" panose="02010600030101010101" pitchFamily="2" charset="-122"/>
              </a:rPr>
              <a:t>实现关系运算的算法与优化　　　　　　</a:t>
            </a:r>
            <a:endParaRPr lang="zh-CN" altLang="en-US" sz="2800" b="1" dirty="0" smtClean="0">
              <a:solidFill>
                <a:schemeClr val="tx1"/>
              </a:solidFill>
              <a:latin typeface="宋体" panose="02010600030101010101" pitchFamily="2" charset="-122"/>
              <a:ea typeface="宋体" panose="02010600030101010101" pitchFamily="2" charset="-122"/>
            </a:endParaRPr>
          </a:p>
          <a:p>
            <a:pPr>
              <a:lnSpc>
                <a:spcPct val="150000"/>
              </a:lnSpc>
              <a:defRPr/>
            </a:pPr>
            <a:r>
              <a:rPr lang="zh-CN" altLang="en-US" sz="2800" b="1" dirty="0" smtClean="0">
                <a:solidFill>
                  <a:schemeClr val="tx1"/>
                </a:solidFill>
                <a:latin typeface="宋体" panose="02010600030101010101" pitchFamily="2" charset="-122"/>
                <a:ea typeface="宋体" panose="02010600030101010101" pitchFamily="2" charset="-122"/>
              </a:rPr>
              <a:t>表达式的求值方法与优化</a:t>
            </a:r>
            <a:endParaRPr lang="zh-CN" altLang="en-US" sz="2800" b="1" dirty="0" smtClean="0">
              <a:solidFill>
                <a:schemeClr val="tx1"/>
              </a:solidFill>
              <a:latin typeface="宋体" panose="02010600030101010101" pitchFamily="2" charset="-122"/>
              <a:ea typeface="宋体" panose="02010600030101010101" pitchFamily="2" charset="-122"/>
            </a:endParaRPr>
          </a:p>
          <a:p>
            <a:pPr>
              <a:lnSpc>
                <a:spcPct val="150000"/>
              </a:lnSpc>
              <a:defRPr/>
            </a:pPr>
            <a:r>
              <a:rPr lang="zh-CN" altLang="en-US" sz="2800" b="1" dirty="0">
                <a:solidFill>
                  <a:schemeClr val="tx1"/>
                </a:solidFill>
                <a:latin typeface="宋体" panose="02010600030101010101" pitchFamily="2" charset="-122"/>
                <a:ea typeface="宋体" panose="02010600030101010101" pitchFamily="2" charset="-122"/>
              </a:rPr>
              <a:t>基于代价的定量优化</a:t>
            </a:r>
            <a:endParaRPr lang="zh-CN" altLang="en-US" sz="28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defRPr/>
            </a:pPr>
            <a:endParaRPr lang="zh-CN" altLang="en-US" sz="2800" dirty="0" smtClean="0">
              <a:solidFill>
                <a:schemeClr val="tx1"/>
              </a:solidFill>
              <a:latin typeface="宋体" panose="02010600030101010101" pitchFamily="2" charset="-122"/>
              <a:ea typeface="宋体" panose="02010600030101010101" pitchFamily="2" charset="-122"/>
            </a:endParaRPr>
          </a:p>
        </p:txBody>
      </p:sp>
      <p:sp>
        <p:nvSpPr>
          <p:cNvPr id="56324"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spcBef>
                <a:spcPct val="0"/>
              </a:spcBef>
              <a:buClrTx/>
              <a:buSzTx/>
              <a:buFontTx/>
              <a:buNone/>
            </a:pPr>
            <a:endParaRPr kumimoji="0" lang="zh-CN" altLang="en-US" sz="160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698" name="Rectangle 2"/>
          <p:cNvSpPr>
            <a:spLocks noChangeArrowheads="1"/>
          </p:cNvSpPr>
          <p:nvPr/>
        </p:nvSpPr>
        <p:spPr bwMode="auto">
          <a:xfrm>
            <a:off x="685800" y="152400"/>
            <a:ext cx="7772400" cy="914400"/>
          </a:xfrm>
          <a:prstGeom prst="rect">
            <a:avLst/>
          </a:prstGeom>
          <a:noFill/>
          <a:ln w="9525">
            <a:noFill/>
            <a:miter lim="800000"/>
          </a:ln>
        </p:spPr>
        <p:txBody>
          <a:bodyPr anchor="ctr"/>
          <a:lstStyle/>
          <a:p>
            <a:pPr>
              <a:defRPr/>
            </a:pPr>
            <a:r>
              <a:rPr kumimoji="1" lang="zh-CN" altLang="en-US" sz="3200" b="1" dirty="0">
                <a:latin typeface="Times New Roman" panose="02020603050405020304" pitchFamily="18" charset="0"/>
                <a:cs typeface="Times New Roman" panose="02020603050405020304" pitchFamily="18" charset="0"/>
              </a:rPr>
              <a:t>关系代数表达式的转换</a:t>
            </a:r>
            <a:endParaRPr kumimoji="1" lang="zh-CN" altLang="en-US" sz="3200" b="1" dirty="0">
              <a:latin typeface="Times New Roman" panose="02020603050405020304" pitchFamily="18" charset="0"/>
              <a:cs typeface="Times New Roman" panose="02020603050405020304" pitchFamily="18" charset="0"/>
            </a:endParaRPr>
          </a:p>
        </p:txBody>
      </p:sp>
      <p:sp>
        <p:nvSpPr>
          <p:cNvPr id="57347" name="Rectangle 3"/>
          <p:cNvSpPr>
            <a:spLocks noChangeArrowheads="1"/>
          </p:cNvSpPr>
          <p:nvPr/>
        </p:nvSpPr>
        <p:spPr bwMode="auto">
          <a:xfrm>
            <a:off x="533400" y="1066800"/>
            <a:ext cx="8077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901700" indent="-358775">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buClr>
                <a:schemeClr val="tx1"/>
              </a:buClr>
              <a:buFont typeface="Wingdings" panose="05000000000000000000" pitchFamily="2" charset="2"/>
              <a:buChar char="Ø"/>
            </a:pPr>
            <a:r>
              <a:rPr lang="zh-CN" altLang="en-US" sz="2800">
                <a:solidFill>
                  <a:schemeClr val="tx1"/>
                </a:solidFill>
                <a:latin typeface="宋体" panose="02010600030101010101" pitchFamily="2" charset="-122"/>
              </a:rPr>
              <a:t>表达式的等价与转换</a:t>
            </a:r>
            <a:endParaRPr lang="zh-CN" altLang="en-US" sz="2800">
              <a:solidFill>
                <a:schemeClr val="tx1"/>
              </a:solidFill>
              <a:latin typeface="宋体" panose="02010600030101010101" pitchFamily="2" charset="-122"/>
            </a:endParaRPr>
          </a:p>
          <a:p>
            <a:pPr lvl="1">
              <a:buClr>
                <a:schemeClr val="tx1"/>
              </a:buClr>
            </a:pPr>
            <a:r>
              <a:rPr lang="zh-CN" altLang="en-US">
                <a:solidFill>
                  <a:schemeClr val="tx1"/>
                </a:solidFill>
                <a:latin typeface="宋体" panose="02010600030101010101" pitchFamily="2" charset="-122"/>
              </a:rPr>
              <a:t>所谓等价是指两个表达式产生的结果关系具有相同的属性集和相同的元组集，但属性出现的次序可以不同。</a:t>
            </a:r>
            <a:endParaRPr lang="zh-CN" altLang="en-US">
              <a:solidFill>
                <a:schemeClr val="tx1"/>
              </a:solidFill>
              <a:latin typeface="宋体" panose="02010600030101010101" pitchFamily="2" charset="-122"/>
            </a:endParaRPr>
          </a:p>
          <a:p>
            <a:pPr lvl="1">
              <a:buClr>
                <a:schemeClr val="tx1"/>
              </a:buClr>
            </a:pPr>
            <a:r>
              <a:rPr lang="zh-CN" altLang="en-US">
                <a:solidFill>
                  <a:schemeClr val="tx1"/>
                </a:solidFill>
                <a:latin typeface="宋体" panose="02010600030101010101" pitchFamily="2" charset="-122"/>
              </a:rPr>
              <a:t>通过等价规则进行关系代数表达式的转换；</a:t>
            </a:r>
            <a:endParaRPr lang="zh-CN" altLang="en-US">
              <a:solidFill>
                <a:schemeClr val="tx1"/>
              </a:solidFill>
              <a:latin typeface="宋体" panose="02010600030101010101" pitchFamily="2" charset="-122"/>
            </a:endParaRPr>
          </a:p>
          <a:p>
            <a:pPr lvl="1">
              <a:buClr>
                <a:schemeClr val="tx1"/>
              </a:buClr>
            </a:pPr>
            <a:endParaRPr lang="zh-CN" altLang="en-US">
              <a:solidFill>
                <a:schemeClr val="tx1"/>
              </a:solidFill>
              <a:latin typeface="宋体" panose="02010600030101010101" pitchFamily="2" charset="-122"/>
            </a:endParaRPr>
          </a:p>
          <a:p>
            <a:pPr>
              <a:buClr>
                <a:schemeClr val="tx1"/>
              </a:buClr>
              <a:buFont typeface="Wingdings" panose="05000000000000000000" pitchFamily="2" charset="2"/>
              <a:buChar char="Ø"/>
            </a:pPr>
            <a:r>
              <a:rPr lang="zh-CN" altLang="en-US" sz="2800">
                <a:solidFill>
                  <a:schemeClr val="tx1"/>
                </a:solidFill>
                <a:latin typeface="宋体" panose="02010600030101010101" pitchFamily="2" charset="-122"/>
              </a:rPr>
              <a:t>等价规则</a:t>
            </a:r>
            <a:endParaRPr lang="zh-CN" altLang="en-US" sz="2800">
              <a:solidFill>
                <a:schemeClr val="tx1"/>
              </a:solidFill>
              <a:latin typeface="宋体" panose="02010600030101010101" pitchFamily="2" charset="-122"/>
            </a:endParaRPr>
          </a:p>
          <a:p>
            <a:pPr lvl="1">
              <a:buClr>
                <a:schemeClr val="tx1"/>
              </a:buClr>
            </a:pPr>
            <a:r>
              <a:rPr lang="zh-CN" altLang="en-US">
                <a:solidFill>
                  <a:schemeClr val="tx1"/>
                </a:solidFill>
                <a:latin typeface="宋体" panose="02010600030101010101" pitchFamily="2" charset="-122"/>
              </a:rPr>
              <a:t>在下面的等价规则中，用</a:t>
            </a:r>
            <a:r>
              <a:rPr lang="zh-CN" altLang="en-US">
                <a:solidFill>
                  <a:schemeClr val="tx1"/>
                </a:solidFill>
                <a:latin typeface="宋体" panose="02010600030101010101" pitchFamily="2" charset="-122"/>
                <a:sym typeface="Symbol" panose="05050102010706020507" pitchFamily="18" charset="2"/>
              </a:rPr>
              <a:t>、</a:t>
            </a:r>
            <a:r>
              <a:rPr lang="en-US" altLang="zh-CN" baseline="-25000">
                <a:solidFill>
                  <a:schemeClr val="tx1"/>
                </a:solidFill>
                <a:latin typeface="宋体" panose="02010600030101010101" pitchFamily="2" charset="-122"/>
                <a:sym typeface="Symbol" panose="05050102010706020507" pitchFamily="18" charset="2"/>
              </a:rPr>
              <a:t>1</a:t>
            </a:r>
            <a:r>
              <a:rPr lang="zh-CN" altLang="en-US">
                <a:solidFill>
                  <a:schemeClr val="tx1"/>
                </a:solidFill>
                <a:latin typeface="宋体" panose="02010600030101010101" pitchFamily="2" charset="-122"/>
                <a:sym typeface="Symbol" panose="05050102010706020507" pitchFamily="18" charset="2"/>
              </a:rPr>
              <a:t>、</a:t>
            </a:r>
            <a:r>
              <a:rPr lang="zh-CN" altLang="en-US" smtClean="0">
                <a:solidFill>
                  <a:schemeClr val="tx1"/>
                </a:solidFill>
                <a:latin typeface="宋体" panose="02010600030101010101" pitchFamily="2" charset="-122"/>
                <a:sym typeface="Symbol" panose="05050102010706020507" pitchFamily="18" charset="2"/>
              </a:rPr>
              <a:t></a:t>
            </a:r>
            <a:r>
              <a:rPr lang="en-US" altLang="zh-CN" baseline="-25000" smtClean="0">
                <a:solidFill>
                  <a:schemeClr val="tx1"/>
                </a:solidFill>
                <a:latin typeface="宋体" panose="02010600030101010101" pitchFamily="2" charset="-122"/>
                <a:sym typeface="Symbol" panose="05050102010706020507" pitchFamily="18" charset="2"/>
              </a:rPr>
              <a:t>2</a:t>
            </a:r>
            <a:r>
              <a:rPr lang="zh-CN" altLang="en-US" smtClean="0">
                <a:solidFill>
                  <a:schemeClr val="tx1"/>
                </a:solidFill>
                <a:latin typeface="宋体" panose="02010600030101010101" pitchFamily="2" charset="-122"/>
                <a:sym typeface="Symbol" panose="05050102010706020507" pitchFamily="18" charset="2"/>
              </a:rPr>
              <a:t>的表示布尔条件表达式；</a:t>
            </a:r>
            <a:r>
              <a:rPr lang="en-US" altLang="zh-CN">
                <a:solidFill>
                  <a:schemeClr val="tx1"/>
                </a:solidFill>
                <a:latin typeface="宋体" panose="02010600030101010101" pitchFamily="2" charset="-122"/>
                <a:sym typeface="Symbol" panose="05050102010706020507" pitchFamily="18" charset="2"/>
              </a:rPr>
              <a:t>P</a:t>
            </a:r>
            <a:r>
              <a:rPr lang="zh-CN" altLang="en-US" smtClean="0">
                <a:solidFill>
                  <a:schemeClr val="tx1"/>
                </a:solidFill>
                <a:latin typeface="宋体" panose="02010600030101010101" pitchFamily="2" charset="-122"/>
                <a:sym typeface="Symbol" panose="05050102010706020507" pitchFamily="18" charset="2"/>
              </a:rPr>
              <a:t>、</a:t>
            </a:r>
            <a:r>
              <a:rPr lang="en-US" altLang="zh-CN" smtClean="0">
                <a:solidFill>
                  <a:schemeClr val="tx1"/>
                </a:solidFill>
                <a:latin typeface="宋体" panose="02010600030101010101" pitchFamily="2" charset="-122"/>
                <a:sym typeface="Symbol" panose="05050102010706020507" pitchFamily="18" charset="2"/>
              </a:rPr>
              <a:t>P</a:t>
            </a:r>
            <a:r>
              <a:rPr lang="en-US" altLang="zh-CN" baseline="-25000" smtClean="0">
                <a:solidFill>
                  <a:schemeClr val="tx1"/>
                </a:solidFill>
                <a:latin typeface="宋体" panose="02010600030101010101" pitchFamily="2" charset="-122"/>
                <a:sym typeface="Symbol" panose="05050102010706020507" pitchFamily="18" charset="2"/>
              </a:rPr>
              <a:t>1</a:t>
            </a:r>
            <a:r>
              <a:rPr lang="zh-CN" altLang="en-US" smtClean="0">
                <a:solidFill>
                  <a:schemeClr val="tx1"/>
                </a:solidFill>
                <a:latin typeface="宋体" panose="02010600030101010101" pitchFamily="2" charset="-122"/>
                <a:sym typeface="Symbol" panose="05050102010706020507" pitchFamily="18" charset="2"/>
              </a:rPr>
              <a:t>、</a:t>
            </a:r>
            <a:r>
              <a:rPr lang="en-US" altLang="zh-CN" smtClean="0">
                <a:solidFill>
                  <a:schemeClr val="tx1"/>
                </a:solidFill>
                <a:latin typeface="宋体" panose="02010600030101010101" pitchFamily="2" charset="-122"/>
                <a:sym typeface="Symbol" panose="05050102010706020507" pitchFamily="18" charset="2"/>
              </a:rPr>
              <a:t>P</a:t>
            </a:r>
            <a:r>
              <a:rPr lang="en-US" altLang="zh-CN" baseline="-25000" smtClean="0">
                <a:solidFill>
                  <a:schemeClr val="tx1"/>
                </a:solidFill>
                <a:latin typeface="宋体" panose="02010600030101010101" pitchFamily="2" charset="-122"/>
                <a:sym typeface="Symbol" panose="05050102010706020507" pitchFamily="18" charset="2"/>
              </a:rPr>
              <a:t>2</a:t>
            </a:r>
            <a:r>
              <a:rPr lang="zh-CN" altLang="en-US">
                <a:solidFill>
                  <a:schemeClr val="tx1"/>
                </a:solidFill>
                <a:latin typeface="宋体" panose="02010600030101010101" pitchFamily="2" charset="-122"/>
                <a:sym typeface="Symbol" panose="05050102010706020507" pitchFamily="18" charset="2"/>
              </a:rPr>
              <a:t>等表示谓词；</a:t>
            </a:r>
            <a:r>
              <a:rPr lang="zh-CN" altLang="en-US" smtClean="0">
                <a:solidFill>
                  <a:schemeClr val="tx1"/>
                </a:solidFill>
                <a:latin typeface="宋体" panose="02010600030101010101" pitchFamily="2" charset="-122"/>
                <a:sym typeface="Symbol" panose="05050102010706020507" pitchFamily="18" charset="2"/>
              </a:rPr>
              <a:t>用</a:t>
            </a:r>
            <a:r>
              <a:rPr lang="en-US" altLang="zh-CN" smtClean="0">
                <a:solidFill>
                  <a:schemeClr val="tx1"/>
                </a:solidFill>
                <a:latin typeface="宋体" panose="02010600030101010101" pitchFamily="2" charset="-122"/>
                <a:sym typeface="Symbol" panose="05050102010706020507" pitchFamily="18" charset="2"/>
              </a:rPr>
              <a:t>A</a:t>
            </a:r>
            <a:r>
              <a:rPr lang="zh-CN" altLang="en-US" smtClean="0">
                <a:solidFill>
                  <a:schemeClr val="tx1"/>
                </a:solidFill>
                <a:latin typeface="宋体" panose="02010600030101010101" pitchFamily="2" charset="-122"/>
                <a:sym typeface="Symbol" panose="05050102010706020507" pitchFamily="18" charset="2"/>
              </a:rPr>
              <a:t>、</a:t>
            </a:r>
            <a:r>
              <a:rPr lang="en-US" altLang="zh-CN" smtClean="0">
                <a:solidFill>
                  <a:schemeClr val="tx1"/>
                </a:solidFill>
                <a:latin typeface="宋体" panose="02010600030101010101" pitchFamily="2" charset="-122"/>
                <a:sym typeface="Symbol" panose="05050102010706020507" pitchFamily="18" charset="2"/>
              </a:rPr>
              <a:t>A</a:t>
            </a:r>
            <a:r>
              <a:rPr lang="en-US" altLang="zh-CN" baseline="-25000" smtClean="0">
                <a:solidFill>
                  <a:schemeClr val="tx1"/>
                </a:solidFill>
                <a:latin typeface="宋体" panose="02010600030101010101" pitchFamily="2" charset="-122"/>
                <a:sym typeface="Symbol" panose="05050102010706020507" pitchFamily="18" charset="2"/>
              </a:rPr>
              <a:t>1</a:t>
            </a:r>
            <a:r>
              <a:rPr lang="zh-CN" altLang="en-US" smtClean="0">
                <a:solidFill>
                  <a:schemeClr val="tx1"/>
                </a:solidFill>
                <a:latin typeface="宋体" panose="02010600030101010101" pitchFamily="2" charset="-122"/>
                <a:sym typeface="Symbol" panose="05050102010706020507" pitchFamily="18" charset="2"/>
              </a:rPr>
              <a:t>、</a:t>
            </a:r>
            <a:r>
              <a:rPr lang="en-US" altLang="zh-CN" smtClean="0">
                <a:solidFill>
                  <a:schemeClr val="tx1"/>
                </a:solidFill>
                <a:latin typeface="宋体" panose="02010600030101010101" pitchFamily="2" charset="-122"/>
                <a:sym typeface="Symbol" panose="05050102010706020507" pitchFamily="18" charset="2"/>
              </a:rPr>
              <a:t>A</a:t>
            </a:r>
            <a:r>
              <a:rPr lang="en-US" altLang="zh-CN" baseline="-25000" smtClean="0">
                <a:solidFill>
                  <a:schemeClr val="tx1"/>
                </a:solidFill>
                <a:latin typeface="宋体" panose="02010600030101010101" pitchFamily="2" charset="-122"/>
                <a:sym typeface="Symbol" panose="05050102010706020507" pitchFamily="18" charset="2"/>
              </a:rPr>
              <a:t>2</a:t>
            </a:r>
            <a:r>
              <a:rPr lang="zh-CN" altLang="en-US">
                <a:solidFill>
                  <a:schemeClr val="tx1"/>
                </a:solidFill>
                <a:latin typeface="宋体" panose="02010600030101010101" pitchFamily="2" charset="-122"/>
                <a:sym typeface="Symbol" panose="05050102010706020507" pitchFamily="18" charset="2"/>
              </a:rPr>
              <a:t>等表示属性列表；用</a:t>
            </a:r>
            <a:r>
              <a:rPr lang="en-US" altLang="zh-CN">
                <a:solidFill>
                  <a:schemeClr val="tx1"/>
                </a:solidFill>
                <a:latin typeface="宋体" panose="02010600030101010101" pitchFamily="2" charset="-122"/>
                <a:sym typeface="Symbol" panose="05050102010706020507" pitchFamily="18" charset="2"/>
              </a:rPr>
              <a:t>E</a:t>
            </a:r>
            <a:r>
              <a:rPr lang="zh-CN" altLang="en-US">
                <a:solidFill>
                  <a:schemeClr val="tx1"/>
                </a:solidFill>
                <a:latin typeface="宋体" panose="02010600030101010101" pitchFamily="2" charset="-122"/>
                <a:sym typeface="Symbol" panose="05050102010706020507" pitchFamily="18" charset="2"/>
              </a:rPr>
              <a:t>、</a:t>
            </a:r>
            <a:r>
              <a:rPr lang="en-US" altLang="zh-CN">
                <a:solidFill>
                  <a:schemeClr val="tx1"/>
                </a:solidFill>
                <a:latin typeface="宋体" panose="02010600030101010101" pitchFamily="2" charset="-122"/>
                <a:sym typeface="Symbol" panose="05050102010706020507" pitchFamily="18" charset="2"/>
              </a:rPr>
              <a:t>E</a:t>
            </a:r>
            <a:r>
              <a:rPr lang="en-US" altLang="zh-CN" baseline="-25000">
                <a:solidFill>
                  <a:schemeClr val="tx1"/>
                </a:solidFill>
                <a:latin typeface="宋体" panose="02010600030101010101" pitchFamily="2" charset="-122"/>
                <a:sym typeface="Symbol" panose="05050102010706020507" pitchFamily="18" charset="2"/>
              </a:rPr>
              <a:t>1</a:t>
            </a:r>
            <a:r>
              <a:rPr lang="zh-CN" altLang="en-US">
                <a:solidFill>
                  <a:schemeClr val="tx1"/>
                </a:solidFill>
                <a:latin typeface="宋体" panose="02010600030101010101" pitchFamily="2" charset="-122"/>
                <a:sym typeface="Symbol" panose="05050102010706020507" pitchFamily="18" charset="2"/>
              </a:rPr>
              <a:t>、</a:t>
            </a:r>
            <a:r>
              <a:rPr lang="en-US" altLang="zh-CN">
                <a:solidFill>
                  <a:schemeClr val="tx1"/>
                </a:solidFill>
                <a:latin typeface="宋体" panose="02010600030101010101" pitchFamily="2" charset="-122"/>
                <a:sym typeface="Symbol" panose="05050102010706020507" pitchFamily="18" charset="2"/>
              </a:rPr>
              <a:t>E</a:t>
            </a:r>
            <a:r>
              <a:rPr lang="en-US" altLang="zh-CN" baseline="-25000">
                <a:solidFill>
                  <a:schemeClr val="tx1"/>
                </a:solidFill>
                <a:latin typeface="宋体" panose="02010600030101010101" pitchFamily="2" charset="-122"/>
                <a:sym typeface="Symbol" panose="05050102010706020507" pitchFamily="18" charset="2"/>
              </a:rPr>
              <a:t>2</a:t>
            </a:r>
            <a:r>
              <a:rPr lang="zh-CN" altLang="en-US">
                <a:solidFill>
                  <a:schemeClr val="tx1"/>
                </a:solidFill>
                <a:latin typeface="宋体" panose="02010600030101010101" pitchFamily="2" charset="-122"/>
                <a:sym typeface="Symbol" panose="05050102010706020507" pitchFamily="18" charset="2"/>
              </a:rPr>
              <a:t>等表示关系代数表达式。</a:t>
            </a:r>
            <a:endParaRPr lang="zh-CN" altLang="en-US">
              <a:solidFill>
                <a:schemeClr val="tx1"/>
              </a:solidFill>
              <a:latin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lvl="0"/>
                <a:r>
                  <a:rPr lang="zh-CN" altLang="zh-CN" dirty="0" smtClean="0">
                    <a:solidFill>
                      <a:schemeClr val="tx1"/>
                    </a:solidFill>
                  </a:rPr>
                  <a:t>选择运算</a:t>
                </a:r>
              </a:p>
              <a:p>
                <a:r>
                  <a:rPr lang="zh-CN" altLang="zh-CN" dirty="0">
                    <a:solidFill>
                      <a:schemeClr val="tx1"/>
                    </a:solidFill>
                  </a:rPr>
                  <a:t>（</a:t>
                </a:r>
                <a:r>
                  <a:rPr lang="en-US" altLang="zh-CN" dirty="0">
                    <a:solidFill>
                      <a:schemeClr val="tx1"/>
                    </a:solidFill>
                  </a:rPr>
                  <a:t>a</a:t>
                </a:r>
                <a:r>
                  <a:rPr lang="zh-CN" altLang="zh-CN" dirty="0">
                    <a:solidFill>
                      <a:schemeClr val="tx1"/>
                    </a:solidFill>
                  </a:rPr>
                  <a:t>）基于条件合取的选择运算，可以分解为多个选择运算的组合：</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𝜎</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2</m:t>
                            </m:r>
                          </m:sub>
                        </m:sSub>
                      </m:sub>
                    </m:sSub>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𝐸</m:t>
                        </m:r>
                      </m:e>
                    </m:d>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𝜎</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1</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𝜎</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2</m:t>
                                </m:r>
                              </m:sub>
                            </m:sSub>
                          </m:sub>
                        </m:sSub>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𝐸</m:t>
                            </m:r>
                          </m:e>
                        </m:d>
                      </m:e>
                    </m:d>
                  </m:oMath>
                </a14:m>
                <a:r>
                  <a:rPr lang="zh-CN" altLang="zh-CN" dirty="0">
                    <a:solidFill>
                      <a:schemeClr val="tx1"/>
                    </a:solidFill>
                  </a:rPr>
                  <a:t>。</a:t>
                </a:r>
              </a:p>
              <a:p>
                <a:r>
                  <a:rPr lang="zh-CN" altLang="zh-CN" dirty="0">
                    <a:solidFill>
                      <a:schemeClr val="tx1"/>
                    </a:solidFill>
                  </a:rPr>
                  <a:t>（</a:t>
                </a:r>
                <a:r>
                  <a:rPr lang="en-US" altLang="zh-CN" dirty="0">
                    <a:solidFill>
                      <a:schemeClr val="tx1"/>
                    </a:solidFill>
                  </a:rPr>
                  <a:t>b</a:t>
                </a:r>
                <a:r>
                  <a:rPr lang="zh-CN" altLang="zh-CN" dirty="0">
                    <a:solidFill>
                      <a:schemeClr val="tx1"/>
                    </a:solidFill>
                  </a:rPr>
                  <a:t>）选择运算满足交换律：</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𝜎</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1</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𝜎</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2</m:t>
                                </m:r>
                              </m:sub>
                            </m:sSub>
                          </m:sub>
                        </m:sSub>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𝐸</m:t>
                            </m:r>
                          </m:e>
                        </m:d>
                      </m:e>
                    </m:d>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𝜎</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2</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𝜎</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1</m:t>
                                </m:r>
                              </m:sub>
                            </m:sSub>
                          </m:sub>
                        </m:sSub>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𝐸</m:t>
                            </m:r>
                          </m:e>
                        </m:d>
                      </m:e>
                    </m:d>
                  </m:oMath>
                </a14:m>
                <a:r>
                  <a:rPr lang="zh-CN" altLang="zh-CN" dirty="0">
                    <a:solidFill>
                      <a:schemeClr val="tx1"/>
                    </a:solidFill>
                  </a:rPr>
                  <a:t>。</a:t>
                </a:r>
              </a:p>
              <a:p>
                <a:r>
                  <a:rPr lang="en-US" altLang="zh-CN" dirty="0">
                    <a:solidFill>
                      <a:schemeClr val="tx1"/>
                    </a:solidFill>
                  </a:rPr>
                  <a:t>2. </a:t>
                </a:r>
                <a:r>
                  <a:rPr lang="zh-CN" altLang="zh-CN" dirty="0">
                    <a:solidFill>
                      <a:schemeClr val="tx1"/>
                    </a:solidFill>
                  </a:rPr>
                  <a:t>投影运算</a:t>
                </a:r>
              </a:p>
              <a:p>
                <a:r>
                  <a:rPr lang="zh-CN" altLang="zh-CN" dirty="0">
                    <a:solidFill>
                      <a:schemeClr val="tx1"/>
                    </a:solidFill>
                  </a:rPr>
                  <a:t>当</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r>
                      <a:rPr lang="en-US" altLang="zh-CN" i="1">
                        <a:solidFill>
                          <a:schemeClr val="tx1"/>
                        </a:solidFill>
                        <a:latin typeface="Cambria Math" panose="02040503050406030204" pitchFamily="18" charset="0"/>
                      </a:rPr>
                      <m:t>⊑ …… ⊑</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𝑛</m:t>
                        </m:r>
                      </m:sub>
                    </m:sSub>
                  </m:oMath>
                </a14:m>
                <a:r>
                  <a:rPr lang="zh-CN" altLang="zh-CN" dirty="0">
                    <a:solidFill>
                      <a:schemeClr val="tx1"/>
                    </a:solidFill>
                  </a:rPr>
                  <a:t>时：</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𝛱</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a:solidFill>
                                  <a:schemeClr val="tx1"/>
                                </a:solidFill>
                                <a:latin typeface="Cambria Math" panose="02040503050406030204" pitchFamily="18" charset="0"/>
                              </a:rPr>
                              <m:t>1</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𝛱</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a:solidFill>
                                      <a:schemeClr val="tx1"/>
                                    </a:solidFill>
                                    <a:latin typeface="Cambria Math" panose="02040503050406030204" pitchFamily="18" charset="0"/>
                                  </a:rPr>
                                  <m:t>2</m:t>
                                </m:r>
                              </m:sub>
                            </m:sSub>
                          </m:sub>
                        </m:sSub>
                        <m:d>
                          <m:dPr>
                            <m:ctrlPr>
                              <a:rPr lang="zh-CN" altLang="zh-CN" i="1">
                                <a:solidFill>
                                  <a:schemeClr val="tx1"/>
                                </a:solidFill>
                                <a:latin typeface="Cambria Math" panose="02040503050406030204" pitchFamily="18" charset="0"/>
                              </a:rPr>
                            </m:ctrlPr>
                          </m:dPr>
                          <m:e>
                            <m:r>
                              <a:rPr lang="en-US" altLang="zh-CN">
                                <a:solidFill>
                                  <a:schemeClr val="tx1"/>
                                </a:solidFill>
                                <a:latin typeface="Cambria Math" panose="02040503050406030204" pitchFamily="18" charset="0"/>
                              </a:rPr>
                              <m:t>…</m:t>
                            </m:r>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𝛱</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𝑛</m:t>
                                        </m:r>
                                      </m:sub>
                                    </m:sSub>
                                  </m:sub>
                                </m:sSub>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𝐸</m:t>
                                    </m:r>
                                  </m:e>
                                </m:d>
                              </m:e>
                            </m:d>
                            <m:r>
                              <a:rPr lang="en-US" altLang="zh-CN">
                                <a:solidFill>
                                  <a:schemeClr val="tx1"/>
                                </a:solidFill>
                                <a:latin typeface="Cambria Math" panose="02040503050406030204" pitchFamily="18" charset="0"/>
                              </a:rPr>
                              <m:t>…</m:t>
                            </m:r>
                          </m:e>
                        </m:d>
                      </m:e>
                    </m:d>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𝛱</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a:solidFill>
                                  <a:schemeClr val="tx1"/>
                                </a:solidFill>
                                <a:latin typeface="Cambria Math" panose="02040503050406030204" pitchFamily="18" charset="0"/>
                              </a:rPr>
                              <m:t>1</m:t>
                            </m:r>
                          </m:sub>
                        </m:sSub>
                      </m:sub>
                    </m:sSub>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𝐸</m:t>
                    </m:r>
                    <m:r>
                      <a:rPr lang="en-US" altLang="zh-CN">
                        <a:solidFill>
                          <a:schemeClr val="tx1"/>
                        </a:solidFill>
                        <a:latin typeface="Cambria Math" panose="02040503050406030204" pitchFamily="18" charset="0"/>
                      </a:rPr>
                      <m:t>)</m:t>
                    </m:r>
                  </m:oMath>
                </a14:m>
                <a:r>
                  <a:rPr lang="zh-CN" altLang="zh-CN" dirty="0">
                    <a:solidFill>
                      <a:schemeClr val="tx1"/>
                    </a:solidFill>
                  </a:rPr>
                  <a:t>。</a:t>
                </a:r>
              </a:p>
              <a:p>
                <a:endParaRPr lang="zh-CN" altLang="en-US" dirty="0">
                  <a:solidFill>
                    <a:schemeClr val="tx1"/>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1"/>
                <a:stretch>
                  <a:fillRect l="-507" t="-595"/>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solidFill>
                <a:schemeClr val="tx1"/>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smtClean="0">
                    <a:solidFill>
                      <a:schemeClr val="tx1"/>
                    </a:solidFill>
                  </a:rPr>
                  <a:t>笛卡儿积和联接运算</a:t>
                </a:r>
              </a:p>
              <a:p>
                <a:pPr lvl="0"/>
                <a:r>
                  <a:rPr lang="zh-CN" altLang="zh-CN" dirty="0">
                    <a:solidFill>
                      <a:schemeClr val="tx1"/>
                    </a:solidFill>
                  </a:rPr>
                  <a:t>笛卡儿积满足交换律：</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sym typeface="Symbol" panose="05050102010706020507" pitchFamily="18" charset="2"/>
                          </a:rPr>
                          <m:t></m:t>
                        </m:r>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sym typeface="Symbol" panose="05050102010706020507" pitchFamily="18" charset="2"/>
                          </a:rPr>
                          <m:t></m:t>
                        </m:r>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oMath>
                </a14:m>
                <a:r>
                  <a:rPr lang="zh-CN" altLang="zh-CN" dirty="0">
                    <a:solidFill>
                      <a:schemeClr val="tx1"/>
                    </a:solidFill>
                  </a:rPr>
                  <a:t>。</a:t>
                </a:r>
              </a:p>
              <a:p>
                <a:pPr lvl="0"/>
                <a:r>
                  <a:rPr lang="zh-CN" altLang="zh-CN" dirty="0">
                    <a:solidFill>
                      <a:schemeClr val="tx1"/>
                    </a:solidFill>
                  </a:rPr>
                  <a:t>自然联接满足交换律：</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oMath>
                </a14:m>
                <a:r>
                  <a:rPr lang="zh-CN" altLang="zh-CN" dirty="0">
                    <a:solidFill>
                      <a:schemeClr val="tx1"/>
                    </a:solidFill>
                  </a:rPr>
                  <a:t>。</a:t>
                </a:r>
              </a:p>
              <a:p>
                <a:pPr lvl="0"/>
                <a:r>
                  <a:rPr lang="en-US" altLang="zh-CN" dirty="0">
                    <a:solidFill>
                      <a:schemeClr val="tx1"/>
                    </a:solidFill>
                  </a:rPr>
                  <a:t>θ</a:t>
                </a:r>
                <a:r>
                  <a:rPr lang="zh-CN" altLang="zh-CN" dirty="0">
                    <a:solidFill>
                      <a:schemeClr val="tx1"/>
                    </a:solidFill>
                  </a:rPr>
                  <a:t>联接满足交换律：</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sSub>
                      <m:sSubPr>
                        <m:ctrlPr>
                          <a:rPr lang="zh-CN" altLang="zh-CN" i="1">
                            <a:solidFill>
                              <a:schemeClr val="tx1"/>
                            </a:solidFill>
                            <a:latin typeface="Cambria Math" panose="02040503050406030204" pitchFamily="18" charset="0"/>
                          </a:rPr>
                        </m:ctrlPr>
                      </m:sSubPr>
                      <m:e>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e>
                          <m:sub>
                            <m:r>
                              <a:rPr lang="en-US" altLang="zh-CN" i="1">
                                <a:solidFill>
                                  <a:schemeClr val="tx1"/>
                                </a:solidFill>
                                <a:latin typeface="Cambria Math" panose="02040503050406030204" pitchFamily="18" charset="0"/>
                              </a:rPr>
                              <m:t>𝜃</m:t>
                            </m:r>
                          </m:sub>
                        </m:sSub>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sSub>
                      <m:sSubPr>
                        <m:ctrlPr>
                          <a:rPr lang="zh-CN" altLang="zh-CN" i="1">
                            <a:solidFill>
                              <a:schemeClr val="tx1"/>
                            </a:solidFill>
                            <a:latin typeface="Cambria Math" panose="02040503050406030204" pitchFamily="18" charset="0"/>
                          </a:rPr>
                        </m:ctrlPr>
                      </m:sSubPr>
                      <m:e>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e>
                          <m:sub>
                            <m:r>
                              <a:rPr lang="en-US" altLang="zh-CN" i="1">
                                <a:solidFill>
                                  <a:schemeClr val="tx1"/>
                                </a:solidFill>
                                <a:latin typeface="Cambria Math" panose="02040503050406030204" pitchFamily="18" charset="0"/>
                              </a:rPr>
                              <m:t>𝜃</m:t>
                            </m:r>
                          </m:sub>
                        </m:sSub>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oMath>
                </a14:m>
                <a:r>
                  <a:rPr lang="zh-CN" altLang="zh-CN" dirty="0">
                    <a:solidFill>
                      <a:schemeClr val="tx1"/>
                    </a:solidFill>
                  </a:rPr>
                  <a:t>。</a:t>
                </a:r>
              </a:p>
              <a:p>
                <a:pPr lvl="0"/>
                <a:r>
                  <a:rPr lang="zh-CN" altLang="zh-CN" dirty="0">
                    <a:solidFill>
                      <a:schemeClr val="tx1"/>
                    </a:solidFill>
                  </a:rPr>
                  <a:t>笛卡儿积满足结合律：</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sym typeface="Symbol" panose="05050102010706020507" pitchFamily="18" charset="2"/>
                          </a:rPr>
                          <m:t></m:t>
                        </m:r>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sym typeface="Symbol" panose="05050102010706020507" pitchFamily="18" charset="2"/>
                          </a:rPr>
                          <m:t></m:t>
                        </m:r>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3</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sym typeface="Symbol" panose="05050102010706020507" pitchFamily="18" charset="2"/>
                          </a:rPr>
                          <m:t></m:t>
                        </m:r>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sym typeface="Symbol" panose="05050102010706020507" pitchFamily="18" charset="2"/>
                          </a:rPr>
                          <m:t></m:t>
                        </m:r>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3</m:t>
                        </m:r>
                      </m:sub>
                    </m:sSub>
                    <m:r>
                      <a:rPr lang="en-US" altLang="zh-CN">
                        <a:solidFill>
                          <a:schemeClr val="tx1"/>
                        </a:solidFill>
                        <a:latin typeface="Cambria Math" panose="02040503050406030204" pitchFamily="18" charset="0"/>
                      </a:rPr>
                      <m:t>)</m:t>
                    </m:r>
                  </m:oMath>
                </a14:m>
                <a:r>
                  <a:rPr lang="zh-CN" altLang="zh-CN" dirty="0">
                    <a:solidFill>
                      <a:schemeClr val="tx1"/>
                    </a:solidFill>
                  </a:rPr>
                  <a:t>。</a:t>
                </a:r>
              </a:p>
              <a:p>
                <a:pPr lvl="0"/>
                <a:r>
                  <a:rPr lang="zh-CN" altLang="zh-CN" dirty="0">
                    <a:solidFill>
                      <a:schemeClr val="tx1"/>
                    </a:solidFill>
                  </a:rPr>
                  <a:t>自然联接满足结合律：</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3</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3</m:t>
                        </m:r>
                      </m:sub>
                    </m:sSub>
                    <m:r>
                      <a:rPr lang="en-US" altLang="zh-CN">
                        <a:solidFill>
                          <a:schemeClr val="tx1"/>
                        </a:solidFill>
                        <a:latin typeface="Cambria Math" panose="02040503050406030204" pitchFamily="18" charset="0"/>
                      </a:rPr>
                      <m:t>)</m:t>
                    </m:r>
                  </m:oMath>
                </a14:m>
                <a:r>
                  <a:rPr lang="zh-CN" altLang="zh-CN" dirty="0">
                    <a:solidFill>
                      <a:schemeClr val="tx1"/>
                    </a:solidFill>
                  </a:rPr>
                  <a:t>。</a:t>
                </a:r>
              </a:p>
              <a:p>
                <a:pPr lvl="0"/>
                <a:r>
                  <a:rPr lang="zh-CN" altLang="zh-CN" dirty="0">
                    <a:solidFill>
                      <a:schemeClr val="tx1"/>
                    </a:solidFill>
                  </a:rPr>
                  <a:t>当其中</a:t>
                </a:r>
                <a:r>
                  <a:rPr lang="en-US" altLang="zh-CN" dirty="0">
                    <a:solidFill>
                      <a:schemeClr val="tx1"/>
                    </a:solidFill>
                  </a:rPr>
                  <a:t>θ</a:t>
                </a:r>
                <a:r>
                  <a:rPr lang="en-US" altLang="zh-CN" baseline="-25000" dirty="0">
                    <a:solidFill>
                      <a:schemeClr val="tx1"/>
                    </a:solidFill>
                  </a:rPr>
                  <a:t>2</a:t>
                </a:r>
                <a:r>
                  <a:rPr lang="zh-CN" altLang="zh-CN" dirty="0">
                    <a:solidFill>
                      <a:schemeClr val="tx1"/>
                    </a:solidFill>
                  </a:rPr>
                  <a:t>只涉及</a:t>
                </a:r>
                <a:r>
                  <a:rPr lang="en-US" altLang="zh-CN" dirty="0">
                    <a:solidFill>
                      <a:schemeClr val="tx1"/>
                    </a:solidFill>
                  </a:rPr>
                  <a:t>E</a:t>
                </a:r>
                <a:r>
                  <a:rPr lang="en-US" altLang="zh-CN" baseline="-25000" dirty="0">
                    <a:solidFill>
                      <a:schemeClr val="tx1"/>
                    </a:solidFill>
                  </a:rPr>
                  <a:t>2</a:t>
                </a:r>
                <a:r>
                  <a:rPr lang="zh-CN" altLang="zh-CN" dirty="0">
                    <a:solidFill>
                      <a:schemeClr val="tx1"/>
                    </a:solidFill>
                  </a:rPr>
                  <a:t>与</a:t>
                </a:r>
                <a:r>
                  <a:rPr lang="en-US" altLang="zh-CN" dirty="0">
                    <a:solidFill>
                      <a:schemeClr val="tx1"/>
                    </a:solidFill>
                  </a:rPr>
                  <a:t>E</a:t>
                </a:r>
                <a:r>
                  <a:rPr lang="en-US" altLang="zh-CN" baseline="-25000" dirty="0">
                    <a:solidFill>
                      <a:schemeClr val="tx1"/>
                    </a:solidFill>
                  </a:rPr>
                  <a:t>3</a:t>
                </a:r>
                <a:r>
                  <a:rPr lang="zh-CN" altLang="zh-CN" dirty="0">
                    <a:solidFill>
                      <a:schemeClr val="tx1"/>
                    </a:solidFill>
                  </a:rPr>
                  <a:t>的属性时，</a:t>
                </a:r>
                <a:r>
                  <a:rPr lang="en-US" altLang="zh-CN" dirty="0">
                    <a:solidFill>
                      <a:schemeClr val="tx1"/>
                    </a:solidFill>
                  </a:rPr>
                  <a:t>θ</a:t>
                </a:r>
                <a:r>
                  <a:rPr lang="zh-CN" altLang="zh-CN" dirty="0">
                    <a:solidFill>
                      <a:schemeClr val="tx1"/>
                    </a:solidFill>
                  </a:rPr>
                  <a:t>联接具有以下方式的结合律：</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sSub>
                      <m:sSubPr>
                        <m:ctrlPr>
                          <a:rPr lang="zh-CN" altLang="zh-CN" i="1">
                            <a:solidFill>
                              <a:schemeClr val="tx1"/>
                            </a:solidFill>
                            <a:latin typeface="Cambria Math" panose="02040503050406030204" pitchFamily="18" charset="0"/>
                          </a:rPr>
                        </m:ctrlPr>
                      </m:sSubPr>
                      <m:e>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1</m:t>
                                </m:r>
                              </m:sub>
                            </m:sSub>
                          </m:sub>
                        </m:sSub>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2</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3</m:t>
                                </m:r>
                              </m:sub>
                            </m:sSub>
                          </m:sub>
                        </m:sSub>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3</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sSub>
                      <m:sSubPr>
                        <m:ctrlPr>
                          <a:rPr lang="zh-CN" altLang="zh-CN" i="1">
                            <a:solidFill>
                              <a:schemeClr val="tx1"/>
                            </a:solidFill>
                            <a:latin typeface="Cambria Math" panose="02040503050406030204" pitchFamily="18" charset="0"/>
                          </a:rPr>
                        </m:ctrlPr>
                      </m:sSubPr>
                      <m:e>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3</m:t>
                                </m:r>
                              </m:sub>
                            </m:sSub>
                          </m:sub>
                        </m:sSub>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sSub>
                      <m:sSubPr>
                        <m:ctrlPr>
                          <a:rPr lang="zh-CN" altLang="zh-CN" i="1">
                            <a:solidFill>
                              <a:schemeClr val="tx1"/>
                            </a:solidFill>
                            <a:latin typeface="Cambria Math" panose="02040503050406030204" pitchFamily="18" charset="0"/>
                          </a:rPr>
                        </m:ctrlPr>
                      </m:sSubPr>
                      <m:e>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2</m:t>
                                </m:r>
                              </m:sub>
                            </m:sSub>
                          </m:sub>
                        </m:sSub>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3</m:t>
                        </m:r>
                      </m:sub>
                    </m:sSub>
                    <m:r>
                      <a:rPr lang="en-US" altLang="zh-CN">
                        <a:solidFill>
                          <a:schemeClr val="tx1"/>
                        </a:solidFill>
                        <a:latin typeface="Cambria Math" panose="02040503050406030204" pitchFamily="18" charset="0"/>
                      </a:rPr>
                      <m:t>)</m:t>
                    </m:r>
                  </m:oMath>
                </a14:m>
                <a:r>
                  <a:rPr lang="zh-CN" altLang="zh-CN" dirty="0">
                    <a:solidFill>
                      <a:schemeClr val="tx1"/>
                    </a:solidFill>
                  </a:rPr>
                  <a:t>。</a:t>
                </a:r>
              </a:p>
              <a:p>
                <a:pPr lvl="0"/>
                <a:r>
                  <a:rPr lang="zh-CN" altLang="zh-CN" dirty="0">
                    <a:solidFill>
                      <a:schemeClr val="tx1"/>
                    </a:solidFill>
                  </a:rPr>
                  <a:t>依据</a:t>
                </a:r>
                <a:r>
                  <a:rPr lang="en-US" altLang="zh-CN" dirty="0">
                    <a:solidFill>
                      <a:schemeClr val="tx1"/>
                    </a:solidFill>
                  </a:rPr>
                  <a:t>θ</a:t>
                </a:r>
                <a:r>
                  <a:rPr lang="zh-CN" altLang="zh-CN" dirty="0">
                    <a:solidFill>
                      <a:schemeClr val="tx1"/>
                    </a:solidFill>
                  </a:rPr>
                  <a:t>联接的定义，有：</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𝜎</m:t>
                        </m:r>
                      </m:e>
                      <m:sub>
                        <m:r>
                          <a:rPr lang="en-US" altLang="zh-CN" i="1">
                            <a:solidFill>
                              <a:schemeClr val="tx1"/>
                            </a:solidFill>
                            <a:latin typeface="Cambria Math" panose="02040503050406030204" pitchFamily="18" charset="0"/>
                          </a:rPr>
                          <m:t>𝜃</m:t>
                        </m:r>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sSub>
                      <m:sSubPr>
                        <m:ctrlPr>
                          <a:rPr lang="zh-CN" altLang="zh-CN" i="1">
                            <a:solidFill>
                              <a:schemeClr val="tx1"/>
                            </a:solidFill>
                            <a:latin typeface="Cambria Math" panose="02040503050406030204" pitchFamily="18" charset="0"/>
                          </a:rPr>
                        </m:ctrlPr>
                      </m:sSubPr>
                      <m:e>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e>
                          <m:sub>
                            <m:r>
                              <a:rPr lang="en-US" altLang="zh-CN" i="1">
                                <a:solidFill>
                                  <a:schemeClr val="tx1"/>
                                </a:solidFill>
                                <a:latin typeface="Cambria Math" panose="02040503050406030204" pitchFamily="18" charset="0"/>
                              </a:rPr>
                              <m:t>𝜃</m:t>
                            </m:r>
                          </m:sub>
                        </m:sSub>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oMath>
                </a14:m>
                <a:r>
                  <a:rPr lang="zh-CN" altLang="zh-CN" dirty="0">
                    <a:solidFill>
                      <a:schemeClr val="tx1"/>
                    </a:solidFill>
                  </a:rPr>
                  <a:t>。</a:t>
                </a:r>
              </a:p>
              <a:p>
                <a:pPr lvl="0"/>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𝜎</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1</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2</m:t>
                                </m:r>
                              </m:sub>
                            </m:sSub>
                          </m:sub>
                        </m:s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2</m:t>
                            </m:r>
                          </m:sub>
                        </m:sSub>
                      </m:sub>
                    </m:s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oMath>
                </a14:m>
                <a:r>
                  <a:rPr lang="zh-CN" altLang="zh-CN" dirty="0">
                    <a:solidFill>
                      <a:schemeClr val="tx1"/>
                    </a:solidFill>
                  </a:rPr>
                  <a:t>。</a:t>
                </a:r>
              </a:p>
              <a:p>
                <a:endParaRPr lang="zh-CN" altLang="en-US" dirty="0">
                  <a:solidFill>
                    <a:schemeClr val="tx1"/>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1"/>
                <a:stretch>
                  <a:fillRect l="-507" t="-595"/>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smtClean="0">
                    <a:solidFill>
                      <a:schemeClr val="tx1"/>
                    </a:solidFill>
                  </a:rPr>
                  <a:t>集合并与交运算</a:t>
                </a:r>
              </a:p>
              <a:p>
                <a:pPr lvl="0"/>
                <a:r>
                  <a:rPr lang="zh-CN" altLang="zh-CN" dirty="0">
                    <a:solidFill>
                      <a:schemeClr val="tx1"/>
                    </a:solidFill>
                  </a:rPr>
                  <a:t>并满足交换律</a:t>
                </a:r>
                <a14:m>
                  <m:oMath xmlns:m="http://schemas.openxmlformats.org/officeDocument/2006/math">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E</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oMath>
                </a14:m>
                <a:endParaRPr lang="zh-CN" altLang="zh-CN" dirty="0">
                  <a:solidFill>
                    <a:schemeClr val="tx1"/>
                  </a:solidFill>
                </a:endParaRPr>
              </a:p>
              <a:p>
                <a:pPr lvl="0"/>
                <a:r>
                  <a:rPr lang="zh-CN" altLang="zh-CN" dirty="0">
                    <a:solidFill>
                      <a:schemeClr val="tx1"/>
                    </a:solidFill>
                  </a:rPr>
                  <a:t>交满足交换律</a:t>
                </a:r>
                <a14:m>
                  <m:oMath xmlns:m="http://schemas.openxmlformats.org/officeDocument/2006/math">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E</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oMath>
                </a14:m>
                <a:endParaRPr lang="zh-CN" altLang="zh-CN" dirty="0">
                  <a:solidFill>
                    <a:schemeClr val="tx1"/>
                  </a:solidFill>
                </a:endParaRPr>
              </a:p>
              <a:p>
                <a:pPr lvl="0"/>
                <a:r>
                  <a:rPr lang="zh-CN" altLang="zh-CN" dirty="0">
                    <a:solidFill>
                      <a:schemeClr val="tx1"/>
                    </a:solidFill>
                  </a:rPr>
                  <a:t>并满足结合律</a:t>
                </a:r>
                <a14:m>
                  <m:oMath xmlns:m="http://schemas.openxmlformats.org/officeDocument/2006/math">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E</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3</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3</m:t>
                        </m:r>
                      </m:sub>
                    </m:sSub>
                    <m:r>
                      <a:rPr lang="en-US" altLang="zh-CN">
                        <a:solidFill>
                          <a:schemeClr val="tx1"/>
                        </a:solidFill>
                        <a:latin typeface="Cambria Math" panose="02040503050406030204" pitchFamily="18" charset="0"/>
                      </a:rPr>
                      <m:t>)</m:t>
                    </m:r>
                  </m:oMath>
                </a14:m>
                <a:endParaRPr lang="zh-CN" altLang="zh-CN" dirty="0">
                  <a:solidFill>
                    <a:schemeClr val="tx1"/>
                  </a:solidFill>
                </a:endParaRPr>
              </a:p>
              <a:p>
                <a:r>
                  <a:rPr lang="zh-CN" altLang="zh-CN" dirty="0">
                    <a:solidFill>
                      <a:schemeClr val="tx1"/>
                    </a:solidFill>
                  </a:rPr>
                  <a:t>交满足结合律</a:t>
                </a:r>
                <a14:m>
                  <m:oMath xmlns:m="http://schemas.openxmlformats.org/officeDocument/2006/math">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E</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3</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3</m:t>
                        </m:r>
                      </m:sub>
                    </m:sSub>
                    <m:r>
                      <a:rPr lang="en-US" altLang="zh-CN">
                        <a:solidFill>
                          <a:schemeClr val="tx1"/>
                        </a:solidFill>
                        <a:latin typeface="Cambria Math" panose="02040503050406030204" pitchFamily="18" charset="0"/>
                      </a:rPr>
                      <m:t>)</m:t>
                    </m:r>
                  </m:oMath>
                </a14:m>
                <a:endParaRPr lang="zh-CN" altLang="en-US" dirty="0">
                  <a:solidFill>
                    <a:schemeClr val="tx1"/>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1"/>
                <a:stretch>
                  <a:fillRect l="-507" t="-595"/>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solidFill>
                <a:schemeClr val="tx1"/>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smtClean="0">
                    <a:solidFill>
                      <a:schemeClr val="tx1"/>
                    </a:solidFill>
                  </a:rPr>
                  <a:t>分配律</a:t>
                </a:r>
              </a:p>
              <a:p>
                <a:pPr lvl="0"/>
                <a:r>
                  <a:rPr lang="zh-CN" altLang="zh-CN" dirty="0">
                    <a:solidFill>
                      <a:schemeClr val="tx1"/>
                    </a:solidFill>
                  </a:rPr>
                  <a:t>如果选择条件</a:t>
                </a:r>
                <a:r>
                  <a:rPr lang="en-US" altLang="zh-CN" dirty="0">
                    <a:solidFill>
                      <a:schemeClr val="tx1"/>
                    </a:solidFill>
                  </a:rPr>
                  <a:t>θ</a:t>
                </a:r>
                <a:r>
                  <a:rPr lang="en-US" altLang="zh-CN" baseline="-25000" dirty="0">
                    <a:solidFill>
                      <a:schemeClr val="tx1"/>
                    </a:solidFill>
                  </a:rPr>
                  <a:t>0</a:t>
                </a:r>
                <a:r>
                  <a:rPr lang="zh-CN" altLang="zh-CN" dirty="0">
                    <a:solidFill>
                      <a:schemeClr val="tx1"/>
                    </a:solidFill>
                  </a:rPr>
                  <a:t>只涉及参与联接运算的表达式之一</a:t>
                </a:r>
                <a:r>
                  <a:rPr lang="en-US" altLang="zh-CN" dirty="0">
                    <a:solidFill>
                      <a:schemeClr val="tx1"/>
                    </a:solidFill>
                  </a:rPr>
                  <a:t>(</a:t>
                </a:r>
                <a:r>
                  <a:rPr lang="zh-CN" altLang="zh-CN" dirty="0">
                    <a:solidFill>
                      <a:schemeClr val="tx1"/>
                    </a:solidFill>
                  </a:rPr>
                  <a:t>比如</a:t>
                </a:r>
                <a:r>
                  <a:rPr lang="en-US" altLang="zh-CN" dirty="0">
                    <a:solidFill>
                      <a:schemeClr val="tx1"/>
                    </a:solidFill>
                  </a:rPr>
                  <a:t>E</a:t>
                </a:r>
                <a:r>
                  <a:rPr lang="en-US" altLang="zh-CN" baseline="-25000" dirty="0">
                    <a:solidFill>
                      <a:schemeClr val="tx1"/>
                    </a:solidFill>
                  </a:rPr>
                  <a:t>1</a:t>
                </a:r>
                <a:r>
                  <a:rPr lang="en-US" altLang="zh-CN" dirty="0">
                    <a:solidFill>
                      <a:schemeClr val="tx1"/>
                    </a:solidFill>
                  </a:rPr>
                  <a:t>)</a:t>
                </a:r>
                <a:r>
                  <a:rPr lang="zh-CN" altLang="zh-CN" dirty="0">
                    <a:solidFill>
                      <a:schemeClr val="tx1"/>
                    </a:solidFill>
                  </a:rPr>
                  <a:t>，则有如下分配律：</a:t>
                </a:r>
                <a14:m>
                  <m:oMath xmlns:m="http://schemas.openxmlformats.org/officeDocument/2006/math">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σ</m:t>
                        </m:r>
                      </m:e>
                      <m:sub>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θ</m:t>
                            </m:r>
                          </m:e>
                          <m:sub>
                            <m:r>
                              <a:rPr lang="en-US" altLang="zh-CN">
                                <a:solidFill>
                                  <a:schemeClr val="tx1"/>
                                </a:solidFill>
                                <a:latin typeface="Cambria Math" panose="02040503050406030204" pitchFamily="18" charset="0"/>
                              </a:rPr>
                              <m:t>0</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σ</m:t>
                            </m:r>
                          </m:e>
                          <m:sub>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θ</m:t>
                                </m:r>
                              </m:e>
                              <m:sub>
                                <m:r>
                                  <a:rPr lang="en-US" altLang="zh-CN">
                                    <a:solidFill>
                                      <a:schemeClr val="tx1"/>
                                    </a:solidFill>
                                    <a:latin typeface="Cambria Math" panose="02040503050406030204" pitchFamily="18" charset="0"/>
                                  </a:rPr>
                                  <m:t>0</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E</m:t>
                                </m:r>
                              </m:e>
                              <m:sub>
                                <m:r>
                                  <a:rPr lang="en-US" altLang="zh-CN">
                                    <a:solidFill>
                                      <a:schemeClr val="tx1"/>
                                    </a:solidFill>
                                    <a:latin typeface="Cambria Math" panose="02040503050406030204" pitchFamily="18" charset="0"/>
                                  </a:rPr>
                                  <m:t>1</m:t>
                                </m:r>
                              </m:sub>
                            </m:sSub>
                          </m:e>
                        </m:d>
                      </m:e>
                    </m:d>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oMath>
                </a14:m>
                <a:r>
                  <a:rPr lang="zh-CN" altLang="zh-CN" dirty="0">
                    <a:solidFill>
                      <a:schemeClr val="tx1"/>
                    </a:solidFill>
                  </a:rPr>
                  <a:t>。</a:t>
                </a:r>
              </a:p>
              <a:p>
                <a:pPr lvl="0"/>
                <a:r>
                  <a:rPr lang="zh-CN" altLang="zh-CN" dirty="0">
                    <a:solidFill>
                      <a:schemeClr val="tx1"/>
                    </a:solidFill>
                  </a:rPr>
                  <a:t>如果选择条件</a:t>
                </a:r>
                <a:r>
                  <a:rPr lang="en-US" altLang="zh-CN" dirty="0">
                    <a:solidFill>
                      <a:schemeClr val="tx1"/>
                    </a:solidFill>
                  </a:rPr>
                  <a:t>θ</a:t>
                </a:r>
                <a:r>
                  <a:rPr lang="en-US" altLang="zh-CN" baseline="-25000" dirty="0">
                    <a:solidFill>
                      <a:schemeClr val="tx1"/>
                    </a:solidFill>
                  </a:rPr>
                  <a:t>0</a:t>
                </a:r>
                <a:r>
                  <a:rPr lang="zh-CN" altLang="zh-CN" dirty="0">
                    <a:solidFill>
                      <a:schemeClr val="tx1"/>
                    </a:solidFill>
                  </a:rPr>
                  <a:t>只涉及参与联接运算的表达式之一</a:t>
                </a:r>
                <a:r>
                  <a:rPr lang="en-US" altLang="zh-CN" dirty="0">
                    <a:solidFill>
                      <a:schemeClr val="tx1"/>
                    </a:solidFill>
                  </a:rPr>
                  <a:t>(</a:t>
                </a:r>
                <a:r>
                  <a:rPr lang="zh-CN" altLang="zh-CN" dirty="0">
                    <a:solidFill>
                      <a:schemeClr val="tx1"/>
                    </a:solidFill>
                  </a:rPr>
                  <a:t>比如</a:t>
                </a:r>
                <a:r>
                  <a:rPr lang="en-US" altLang="zh-CN" dirty="0">
                    <a:solidFill>
                      <a:schemeClr val="tx1"/>
                    </a:solidFill>
                  </a:rPr>
                  <a:t>E</a:t>
                </a:r>
                <a:r>
                  <a:rPr lang="en-US" altLang="zh-CN" baseline="-25000" dirty="0">
                    <a:solidFill>
                      <a:schemeClr val="tx1"/>
                    </a:solidFill>
                  </a:rPr>
                  <a:t>1</a:t>
                </a:r>
                <a:r>
                  <a:rPr lang="en-US" altLang="zh-CN" dirty="0">
                    <a:solidFill>
                      <a:schemeClr val="tx1"/>
                    </a:solidFill>
                  </a:rPr>
                  <a:t>)</a:t>
                </a:r>
                <a:r>
                  <a:rPr lang="zh-CN" altLang="zh-CN" dirty="0">
                    <a:solidFill>
                      <a:schemeClr val="tx1"/>
                    </a:solidFill>
                  </a:rPr>
                  <a:t>，则有如下分配律：</a:t>
                </a:r>
                <a14:m>
                  <m:oMath xmlns:m="http://schemas.openxmlformats.org/officeDocument/2006/math">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σ</m:t>
                        </m:r>
                      </m:e>
                      <m:sub>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θ</m:t>
                            </m:r>
                          </m:e>
                          <m:sub>
                            <m:r>
                              <a:rPr lang="en-US" altLang="zh-CN">
                                <a:solidFill>
                                  <a:schemeClr val="tx1"/>
                                </a:solidFill>
                                <a:latin typeface="Cambria Math" panose="02040503050406030204" pitchFamily="18" charset="0"/>
                              </a:rPr>
                              <m:t>0</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σ</m:t>
                            </m:r>
                          </m:e>
                          <m:sub>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θ</m:t>
                                </m:r>
                              </m:e>
                              <m:sub>
                                <m:r>
                                  <a:rPr lang="en-US" altLang="zh-CN">
                                    <a:solidFill>
                                      <a:schemeClr val="tx1"/>
                                    </a:solidFill>
                                    <a:latin typeface="Cambria Math" panose="02040503050406030204" pitchFamily="18" charset="0"/>
                                  </a:rPr>
                                  <m:t>0</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E</m:t>
                                </m:r>
                              </m:e>
                              <m:sub>
                                <m:r>
                                  <a:rPr lang="en-US" altLang="zh-CN">
                                    <a:solidFill>
                                      <a:schemeClr val="tx1"/>
                                    </a:solidFill>
                                    <a:latin typeface="Cambria Math" panose="02040503050406030204" pitchFamily="18" charset="0"/>
                                  </a:rPr>
                                  <m:t>1</m:t>
                                </m:r>
                              </m:sub>
                            </m:sSub>
                          </m:e>
                        </m:d>
                      </m:e>
                    </m:d>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oMath>
                </a14:m>
                <a:r>
                  <a:rPr lang="zh-CN" altLang="zh-CN" dirty="0">
                    <a:solidFill>
                      <a:schemeClr val="tx1"/>
                    </a:solidFill>
                  </a:rPr>
                  <a:t>。</a:t>
                </a:r>
              </a:p>
              <a:p>
                <a:pPr lvl="0"/>
                <a:r>
                  <a:rPr lang="zh-CN" altLang="zh-CN" dirty="0">
                    <a:solidFill>
                      <a:schemeClr val="tx1"/>
                    </a:solidFill>
                  </a:rPr>
                  <a:t>如果选择条件</a:t>
                </a:r>
                <a:r>
                  <a:rPr lang="en-US" altLang="zh-CN" dirty="0">
                    <a:solidFill>
                      <a:schemeClr val="tx1"/>
                    </a:solidFill>
                  </a:rPr>
                  <a:t>θ</a:t>
                </a:r>
                <a:r>
                  <a:rPr lang="en-US" altLang="zh-CN" baseline="-25000" dirty="0">
                    <a:solidFill>
                      <a:schemeClr val="tx1"/>
                    </a:solidFill>
                  </a:rPr>
                  <a:t>0</a:t>
                </a:r>
                <a:r>
                  <a:rPr lang="zh-CN" altLang="zh-CN" dirty="0">
                    <a:solidFill>
                      <a:schemeClr val="tx1"/>
                    </a:solidFill>
                  </a:rPr>
                  <a:t>只涉及参与联接运算的表达式之一</a:t>
                </a:r>
                <a:r>
                  <a:rPr lang="en-US" altLang="zh-CN" dirty="0">
                    <a:solidFill>
                      <a:schemeClr val="tx1"/>
                    </a:solidFill>
                  </a:rPr>
                  <a:t>(</a:t>
                </a:r>
                <a:r>
                  <a:rPr lang="zh-CN" altLang="zh-CN" dirty="0">
                    <a:solidFill>
                      <a:schemeClr val="tx1"/>
                    </a:solidFill>
                  </a:rPr>
                  <a:t>比如</a:t>
                </a:r>
                <a:r>
                  <a:rPr lang="en-US" altLang="zh-CN" dirty="0">
                    <a:solidFill>
                      <a:schemeClr val="tx1"/>
                    </a:solidFill>
                  </a:rPr>
                  <a:t>E</a:t>
                </a:r>
                <a:r>
                  <a:rPr lang="en-US" altLang="zh-CN" baseline="-25000" dirty="0">
                    <a:solidFill>
                      <a:schemeClr val="tx1"/>
                    </a:solidFill>
                  </a:rPr>
                  <a:t>1</a:t>
                </a:r>
                <a:r>
                  <a:rPr lang="en-US" altLang="zh-CN" dirty="0">
                    <a:solidFill>
                      <a:schemeClr val="tx1"/>
                    </a:solidFill>
                  </a:rPr>
                  <a:t>)</a:t>
                </a:r>
                <a:r>
                  <a:rPr lang="zh-CN" altLang="zh-CN" dirty="0">
                    <a:solidFill>
                      <a:schemeClr val="tx1"/>
                    </a:solidFill>
                  </a:rPr>
                  <a:t>，则有如下分配律：</a:t>
                </a:r>
                <a14:m>
                  <m:oMath xmlns:m="http://schemas.openxmlformats.org/officeDocument/2006/math">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σ</m:t>
                        </m:r>
                      </m:e>
                      <m:sub>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θ</m:t>
                            </m:r>
                          </m:e>
                          <m:sub>
                            <m:r>
                              <a:rPr lang="en-US" altLang="zh-CN">
                                <a:solidFill>
                                  <a:schemeClr val="tx1"/>
                                </a:solidFill>
                                <a:latin typeface="Cambria Math" panose="02040503050406030204" pitchFamily="18" charset="0"/>
                              </a:rPr>
                              <m:t>0</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e>
                          <m:sub>
                            <m:r>
                              <a:rPr lang="en-US" altLang="zh-CN" i="1">
                                <a:solidFill>
                                  <a:schemeClr val="tx1"/>
                                </a:solidFill>
                                <a:latin typeface="Cambria Math" panose="02040503050406030204" pitchFamily="18" charset="0"/>
                              </a:rPr>
                              <m:t>𝜃</m:t>
                            </m:r>
                          </m:sub>
                        </m:s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σ</m:t>
                            </m:r>
                          </m:e>
                          <m:sub>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θ</m:t>
                                </m:r>
                              </m:e>
                              <m:sub>
                                <m:r>
                                  <a:rPr lang="en-US" altLang="zh-CN">
                                    <a:solidFill>
                                      <a:schemeClr val="tx1"/>
                                    </a:solidFill>
                                    <a:latin typeface="Cambria Math" panose="02040503050406030204" pitchFamily="18" charset="0"/>
                                  </a:rPr>
                                  <m:t>0</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E</m:t>
                                </m:r>
                              </m:e>
                              <m:sub>
                                <m:r>
                                  <a:rPr lang="en-US" altLang="zh-CN">
                                    <a:solidFill>
                                      <a:schemeClr val="tx1"/>
                                    </a:solidFill>
                                    <a:latin typeface="Cambria Math" panose="02040503050406030204" pitchFamily="18" charset="0"/>
                                  </a:rPr>
                                  <m:t>1</m:t>
                                </m:r>
                              </m:sub>
                            </m:sSub>
                          </m:e>
                        </m:d>
                      </m:e>
                    </m:d>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e>
                      <m:sub>
                        <m:r>
                          <a:rPr lang="en-US" altLang="zh-CN" i="1">
                            <a:solidFill>
                              <a:schemeClr val="tx1"/>
                            </a:solidFill>
                            <a:latin typeface="Cambria Math" panose="02040503050406030204" pitchFamily="18" charset="0"/>
                          </a:rPr>
                          <m:t>𝜃</m:t>
                        </m:r>
                      </m:sub>
                    </m:s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oMath>
                </a14:m>
                <a:r>
                  <a:rPr lang="zh-CN" altLang="zh-CN" dirty="0">
                    <a:solidFill>
                      <a:schemeClr val="tx1"/>
                    </a:solidFill>
                  </a:rPr>
                  <a:t>。</a:t>
                </a:r>
              </a:p>
              <a:p>
                <a:pPr lvl="0"/>
                <a:r>
                  <a:rPr lang="zh-CN" altLang="zh-CN" dirty="0">
                    <a:solidFill>
                      <a:schemeClr val="tx1"/>
                    </a:solidFill>
                  </a:rPr>
                  <a:t>如果选择条件</a:t>
                </a:r>
                <a:r>
                  <a:rPr lang="en-US" altLang="zh-CN" dirty="0">
                    <a:solidFill>
                      <a:schemeClr val="tx1"/>
                    </a:solidFill>
                  </a:rPr>
                  <a:t>θ</a:t>
                </a:r>
                <a:r>
                  <a:rPr lang="en-US" altLang="zh-CN" baseline="-25000" dirty="0">
                    <a:solidFill>
                      <a:schemeClr val="tx1"/>
                    </a:solidFill>
                  </a:rPr>
                  <a:t>1</a:t>
                </a:r>
                <a:r>
                  <a:rPr lang="zh-CN" altLang="zh-CN" dirty="0">
                    <a:solidFill>
                      <a:schemeClr val="tx1"/>
                    </a:solidFill>
                  </a:rPr>
                  <a:t>只涉及</a:t>
                </a:r>
                <a:r>
                  <a:rPr lang="en-US" altLang="zh-CN" dirty="0">
                    <a:solidFill>
                      <a:schemeClr val="tx1"/>
                    </a:solidFill>
                  </a:rPr>
                  <a:t>E</a:t>
                </a:r>
                <a:r>
                  <a:rPr lang="en-US" altLang="zh-CN" baseline="-25000" dirty="0">
                    <a:solidFill>
                      <a:schemeClr val="tx1"/>
                    </a:solidFill>
                  </a:rPr>
                  <a:t>1</a:t>
                </a:r>
                <a:r>
                  <a:rPr lang="zh-CN" altLang="zh-CN" dirty="0">
                    <a:solidFill>
                      <a:schemeClr val="tx1"/>
                    </a:solidFill>
                  </a:rPr>
                  <a:t>的属性，</a:t>
                </a:r>
                <a:r>
                  <a:rPr lang="en-US" altLang="zh-CN" dirty="0">
                    <a:solidFill>
                      <a:schemeClr val="tx1"/>
                    </a:solidFill>
                  </a:rPr>
                  <a:t>θ</a:t>
                </a:r>
                <a:r>
                  <a:rPr lang="en-US" altLang="zh-CN" baseline="-25000" dirty="0">
                    <a:solidFill>
                      <a:schemeClr val="tx1"/>
                    </a:solidFill>
                  </a:rPr>
                  <a:t>2</a:t>
                </a:r>
                <a:r>
                  <a:rPr lang="zh-CN" altLang="zh-CN" dirty="0">
                    <a:solidFill>
                      <a:schemeClr val="tx1"/>
                    </a:solidFill>
                  </a:rPr>
                  <a:t>只涉及</a:t>
                </a:r>
                <a:r>
                  <a:rPr lang="en-US" altLang="zh-CN" dirty="0">
                    <a:solidFill>
                      <a:schemeClr val="tx1"/>
                    </a:solidFill>
                  </a:rPr>
                  <a:t>E</a:t>
                </a:r>
                <a:r>
                  <a:rPr lang="en-US" altLang="zh-CN" baseline="-25000" dirty="0">
                    <a:solidFill>
                      <a:schemeClr val="tx1"/>
                    </a:solidFill>
                  </a:rPr>
                  <a:t>2</a:t>
                </a:r>
                <a:r>
                  <a:rPr lang="zh-CN" altLang="zh-CN" dirty="0">
                    <a:solidFill>
                      <a:schemeClr val="tx1"/>
                    </a:solidFill>
                  </a:rPr>
                  <a:t>的属性，则有如下分配律：</a:t>
                </a:r>
                <a14:m>
                  <m:oMath xmlns:m="http://schemas.openxmlformats.org/officeDocument/2006/math">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σ</m:t>
                        </m:r>
                      </m:e>
                      <m:sub>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θ</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2</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𝜎</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1</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e>
                        </m:d>
                      </m:e>
                    </m:d>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𝜎</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2</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oMath>
                </a14:m>
                <a:r>
                  <a:rPr lang="zh-CN" altLang="zh-CN" dirty="0">
                    <a:solidFill>
                      <a:schemeClr val="tx1"/>
                    </a:solidFill>
                  </a:rPr>
                  <a:t>。</a:t>
                </a:r>
              </a:p>
              <a:p>
                <a:endParaRPr lang="zh-CN" altLang="en-US" dirty="0">
                  <a:solidFill>
                    <a:schemeClr val="tx1"/>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1"/>
                <a:stretch>
                  <a:fillRect l="-507" t="-595" r="-434"/>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solidFill>
                <a:schemeClr val="tx1"/>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lvl="0"/>
                <a:r>
                  <a:rPr lang="zh-CN" altLang="zh-CN" dirty="0" smtClean="0">
                    <a:solidFill>
                      <a:schemeClr val="tx1"/>
                    </a:solidFill>
                  </a:rPr>
                  <a:t>如果选择条件</a:t>
                </a:r>
                <a:r>
                  <a:rPr lang="en-US" altLang="zh-CN" dirty="0">
                    <a:solidFill>
                      <a:schemeClr val="tx1"/>
                    </a:solidFill>
                  </a:rPr>
                  <a:t>θ</a:t>
                </a:r>
                <a:r>
                  <a:rPr lang="en-US" altLang="zh-CN" baseline="-25000" dirty="0">
                    <a:solidFill>
                      <a:schemeClr val="tx1"/>
                    </a:solidFill>
                  </a:rPr>
                  <a:t>1</a:t>
                </a:r>
                <a:r>
                  <a:rPr lang="zh-CN" altLang="zh-CN" dirty="0">
                    <a:solidFill>
                      <a:schemeClr val="tx1"/>
                    </a:solidFill>
                  </a:rPr>
                  <a:t>只涉及</a:t>
                </a:r>
                <a:r>
                  <a:rPr lang="en-US" altLang="zh-CN" dirty="0">
                    <a:solidFill>
                      <a:schemeClr val="tx1"/>
                    </a:solidFill>
                  </a:rPr>
                  <a:t>E</a:t>
                </a:r>
                <a:r>
                  <a:rPr lang="en-US" altLang="zh-CN" baseline="-25000" dirty="0">
                    <a:solidFill>
                      <a:schemeClr val="tx1"/>
                    </a:solidFill>
                  </a:rPr>
                  <a:t>1</a:t>
                </a:r>
                <a:r>
                  <a:rPr lang="zh-CN" altLang="zh-CN" dirty="0">
                    <a:solidFill>
                      <a:schemeClr val="tx1"/>
                    </a:solidFill>
                  </a:rPr>
                  <a:t>的属性，</a:t>
                </a:r>
                <a:r>
                  <a:rPr lang="en-US" altLang="zh-CN" dirty="0">
                    <a:solidFill>
                      <a:schemeClr val="tx1"/>
                    </a:solidFill>
                  </a:rPr>
                  <a:t>θ</a:t>
                </a:r>
                <a:r>
                  <a:rPr lang="en-US" altLang="zh-CN" baseline="-25000" dirty="0">
                    <a:solidFill>
                      <a:schemeClr val="tx1"/>
                    </a:solidFill>
                  </a:rPr>
                  <a:t>2</a:t>
                </a:r>
                <a:r>
                  <a:rPr lang="zh-CN" altLang="zh-CN" dirty="0">
                    <a:solidFill>
                      <a:schemeClr val="tx1"/>
                    </a:solidFill>
                  </a:rPr>
                  <a:t>只涉及</a:t>
                </a:r>
                <a:r>
                  <a:rPr lang="en-US" altLang="zh-CN" dirty="0">
                    <a:solidFill>
                      <a:schemeClr val="tx1"/>
                    </a:solidFill>
                  </a:rPr>
                  <a:t>E</a:t>
                </a:r>
                <a:r>
                  <a:rPr lang="en-US" altLang="zh-CN" baseline="-25000" dirty="0">
                    <a:solidFill>
                      <a:schemeClr val="tx1"/>
                    </a:solidFill>
                  </a:rPr>
                  <a:t>2</a:t>
                </a:r>
                <a:r>
                  <a:rPr lang="zh-CN" altLang="zh-CN" dirty="0">
                    <a:solidFill>
                      <a:schemeClr val="tx1"/>
                    </a:solidFill>
                  </a:rPr>
                  <a:t>的属性，则有如下分配律：</a:t>
                </a:r>
                <a14:m>
                  <m:oMath xmlns:m="http://schemas.openxmlformats.org/officeDocument/2006/math">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σ</m:t>
                        </m:r>
                      </m:e>
                      <m:sub>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θ</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2</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𝜎</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1</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e>
                        </m:d>
                      </m:e>
                    </m:d>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𝜎</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2</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oMath>
                </a14:m>
                <a:r>
                  <a:rPr lang="zh-CN" altLang="zh-CN" dirty="0">
                    <a:solidFill>
                      <a:schemeClr val="tx1"/>
                    </a:solidFill>
                  </a:rPr>
                  <a:t>。</a:t>
                </a:r>
              </a:p>
              <a:p>
                <a:pPr lvl="0"/>
                <a:r>
                  <a:rPr lang="zh-CN" altLang="zh-CN" dirty="0">
                    <a:solidFill>
                      <a:schemeClr val="tx1"/>
                    </a:solidFill>
                  </a:rPr>
                  <a:t>如果选择条件</a:t>
                </a:r>
                <a:r>
                  <a:rPr lang="en-US" altLang="zh-CN" dirty="0">
                    <a:solidFill>
                      <a:schemeClr val="tx1"/>
                    </a:solidFill>
                  </a:rPr>
                  <a:t>θ</a:t>
                </a:r>
                <a:r>
                  <a:rPr lang="en-US" altLang="zh-CN" baseline="-25000" dirty="0">
                    <a:solidFill>
                      <a:schemeClr val="tx1"/>
                    </a:solidFill>
                  </a:rPr>
                  <a:t>1</a:t>
                </a:r>
                <a:r>
                  <a:rPr lang="zh-CN" altLang="zh-CN" dirty="0">
                    <a:solidFill>
                      <a:schemeClr val="tx1"/>
                    </a:solidFill>
                  </a:rPr>
                  <a:t>只涉及</a:t>
                </a:r>
                <a:r>
                  <a:rPr lang="en-US" altLang="zh-CN" dirty="0">
                    <a:solidFill>
                      <a:schemeClr val="tx1"/>
                    </a:solidFill>
                  </a:rPr>
                  <a:t>E</a:t>
                </a:r>
                <a:r>
                  <a:rPr lang="en-US" altLang="zh-CN" baseline="-25000" dirty="0">
                    <a:solidFill>
                      <a:schemeClr val="tx1"/>
                    </a:solidFill>
                  </a:rPr>
                  <a:t>1</a:t>
                </a:r>
                <a:r>
                  <a:rPr lang="zh-CN" altLang="zh-CN" dirty="0">
                    <a:solidFill>
                      <a:schemeClr val="tx1"/>
                    </a:solidFill>
                  </a:rPr>
                  <a:t>的属性，</a:t>
                </a:r>
                <a:r>
                  <a:rPr lang="en-US" altLang="zh-CN" dirty="0">
                    <a:solidFill>
                      <a:schemeClr val="tx1"/>
                    </a:solidFill>
                  </a:rPr>
                  <a:t>θ</a:t>
                </a:r>
                <a:r>
                  <a:rPr lang="en-US" altLang="zh-CN" baseline="-25000" dirty="0">
                    <a:solidFill>
                      <a:schemeClr val="tx1"/>
                    </a:solidFill>
                  </a:rPr>
                  <a:t>2</a:t>
                </a:r>
                <a:r>
                  <a:rPr lang="zh-CN" altLang="zh-CN" dirty="0">
                    <a:solidFill>
                      <a:schemeClr val="tx1"/>
                    </a:solidFill>
                  </a:rPr>
                  <a:t>只涉及</a:t>
                </a:r>
                <a:r>
                  <a:rPr lang="en-US" altLang="zh-CN" dirty="0">
                    <a:solidFill>
                      <a:schemeClr val="tx1"/>
                    </a:solidFill>
                  </a:rPr>
                  <a:t>E</a:t>
                </a:r>
                <a:r>
                  <a:rPr lang="en-US" altLang="zh-CN" baseline="-25000" dirty="0">
                    <a:solidFill>
                      <a:schemeClr val="tx1"/>
                    </a:solidFill>
                  </a:rPr>
                  <a:t>2</a:t>
                </a:r>
                <a:r>
                  <a:rPr lang="zh-CN" altLang="zh-CN" dirty="0">
                    <a:solidFill>
                      <a:schemeClr val="tx1"/>
                    </a:solidFill>
                  </a:rPr>
                  <a:t>的属性，则有如下分配律：</a:t>
                </a:r>
                <a14:m>
                  <m:oMath xmlns:m="http://schemas.openxmlformats.org/officeDocument/2006/math">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σ</m:t>
                        </m:r>
                      </m:e>
                      <m:sub>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θ</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2</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e>
                          <m:sub>
                            <m:r>
                              <a:rPr lang="en-US" altLang="zh-CN" i="1">
                                <a:solidFill>
                                  <a:schemeClr val="tx1"/>
                                </a:solidFill>
                                <a:latin typeface="Cambria Math" panose="02040503050406030204" pitchFamily="18" charset="0"/>
                              </a:rPr>
                              <m:t>𝜃</m:t>
                            </m:r>
                          </m:sub>
                        </m:s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𝜎</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1</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e>
                        </m:d>
                      </m:e>
                    </m:d>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e>
                      <m:sub>
                        <m:r>
                          <a:rPr lang="en-US" altLang="zh-CN" i="1">
                            <a:solidFill>
                              <a:schemeClr val="tx1"/>
                            </a:solidFill>
                            <a:latin typeface="Cambria Math" panose="02040503050406030204" pitchFamily="18" charset="0"/>
                          </a:rPr>
                          <m:t>𝜃</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𝜎</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𝜃</m:t>
                            </m:r>
                          </m:e>
                          <m:sub>
                            <m:r>
                              <a:rPr lang="en-US" altLang="zh-CN">
                                <a:solidFill>
                                  <a:schemeClr val="tx1"/>
                                </a:solidFill>
                                <a:latin typeface="Cambria Math" panose="02040503050406030204" pitchFamily="18" charset="0"/>
                              </a:rPr>
                              <m:t>2</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oMath>
                </a14:m>
                <a:r>
                  <a:rPr lang="zh-CN" altLang="zh-CN" dirty="0">
                    <a:solidFill>
                      <a:schemeClr val="tx1"/>
                    </a:solidFill>
                  </a:rPr>
                  <a:t>。</a:t>
                </a:r>
              </a:p>
              <a:p>
                <a:pPr lvl="0"/>
                <a:r>
                  <a:rPr lang="zh-CN" altLang="zh-CN" dirty="0">
                    <a:solidFill>
                      <a:schemeClr val="tx1"/>
                    </a:solidFill>
                  </a:rPr>
                  <a:t>令</a:t>
                </a:r>
                <a:r>
                  <a:rPr lang="en-US" altLang="zh-CN" dirty="0">
                    <a:solidFill>
                      <a:schemeClr val="tx1"/>
                    </a:solidFill>
                  </a:rPr>
                  <a:t>A</a:t>
                </a:r>
                <a:r>
                  <a:rPr lang="en-US" altLang="zh-CN" baseline="-25000" dirty="0">
                    <a:solidFill>
                      <a:schemeClr val="tx1"/>
                    </a:solidFill>
                  </a:rPr>
                  <a:t>1</a:t>
                </a:r>
                <a:r>
                  <a:rPr lang="zh-CN" altLang="zh-CN" dirty="0">
                    <a:solidFill>
                      <a:schemeClr val="tx1"/>
                    </a:solidFill>
                  </a:rPr>
                  <a:t>、</a:t>
                </a:r>
                <a:r>
                  <a:rPr lang="en-US" altLang="zh-CN" dirty="0">
                    <a:solidFill>
                      <a:schemeClr val="tx1"/>
                    </a:solidFill>
                  </a:rPr>
                  <a:t>A</a:t>
                </a:r>
                <a:r>
                  <a:rPr lang="en-US" altLang="zh-CN" baseline="-25000" dirty="0">
                    <a:solidFill>
                      <a:schemeClr val="tx1"/>
                    </a:solidFill>
                  </a:rPr>
                  <a:t>2</a:t>
                </a:r>
                <a:r>
                  <a:rPr lang="zh-CN" altLang="zh-CN" dirty="0">
                    <a:solidFill>
                      <a:schemeClr val="tx1"/>
                    </a:solidFill>
                  </a:rPr>
                  <a:t>分别代表</a:t>
                </a:r>
                <a:r>
                  <a:rPr lang="en-US" altLang="zh-CN" dirty="0">
                    <a:solidFill>
                      <a:schemeClr val="tx1"/>
                    </a:solidFill>
                  </a:rPr>
                  <a:t>E</a:t>
                </a:r>
                <a:r>
                  <a:rPr lang="en-US" altLang="zh-CN" baseline="-25000" dirty="0">
                    <a:solidFill>
                      <a:schemeClr val="tx1"/>
                    </a:solidFill>
                  </a:rPr>
                  <a:t>1</a:t>
                </a:r>
                <a:r>
                  <a:rPr lang="zh-CN" altLang="zh-CN" dirty="0">
                    <a:solidFill>
                      <a:schemeClr val="tx1"/>
                    </a:solidFill>
                  </a:rPr>
                  <a:t>、</a:t>
                </a:r>
                <a:r>
                  <a:rPr lang="en-US" altLang="zh-CN" dirty="0">
                    <a:solidFill>
                      <a:schemeClr val="tx1"/>
                    </a:solidFill>
                  </a:rPr>
                  <a:t>E</a:t>
                </a:r>
                <a:r>
                  <a:rPr lang="en-US" altLang="zh-CN" baseline="-25000" dirty="0">
                    <a:solidFill>
                      <a:schemeClr val="tx1"/>
                    </a:solidFill>
                  </a:rPr>
                  <a:t>2</a:t>
                </a:r>
                <a:r>
                  <a:rPr lang="zh-CN" altLang="zh-CN" dirty="0">
                    <a:solidFill>
                      <a:schemeClr val="tx1"/>
                    </a:solidFill>
                  </a:rPr>
                  <a:t>中出现过的属性，则有如下分配律：</a:t>
                </a:r>
              </a:p>
              <a:p>
                <a14:m>
                  <m:oMath xmlns:m="http://schemas.openxmlformats.org/officeDocument/2006/math">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Π</m:t>
                        </m:r>
                      </m:e>
                      <m:sub>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A</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a:solidFill>
                                  <a:schemeClr val="tx1"/>
                                </a:solidFill>
                                <a:latin typeface="Cambria Math" panose="02040503050406030204" pitchFamily="18" charset="0"/>
                              </a:rPr>
                              <m:t>2</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Π</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a:solidFill>
                                      <a:schemeClr val="tx1"/>
                                    </a:solidFill>
                                    <a:latin typeface="Cambria Math" panose="02040503050406030204" pitchFamily="18" charset="0"/>
                                  </a:rPr>
                                  <m:t>1</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e>
                        </m:d>
                      </m:e>
                    </m:d>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Π</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a:solidFill>
                                  <a:schemeClr val="tx1"/>
                                </a:solidFill>
                                <a:latin typeface="Cambria Math" panose="02040503050406030204" pitchFamily="18" charset="0"/>
                              </a:rPr>
                              <m:t>2</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oMath>
                </a14:m>
                <a:r>
                  <a:rPr lang="zh-CN" altLang="zh-CN" dirty="0">
                    <a:solidFill>
                      <a:schemeClr val="tx1"/>
                    </a:solidFill>
                  </a:rPr>
                  <a:t>。</a:t>
                </a:r>
              </a:p>
              <a:p>
                <a:pPr lvl="0"/>
                <a:r>
                  <a:rPr lang="zh-CN" altLang="zh-CN" dirty="0">
                    <a:solidFill>
                      <a:schemeClr val="tx1"/>
                    </a:solidFill>
                  </a:rPr>
                  <a:t>令</a:t>
                </a:r>
                <a:r>
                  <a:rPr lang="en-US" altLang="zh-CN" dirty="0">
                    <a:solidFill>
                      <a:schemeClr val="tx1"/>
                    </a:solidFill>
                  </a:rPr>
                  <a:t>A</a:t>
                </a:r>
                <a:r>
                  <a:rPr lang="en-US" altLang="zh-CN" baseline="-25000" dirty="0">
                    <a:solidFill>
                      <a:schemeClr val="tx1"/>
                    </a:solidFill>
                  </a:rPr>
                  <a:t>1</a:t>
                </a:r>
                <a:r>
                  <a:rPr lang="zh-CN" altLang="zh-CN" dirty="0">
                    <a:solidFill>
                      <a:schemeClr val="tx1"/>
                    </a:solidFill>
                  </a:rPr>
                  <a:t>、</a:t>
                </a:r>
                <a:r>
                  <a:rPr lang="en-US" altLang="zh-CN" dirty="0">
                    <a:solidFill>
                      <a:schemeClr val="tx1"/>
                    </a:solidFill>
                  </a:rPr>
                  <a:t>A</a:t>
                </a:r>
                <a:r>
                  <a:rPr lang="en-US" altLang="zh-CN" baseline="-25000" dirty="0">
                    <a:solidFill>
                      <a:schemeClr val="tx1"/>
                    </a:solidFill>
                  </a:rPr>
                  <a:t>2</a:t>
                </a:r>
                <a:r>
                  <a:rPr lang="zh-CN" altLang="zh-CN" dirty="0">
                    <a:solidFill>
                      <a:schemeClr val="tx1"/>
                    </a:solidFill>
                  </a:rPr>
                  <a:t>分别代表</a:t>
                </a:r>
                <a:r>
                  <a:rPr lang="en-US" altLang="zh-CN" dirty="0">
                    <a:solidFill>
                      <a:schemeClr val="tx1"/>
                    </a:solidFill>
                  </a:rPr>
                  <a:t>E</a:t>
                </a:r>
                <a:r>
                  <a:rPr lang="en-US" altLang="zh-CN" baseline="-25000" dirty="0">
                    <a:solidFill>
                      <a:schemeClr val="tx1"/>
                    </a:solidFill>
                  </a:rPr>
                  <a:t>1</a:t>
                </a:r>
                <a:r>
                  <a:rPr lang="zh-CN" altLang="zh-CN" dirty="0">
                    <a:solidFill>
                      <a:schemeClr val="tx1"/>
                    </a:solidFill>
                  </a:rPr>
                  <a:t>、</a:t>
                </a:r>
                <a:r>
                  <a:rPr lang="en-US" altLang="zh-CN" dirty="0">
                    <a:solidFill>
                      <a:schemeClr val="tx1"/>
                    </a:solidFill>
                  </a:rPr>
                  <a:t>E</a:t>
                </a:r>
                <a:r>
                  <a:rPr lang="en-US" altLang="zh-CN" baseline="-25000" dirty="0">
                    <a:solidFill>
                      <a:schemeClr val="tx1"/>
                    </a:solidFill>
                  </a:rPr>
                  <a:t>2</a:t>
                </a:r>
                <a:r>
                  <a:rPr lang="zh-CN" altLang="zh-CN" dirty="0">
                    <a:solidFill>
                      <a:schemeClr val="tx1"/>
                    </a:solidFill>
                  </a:rPr>
                  <a:t>中出现过的属性，则有如下分配律：</a:t>
                </a:r>
              </a:p>
              <a:p>
                <a14:m>
                  <m:oMath xmlns:m="http://schemas.openxmlformats.org/officeDocument/2006/math">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Π</m:t>
                        </m:r>
                      </m:e>
                      <m:sub>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A</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a:solidFill>
                                  <a:schemeClr val="tx1"/>
                                </a:solidFill>
                                <a:latin typeface="Cambria Math" panose="02040503050406030204" pitchFamily="18" charset="0"/>
                              </a:rPr>
                              <m:t>2</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Π</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a:solidFill>
                                      <a:schemeClr val="tx1"/>
                                    </a:solidFill>
                                    <a:latin typeface="Cambria Math" panose="02040503050406030204" pitchFamily="18" charset="0"/>
                                  </a:rPr>
                                  <m:t>1</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e>
                        </m:d>
                      </m:e>
                    </m:d>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Π</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a:solidFill>
                                  <a:schemeClr val="tx1"/>
                                </a:solidFill>
                                <a:latin typeface="Cambria Math" panose="02040503050406030204" pitchFamily="18" charset="0"/>
                              </a:rPr>
                              <m:t>2</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oMath>
                </a14:m>
                <a:r>
                  <a:rPr lang="zh-CN" altLang="zh-CN" dirty="0">
                    <a:solidFill>
                      <a:schemeClr val="tx1"/>
                    </a:solidFill>
                  </a:rPr>
                  <a:t>。</a:t>
                </a:r>
              </a:p>
              <a:p>
                <a:pPr lvl="0"/>
                <a:r>
                  <a:rPr lang="zh-CN" altLang="zh-CN" dirty="0">
                    <a:solidFill>
                      <a:schemeClr val="tx1"/>
                    </a:solidFill>
                  </a:rPr>
                  <a:t>令</a:t>
                </a:r>
                <a:r>
                  <a:rPr lang="en-US" altLang="zh-CN" dirty="0">
                    <a:solidFill>
                      <a:schemeClr val="tx1"/>
                    </a:solidFill>
                  </a:rPr>
                  <a:t>A</a:t>
                </a:r>
                <a:r>
                  <a:rPr lang="en-US" altLang="zh-CN" baseline="-25000" dirty="0">
                    <a:solidFill>
                      <a:schemeClr val="tx1"/>
                    </a:solidFill>
                  </a:rPr>
                  <a:t>1</a:t>
                </a:r>
                <a:r>
                  <a:rPr lang="zh-CN" altLang="zh-CN" dirty="0">
                    <a:solidFill>
                      <a:schemeClr val="tx1"/>
                    </a:solidFill>
                  </a:rPr>
                  <a:t>、</a:t>
                </a:r>
                <a:r>
                  <a:rPr lang="en-US" altLang="zh-CN" dirty="0">
                    <a:solidFill>
                      <a:schemeClr val="tx1"/>
                    </a:solidFill>
                  </a:rPr>
                  <a:t>A</a:t>
                </a:r>
                <a:r>
                  <a:rPr lang="en-US" altLang="zh-CN" baseline="-25000" dirty="0">
                    <a:solidFill>
                      <a:schemeClr val="tx1"/>
                    </a:solidFill>
                  </a:rPr>
                  <a:t>2</a:t>
                </a:r>
                <a:r>
                  <a:rPr lang="zh-CN" altLang="zh-CN" dirty="0">
                    <a:solidFill>
                      <a:schemeClr val="tx1"/>
                    </a:solidFill>
                  </a:rPr>
                  <a:t>分别代表</a:t>
                </a:r>
                <a:r>
                  <a:rPr lang="en-US" altLang="zh-CN" dirty="0">
                    <a:solidFill>
                      <a:schemeClr val="tx1"/>
                    </a:solidFill>
                  </a:rPr>
                  <a:t>E</a:t>
                </a:r>
                <a:r>
                  <a:rPr lang="en-US" altLang="zh-CN" baseline="-25000" dirty="0">
                    <a:solidFill>
                      <a:schemeClr val="tx1"/>
                    </a:solidFill>
                  </a:rPr>
                  <a:t>1</a:t>
                </a:r>
                <a:r>
                  <a:rPr lang="zh-CN" altLang="zh-CN" dirty="0">
                    <a:solidFill>
                      <a:schemeClr val="tx1"/>
                    </a:solidFill>
                  </a:rPr>
                  <a:t>、</a:t>
                </a:r>
                <a:r>
                  <a:rPr lang="en-US" altLang="zh-CN" dirty="0">
                    <a:solidFill>
                      <a:schemeClr val="tx1"/>
                    </a:solidFill>
                  </a:rPr>
                  <a:t>E</a:t>
                </a:r>
                <a:r>
                  <a:rPr lang="en-US" altLang="zh-CN" baseline="-25000" dirty="0">
                    <a:solidFill>
                      <a:schemeClr val="tx1"/>
                    </a:solidFill>
                  </a:rPr>
                  <a:t>2</a:t>
                </a:r>
                <a:r>
                  <a:rPr lang="zh-CN" altLang="zh-CN" dirty="0">
                    <a:solidFill>
                      <a:schemeClr val="tx1"/>
                    </a:solidFill>
                  </a:rPr>
                  <a:t>中出现过的属性，假设</a:t>
                </a:r>
                <a:r>
                  <a:rPr lang="en-US" altLang="zh-CN" dirty="0">
                    <a:solidFill>
                      <a:schemeClr val="tx1"/>
                    </a:solidFill>
                  </a:rPr>
                  <a:t>θ</a:t>
                </a:r>
                <a:r>
                  <a:rPr lang="zh-CN" altLang="zh-CN" dirty="0">
                    <a:solidFill>
                      <a:schemeClr val="tx1"/>
                    </a:solidFill>
                  </a:rPr>
                  <a:t>仅仅涉及</a:t>
                </a:r>
                <a:r>
                  <a:rPr lang="en-US" altLang="zh-CN" dirty="0">
                    <a:solidFill>
                      <a:schemeClr val="tx1"/>
                    </a:solidFill>
                  </a:rPr>
                  <a:t>A</a:t>
                </a:r>
                <a:r>
                  <a:rPr lang="en-US" altLang="zh-CN" baseline="-25000" dirty="0">
                    <a:solidFill>
                      <a:schemeClr val="tx1"/>
                    </a:solidFill>
                  </a:rPr>
                  <a:t>1</a:t>
                </a:r>
                <a:r>
                  <a:rPr lang="zh-CN" altLang="zh-CN" dirty="0">
                    <a:solidFill>
                      <a:schemeClr val="tx1"/>
                    </a:solidFill>
                  </a:rPr>
                  <a:t>∪</a:t>
                </a:r>
                <a:r>
                  <a:rPr lang="en-US" altLang="zh-CN" dirty="0">
                    <a:solidFill>
                      <a:schemeClr val="tx1"/>
                    </a:solidFill>
                  </a:rPr>
                  <a:t>A</a:t>
                </a:r>
                <a:r>
                  <a:rPr lang="en-US" altLang="zh-CN" baseline="-25000" dirty="0">
                    <a:solidFill>
                      <a:schemeClr val="tx1"/>
                    </a:solidFill>
                  </a:rPr>
                  <a:t>2</a:t>
                </a:r>
                <a:r>
                  <a:rPr lang="zh-CN" altLang="zh-CN" dirty="0">
                    <a:solidFill>
                      <a:schemeClr val="tx1"/>
                    </a:solidFill>
                  </a:rPr>
                  <a:t>中的属性，则有如下分配律：</a:t>
                </a:r>
              </a:p>
              <a:p>
                <a14:m>
                  <m:oMath xmlns:m="http://schemas.openxmlformats.org/officeDocument/2006/math">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Π</m:t>
                        </m:r>
                      </m:e>
                      <m:sub>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A</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a:solidFill>
                                  <a:schemeClr val="tx1"/>
                                </a:solidFill>
                                <a:latin typeface="Cambria Math" panose="02040503050406030204" pitchFamily="18" charset="0"/>
                              </a:rPr>
                              <m:t>2</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e>
                          <m:sub>
                            <m:r>
                              <a:rPr lang="en-US" altLang="zh-CN" i="1">
                                <a:solidFill>
                                  <a:schemeClr val="tx1"/>
                                </a:solidFill>
                                <a:latin typeface="Cambria Math" panose="02040503050406030204" pitchFamily="18" charset="0"/>
                              </a:rPr>
                              <m:t>𝜃</m:t>
                            </m:r>
                          </m:sub>
                        </m:s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Π</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a:solidFill>
                                      <a:schemeClr val="tx1"/>
                                    </a:solidFill>
                                    <a:latin typeface="Cambria Math" panose="02040503050406030204" pitchFamily="18" charset="0"/>
                                  </a:rPr>
                                  <m:t>1</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e>
                        </m:d>
                      </m:e>
                    </m:d>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e>
                      <m:sub>
                        <m:r>
                          <a:rPr lang="en-US" altLang="zh-CN" i="1">
                            <a:solidFill>
                              <a:schemeClr val="tx1"/>
                            </a:solidFill>
                            <a:latin typeface="Cambria Math" panose="02040503050406030204" pitchFamily="18" charset="0"/>
                          </a:rPr>
                          <m:t>𝜃</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Π</m:t>
                        </m:r>
                      </m:e>
                      <m:sub>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a:solidFill>
                                  <a:schemeClr val="tx1"/>
                                </a:solidFill>
                                <a:latin typeface="Cambria Math" panose="02040503050406030204" pitchFamily="18" charset="0"/>
                              </a:rPr>
                              <m:t>2</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oMath>
                </a14:m>
                <a:r>
                  <a:rPr lang="zh-CN" altLang="zh-CN" dirty="0">
                    <a:solidFill>
                      <a:schemeClr val="tx1"/>
                    </a:solidFill>
                  </a:rPr>
                  <a:t>。</a:t>
                </a:r>
              </a:p>
              <a:p>
                <a:endParaRPr lang="zh-CN" altLang="en-US" dirty="0">
                  <a:solidFill>
                    <a:schemeClr val="tx1"/>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1"/>
                <a:stretch>
                  <a:fillRect l="-507" t="-595" r="-434" b="-238"/>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solidFill>
                <a:schemeClr val="tx1"/>
              </a:solidFill>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lvl="0"/>
                <a:r>
                  <a:rPr lang="zh-CN" altLang="zh-CN" dirty="0" smtClean="0">
                    <a:solidFill>
                      <a:schemeClr val="tx1"/>
                    </a:solidFill>
                  </a:rPr>
                  <a:t>令</a:t>
                </a:r>
                <a:r>
                  <a:rPr lang="en-US" altLang="zh-CN" dirty="0">
                    <a:solidFill>
                      <a:schemeClr val="tx1"/>
                    </a:solidFill>
                  </a:rPr>
                  <a:t>A</a:t>
                </a:r>
                <a:r>
                  <a:rPr lang="en-US" altLang="zh-CN" baseline="-25000" dirty="0">
                    <a:solidFill>
                      <a:schemeClr val="tx1"/>
                    </a:solidFill>
                  </a:rPr>
                  <a:t>1</a:t>
                </a:r>
                <a:r>
                  <a:rPr lang="zh-CN" altLang="zh-CN" dirty="0">
                    <a:solidFill>
                      <a:schemeClr val="tx1"/>
                    </a:solidFill>
                  </a:rPr>
                  <a:t>、</a:t>
                </a:r>
                <a:r>
                  <a:rPr lang="en-US" altLang="zh-CN" dirty="0">
                    <a:solidFill>
                      <a:schemeClr val="tx1"/>
                    </a:solidFill>
                  </a:rPr>
                  <a:t>A</a:t>
                </a:r>
                <a:r>
                  <a:rPr lang="en-US" altLang="zh-CN" baseline="-25000" dirty="0">
                    <a:solidFill>
                      <a:schemeClr val="tx1"/>
                    </a:solidFill>
                  </a:rPr>
                  <a:t>2</a:t>
                </a:r>
                <a:r>
                  <a:rPr lang="zh-CN" altLang="zh-CN" dirty="0">
                    <a:solidFill>
                      <a:schemeClr val="tx1"/>
                    </a:solidFill>
                  </a:rPr>
                  <a:t>分别代表在</a:t>
                </a:r>
                <a:r>
                  <a:rPr lang="en-US" altLang="zh-CN" dirty="0">
                    <a:solidFill>
                      <a:schemeClr val="tx1"/>
                    </a:solidFill>
                  </a:rPr>
                  <a:t>E</a:t>
                </a:r>
                <a:r>
                  <a:rPr lang="en-US" altLang="zh-CN" baseline="-25000" dirty="0">
                    <a:solidFill>
                      <a:schemeClr val="tx1"/>
                    </a:solidFill>
                  </a:rPr>
                  <a:t>1</a:t>
                </a:r>
                <a:r>
                  <a:rPr lang="zh-CN" altLang="zh-CN" dirty="0">
                    <a:solidFill>
                      <a:schemeClr val="tx1"/>
                    </a:solidFill>
                  </a:rPr>
                  <a:t>、</a:t>
                </a:r>
                <a:r>
                  <a:rPr lang="en-US" altLang="zh-CN" dirty="0">
                    <a:solidFill>
                      <a:schemeClr val="tx1"/>
                    </a:solidFill>
                  </a:rPr>
                  <a:t>E</a:t>
                </a:r>
                <a:r>
                  <a:rPr lang="en-US" altLang="zh-CN" baseline="-25000" dirty="0">
                    <a:solidFill>
                      <a:schemeClr val="tx1"/>
                    </a:solidFill>
                  </a:rPr>
                  <a:t>2</a:t>
                </a:r>
                <a:r>
                  <a:rPr lang="zh-CN" altLang="zh-CN" dirty="0">
                    <a:solidFill>
                      <a:schemeClr val="tx1"/>
                    </a:solidFill>
                  </a:rPr>
                  <a:t>中出现过的属性，令</a:t>
                </a:r>
                <a:r>
                  <a:rPr lang="en-US" altLang="zh-CN" dirty="0">
                    <a:solidFill>
                      <a:schemeClr val="tx1"/>
                    </a:solidFill>
                  </a:rPr>
                  <a:t>A</a:t>
                </a:r>
                <a:r>
                  <a:rPr lang="en-US" altLang="zh-CN" baseline="-25000" dirty="0">
                    <a:solidFill>
                      <a:schemeClr val="tx1"/>
                    </a:solidFill>
                  </a:rPr>
                  <a:t>3</a:t>
                </a:r>
                <a:r>
                  <a:rPr lang="zh-CN" altLang="zh-CN" dirty="0">
                    <a:solidFill>
                      <a:schemeClr val="tx1"/>
                    </a:solidFill>
                  </a:rPr>
                  <a:t>是在</a:t>
                </a:r>
                <a:r>
                  <a:rPr lang="en-US" altLang="zh-CN" dirty="0">
                    <a:solidFill>
                      <a:schemeClr val="tx1"/>
                    </a:solidFill>
                  </a:rPr>
                  <a:t>E</a:t>
                </a:r>
                <a:r>
                  <a:rPr lang="en-US" altLang="zh-CN" baseline="-25000" dirty="0">
                    <a:solidFill>
                      <a:schemeClr val="tx1"/>
                    </a:solidFill>
                  </a:rPr>
                  <a:t>1</a:t>
                </a:r>
                <a:r>
                  <a:rPr lang="zh-CN" altLang="zh-CN" dirty="0">
                    <a:solidFill>
                      <a:schemeClr val="tx1"/>
                    </a:solidFill>
                  </a:rPr>
                  <a:t>和</a:t>
                </a:r>
                <a:r>
                  <a:rPr lang="en-US" altLang="zh-CN" dirty="0">
                    <a:solidFill>
                      <a:schemeClr val="tx1"/>
                    </a:solidFill>
                  </a:rPr>
                  <a:t>θ</a:t>
                </a:r>
                <a:r>
                  <a:rPr lang="zh-CN" altLang="zh-CN" dirty="0">
                    <a:solidFill>
                      <a:schemeClr val="tx1"/>
                    </a:solidFill>
                  </a:rPr>
                  <a:t>中出现过但在</a:t>
                </a:r>
                <a:r>
                  <a:rPr lang="en-US" altLang="zh-CN" dirty="0">
                    <a:solidFill>
                      <a:schemeClr val="tx1"/>
                    </a:solidFill>
                  </a:rPr>
                  <a:t>A</a:t>
                </a:r>
                <a:r>
                  <a:rPr lang="en-US" altLang="zh-CN" baseline="-25000" dirty="0">
                    <a:solidFill>
                      <a:schemeClr val="tx1"/>
                    </a:solidFill>
                  </a:rPr>
                  <a:t>1</a:t>
                </a:r>
                <a:r>
                  <a:rPr lang="zh-CN" altLang="zh-CN" dirty="0">
                    <a:solidFill>
                      <a:schemeClr val="tx1"/>
                    </a:solidFill>
                  </a:rPr>
                  <a:t>∪</a:t>
                </a:r>
                <a:r>
                  <a:rPr lang="en-US" altLang="zh-CN" dirty="0">
                    <a:solidFill>
                      <a:schemeClr val="tx1"/>
                    </a:solidFill>
                  </a:rPr>
                  <a:t>A</a:t>
                </a:r>
                <a:r>
                  <a:rPr lang="en-US" altLang="zh-CN" baseline="-25000" dirty="0">
                    <a:solidFill>
                      <a:schemeClr val="tx1"/>
                    </a:solidFill>
                  </a:rPr>
                  <a:t>2</a:t>
                </a:r>
                <a:r>
                  <a:rPr lang="zh-CN" altLang="zh-CN" dirty="0">
                    <a:solidFill>
                      <a:schemeClr val="tx1"/>
                    </a:solidFill>
                  </a:rPr>
                  <a:t>中没出现过的属性，令</a:t>
                </a:r>
                <a:r>
                  <a:rPr lang="en-US" altLang="zh-CN" dirty="0">
                    <a:solidFill>
                      <a:schemeClr val="tx1"/>
                    </a:solidFill>
                  </a:rPr>
                  <a:t>A</a:t>
                </a:r>
                <a:r>
                  <a:rPr lang="en-US" altLang="zh-CN" baseline="-25000" dirty="0">
                    <a:solidFill>
                      <a:schemeClr val="tx1"/>
                    </a:solidFill>
                  </a:rPr>
                  <a:t>4</a:t>
                </a:r>
                <a:r>
                  <a:rPr lang="zh-CN" altLang="zh-CN" dirty="0">
                    <a:solidFill>
                      <a:schemeClr val="tx1"/>
                    </a:solidFill>
                  </a:rPr>
                  <a:t>是</a:t>
                </a:r>
                <a:r>
                  <a:rPr lang="en-US" altLang="zh-CN" dirty="0">
                    <a:solidFill>
                      <a:schemeClr val="tx1"/>
                    </a:solidFill>
                  </a:rPr>
                  <a:t>E</a:t>
                </a:r>
                <a:r>
                  <a:rPr lang="en-US" altLang="zh-CN" baseline="-25000" dirty="0">
                    <a:solidFill>
                      <a:schemeClr val="tx1"/>
                    </a:solidFill>
                  </a:rPr>
                  <a:t>2</a:t>
                </a:r>
                <a:r>
                  <a:rPr lang="zh-CN" altLang="zh-CN" dirty="0">
                    <a:solidFill>
                      <a:schemeClr val="tx1"/>
                    </a:solidFill>
                  </a:rPr>
                  <a:t>和</a:t>
                </a:r>
                <a:r>
                  <a:rPr lang="en-US" altLang="zh-CN" dirty="0">
                    <a:solidFill>
                      <a:schemeClr val="tx1"/>
                    </a:solidFill>
                  </a:rPr>
                  <a:t>θ</a:t>
                </a:r>
                <a:r>
                  <a:rPr lang="zh-CN" altLang="zh-CN" dirty="0">
                    <a:solidFill>
                      <a:schemeClr val="tx1"/>
                    </a:solidFill>
                  </a:rPr>
                  <a:t>中出现过但在</a:t>
                </a:r>
                <a:r>
                  <a:rPr lang="en-US" altLang="zh-CN" dirty="0">
                    <a:solidFill>
                      <a:schemeClr val="tx1"/>
                    </a:solidFill>
                  </a:rPr>
                  <a:t>A</a:t>
                </a:r>
                <a:r>
                  <a:rPr lang="en-US" altLang="zh-CN" baseline="-25000" dirty="0">
                    <a:solidFill>
                      <a:schemeClr val="tx1"/>
                    </a:solidFill>
                  </a:rPr>
                  <a:t>1</a:t>
                </a:r>
                <a:r>
                  <a:rPr lang="zh-CN" altLang="zh-CN" dirty="0">
                    <a:solidFill>
                      <a:schemeClr val="tx1"/>
                    </a:solidFill>
                  </a:rPr>
                  <a:t>∪</a:t>
                </a:r>
                <a:r>
                  <a:rPr lang="en-US" altLang="zh-CN" dirty="0">
                    <a:solidFill>
                      <a:schemeClr val="tx1"/>
                    </a:solidFill>
                  </a:rPr>
                  <a:t>A</a:t>
                </a:r>
                <a:r>
                  <a:rPr lang="en-US" altLang="zh-CN" baseline="-25000" dirty="0">
                    <a:solidFill>
                      <a:schemeClr val="tx1"/>
                    </a:solidFill>
                  </a:rPr>
                  <a:t>2</a:t>
                </a:r>
                <a:r>
                  <a:rPr lang="zh-CN" altLang="zh-CN" dirty="0">
                    <a:solidFill>
                      <a:schemeClr val="tx1"/>
                    </a:solidFill>
                  </a:rPr>
                  <a:t>中没出现过的属性，则有如下分配律：</a:t>
                </a:r>
              </a:p>
              <a:p>
                <a14:m>
                  <m:oMath xmlns:m="http://schemas.openxmlformats.org/officeDocument/2006/math">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Π</m:t>
                        </m:r>
                      </m:e>
                      <m:sub>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A</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a:solidFill>
                                  <a:schemeClr val="tx1"/>
                                </a:solidFill>
                                <a:latin typeface="Cambria Math" panose="02040503050406030204" pitchFamily="18" charset="0"/>
                              </a:rPr>
                              <m:t>2</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sSub>
                          <m:sSubPr>
                            <m:ctrlPr>
                              <a:rPr lang="zh-CN" altLang="zh-CN" i="1">
                                <a:solidFill>
                                  <a:schemeClr val="tx1"/>
                                </a:solidFill>
                                <a:latin typeface="Cambria Math" panose="02040503050406030204" pitchFamily="18" charset="0"/>
                              </a:rPr>
                            </m:ctrlPr>
                          </m:sSubPr>
                          <m:e>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e>
                              <m:sub>
                                <m:r>
                                  <a:rPr lang="en-US" altLang="zh-CN" i="1">
                                    <a:solidFill>
                                      <a:schemeClr val="tx1"/>
                                    </a:solidFill>
                                    <a:latin typeface="Cambria Math" panose="02040503050406030204" pitchFamily="18" charset="0"/>
                                  </a:rPr>
                                  <m:t>𝜃</m:t>
                                </m:r>
                              </m:sub>
                            </m:sSub>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Π</m:t>
                        </m:r>
                      </m:e>
                      <m:sub>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A</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a:solidFill>
                                  <a:schemeClr val="tx1"/>
                                </a:solidFill>
                                <a:latin typeface="Cambria Math" panose="02040503050406030204" pitchFamily="18" charset="0"/>
                              </a:rPr>
                              <m:t>2</m:t>
                            </m:r>
                          </m:sub>
                        </m:sSub>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r>
                          <m:rPr>
                            <m:sty m:val="p"/>
                          </m:rPr>
                          <a:rPr lang="en-US" altLang="zh-CN">
                            <a:solidFill>
                              <a:schemeClr val="tx1"/>
                            </a:solidFill>
                            <a:latin typeface="Cambria Math" panose="02040503050406030204" pitchFamily="18" charset="0"/>
                          </a:rPr>
                          <m:t>Π</m:t>
                        </m:r>
                      </m:e>
                      <m:sub>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A</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e>
                    </m:d>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e>
                      <m:sub>
                        <m:r>
                          <a:rPr lang="en-US" altLang="zh-CN" i="1">
                            <a:solidFill>
                              <a:schemeClr val="tx1"/>
                            </a:solidFill>
                            <a:latin typeface="Cambria Math" panose="02040503050406030204" pitchFamily="18" charset="0"/>
                          </a:rPr>
                          <m:t>𝜃</m:t>
                        </m:r>
                      </m:sub>
                    </m:sSub>
                    <m:sSub>
                      <m:sSubPr>
                        <m:ctrlPr>
                          <a:rPr lang="zh-CN" altLang="zh-CN"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r>
                          <m:rPr>
                            <m:sty m:val="p"/>
                          </m:rPr>
                          <a:rPr lang="en-US" altLang="zh-CN">
                            <a:solidFill>
                              <a:schemeClr val="tx1"/>
                            </a:solidFill>
                            <a:latin typeface="Cambria Math" panose="02040503050406030204" pitchFamily="18" charset="0"/>
                          </a:rPr>
                          <m:t>Π</m:t>
                        </m:r>
                      </m:e>
                      <m:sub>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A</m:t>
                            </m:r>
                          </m:e>
                          <m:sub>
                            <m:r>
                              <a:rPr lang="en-US" altLang="zh-CN">
                                <a:solidFill>
                                  <a:schemeClr val="tx1"/>
                                </a:solidFill>
                                <a:latin typeface="Cambria Math" panose="02040503050406030204" pitchFamily="18" charset="0"/>
                              </a:rPr>
                              <m:t>2</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a:solidFill>
                                  <a:schemeClr val="tx1"/>
                                </a:solidFill>
                                <a:latin typeface="Cambria Math" panose="02040503050406030204" pitchFamily="18" charset="0"/>
                              </a:rPr>
                              <m:t>4</m:t>
                            </m:r>
                          </m:sub>
                        </m:sSub>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oMath>
                </a14:m>
                <a:r>
                  <a:rPr lang="en-US" altLang="zh-CN" dirty="0">
                    <a:solidFill>
                      <a:schemeClr val="tx1"/>
                    </a:solidFill>
                  </a:rPr>
                  <a:t>)</a:t>
                </a:r>
                <a:r>
                  <a:rPr lang="zh-CN" altLang="zh-CN" dirty="0">
                    <a:solidFill>
                      <a:schemeClr val="tx1"/>
                    </a:solidFill>
                  </a:rPr>
                  <a:t>。</a:t>
                </a:r>
              </a:p>
              <a:p>
                <a:pPr lvl="0"/>
                <a:r>
                  <a:rPr lang="zh-CN" altLang="zh-CN" dirty="0">
                    <a:solidFill>
                      <a:schemeClr val="tx1"/>
                    </a:solidFill>
                  </a:rPr>
                  <a:t>选择运算对并运算具有分配律：</a:t>
                </a:r>
              </a:p>
              <a:p>
                <a14:m>
                  <m:oMath xmlns:m="http://schemas.openxmlformats.org/officeDocument/2006/math">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σ</m:t>
                        </m:r>
                      </m:e>
                      <m:sub>
                        <m:r>
                          <m:rPr>
                            <m:sty m:val="p"/>
                          </m:rPr>
                          <a:rPr lang="en-US" altLang="zh-CN">
                            <a:solidFill>
                              <a:schemeClr val="tx1"/>
                            </a:solidFill>
                            <a:latin typeface="Cambria Math" panose="02040503050406030204" pitchFamily="18" charset="0"/>
                          </a:rPr>
                          <m:t>P</m:t>
                        </m:r>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𝜎</m:t>
                        </m:r>
                      </m:e>
                      <m:sub>
                        <m:r>
                          <a:rPr lang="en-US" altLang="zh-CN" i="1">
                            <a:solidFill>
                              <a:schemeClr val="tx1"/>
                            </a:solidFill>
                            <a:latin typeface="Cambria Math" panose="02040503050406030204" pitchFamily="18" charset="0"/>
                          </a:rPr>
                          <m:t>𝑃</m:t>
                        </m:r>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e>
                    </m:d>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𝜎</m:t>
                        </m:r>
                      </m:e>
                      <m:sub>
                        <m:r>
                          <a:rPr lang="en-US" altLang="zh-CN" i="1">
                            <a:solidFill>
                              <a:schemeClr val="tx1"/>
                            </a:solidFill>
                            <a:latin typeface="Cambria Math" panose="02040503050406030204" pitchFamily="18" charset="0"/>
                          </a:rPr>
                          <m:t>𝑃</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r>
                      <a:rPr lang="en-US" altLang="zh-CN">
                        <a:solidFill>
                          <a:schemeClr val="tx1"/>
                        </a:solidFill>
                        <a:latin typeface="Cambria Math" panose="02040503050406030204" pitchFamily="18" charset="0"/>
                      </a:rPr>
                      <m:t>)</m:t>
                    </m:r>
                  </m:oMath>
                </a14:m>
                <a:r>
                  <a:rPr lang="zh-CN" altLang="zh-CN" dirty="0">
                    <a:solidFill>
                      <a:schemeClr val="tx1"/>
                    </a:solidFill>
                  </a:rPr>
                  <a:t>。</a:t>
                </a:r>
              </a:p>
              <a:p>
                <a:pPr lvl="0"/>
                <a:r>
                  <a:rPr lang="zh-CN" altLang="zh-CN" dirty="0">
                    <a:solidFill>
                      <a:schemeClr val="tx1"/>
                    </a:solidFill>
                  </a:rPr>
                  <a:t>选择运算对交运算具有分配律：</a:t>
                </a:r>
              </a:p>
              <a:p>
                <a14:m>
                  <m:oMath xmlns:m="http://schemas.openxmlformats.org/officeDocument/2006/math">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σ</m:t>
                        </m:r>
                      </m:e>
                      <m:sub>
                        <m:r>
                          <m:rPr>
                            <m:sty m:val="p"/>
                          </m:rPr>
                          <a:rPr lang="en-US" altLang="zh-CN">
                            <a:solidFill>
                              <a:schemeClr val="tx1"/>
                            </a:solidFill>
                            <a:latin typeface="Cambria Math" panose="02040503050406030204" pitchFamily="18" charset="0"/>
                          </a:rPr>
                          <m:t>P</m:t>
                        </m:r>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𝜎</m:t>
                        </m:r>
                      </m:e>
                      <m:sub>
                        <m:r>
                          <a:rPr lang="en-US" altLang="zh-CN" i="1">
                            <a:solidFill>
                              <a:schemeClr val="tx1"/>
                            </a:solidFill>
                            <a:latin typeface="Cambria Math" panose="02040503050406030204" pitchFamily="18" charset="0"/>
                          </a:rPr>
                          <m:t>𝑃</m:t>
                        </m:r>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e>
                    </m:d>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𝜎</m:t>
                        </m:r>
                      </m:e>
                      <m:sub>
                        <m:r>
                          <a:rPr lang="en-US" altLang="zh-CN" i="1">
                            <a:solidFill>
                              <a:schemeClr val="tx1"/>
                            </a:solidFill>
                            <a:latin typeface="Cambria Math" panose="02040503050406030204" pitchFamily="18" charset="0"/>
                          </a:rPr>
                          <m:t>𝑃</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r>
                      <a:rPr lang="en-US" altLang="zh-CN">
                        <a:solidFill>
                          <a:schemeClr val="tx1"/>
                        </a:solidFill>
                        <a:latin typeface="Cambria Math" panose="02040503050406030204" pitchFamily="18" charset="0"/>
                      </a:rPr>
                      <m:t>)</m:t>
                    </m:r>
                  </m:oMath>
                </a14:m>
                <a:r>
                  <a:rPr lang="zh-CN" altLang="zh-CN" dirty="0">
                    <a:solidFill>
                      <a:schemeClr val="tx1"/>
                    </a:solidFill>
                  </a:rPr>
                  <a:t>。</a:t>
                </a:r>
              </a:p>
              <a:p>
                <a:pPr lvl="0"/>
                <a:r>
                  <a:rPr lang="zh-CN" altLang="zh-CN" dirty="0">
                    <a:solidFill>
                      <a:schemeClr val="tx1"/>
                    </a:solidFill>
                  </a:rPr>
                  <a:t>选择运算对差运算具有分配律：</a:t>
                </a:r>
              </a:p>
              <a:p>
                <a14:m>
                  <m:oMath xmlns:m="http://schemas.openxmlformats.org/officeDocument/2006/math">
                    <m:sSub>
                      <m:sSubPr>
                        <m:ctrlPr>
                          <a:rPr lang="zh-CN" altLang="zh-CN" i="1">
                            <a:solidFill>
                              <a:schemeClr val="tx1"/>
                            </a:solidFill>
                            <a:latin typeface="Cambria Math" panose="02040503050406030204" pitchFamily="18" charset="0"/>
                          </a:rPr>
                        </m:ctrlPr>
                      </m:sSubPr>
                      <m:e>
                        <m:r>
                          <m:rPr>
                            <m:sty m:val="p"/>
                          </m:rPr>
                          <a:rPr lang="en-US" altLang="zh-CN">
                            <a:solidFill>
                              <a:schemeClr val="tx1"/>
                            </a:solidFill>
                            <a:latin typeface="Cambria Math" panose="02040503050406030204" pitchFamily="18" charset="0"/>
                          </a:rPr>
                          <m:t>σ</m:t>
                        </m:r>
                      </m:e>
                      <m:sub>
                        <m:r>
                          <m:rPr>
                            <m:sty m:val="p"/>
                          </m:rPr>
                          <a:rPr lang="en-US" altLang="zh-CN">
                            <a:solidFill>
                              <a:schemeClr val="tx1"/>
                            </a:solidFill>
                            <a:latin typeface="Cambria Math" panose="02040503050406030204" pitchFamily="18" charset="0"/>
                          </a:rPr>
                          <m:t>P</m:t>
                        </m:r>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𝜎</m:t>
                        </m:r>
                      </m:e>
                      <m:sub>
                        <m:r>
                          <a:rPr lang="en-US" altLang="zh-CN" i="1">
                            <a:solidFill>
                              <a:schemeClr val="tx1"/>
                            </a:solidFill>
                            <a:latin typeface="Cambria Math" panose="02040503050406030204" pitchFamily="18" charset="0"/>
                          </a:rPr>
                          <m:t>𝑃</m:t>
                        </m:r>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e>
                    </m:d>
                    <m:r>
                      <a:rPr lang="en-US" altLang="zh-CN" i="1">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𝜎</m:t>
                        </m:r>
                      </m:e>
                      <m:sub>
                        <m:r>
                          <a:rPr lang="en-US" altLang="zh-CN" i="1">
                            <a:solidFill>
                              <a:schemeClr val="tx1"/>
                            </a:solidFill>
                            <a:latin typeface="Cambria Math" panose="02040503050406030204" pitchFamily="18" charset="0"/>
                          </a:rPr>
                          <m:t>𝑃</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r>
                      <a:rPr lang="en-US" altLang="zh-CN">
                        <a:solidFill>
                          <a:schemeClr val="tx1"/>
                        </a:solidFill>
                        <a:latin typeface="Cambria Math" panose="02040503050406030204" pitchFamily="18" charset="0"/>
                      </a:rPr>
                      <m:t>)</m:t>
                    </m:r>
                  </m:oMath>
                </a14:m>
                <a:r>
                  <a:rPr lang="zh-CN" altLang="zh-CN" dirty="0">
                    <a:solidFill>
                      <a:schemeClr val="tx1"/>
                    </a:solidFill>
                  </a:rPr>
                  <a:t>。</a:t>
                </a:r>
              </a:p>
              <a:p>
                <a:pPr lvl="0"/>
                <a:r>
                  <a:rPr lang="zh-CN" altLang="zh-CN" dirty="0">
                    <a:solidFill>
                      <a:schemeClr val="tx1"/>
                    </a:solidFill>
                  </a:rPr>
                  <a:t>投影运算对并运算具有分配律：</a:t>
                </a:r>
              </a:p>
              <a:p>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𝛱</m:t>
                        </m:r>
                      </m:e>
                      <m:sub>
                        <m:r>
                          <a:rPr lang="en-US" altLang="zh-CN" i="1">
                            <a:solidFill>
                              <a:schemeClr val="tx1"/>
                            </a:solidFill>
                            <a:latin typeface="Cambria Math" panose="02040503050406030204" pitchFamily="18" charset="0"/>
                          </a:rPr>
                          <m:t>𝐴</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i="1">
                            <a:solidFill>
                              <a:schemeClr val="tx1"/>
                            </a:solidFill>
                            <a:latin typeface="Cambria Math" panose="02040503050406030204" pitchFamily="18" charset="0"/>
                          </a:rPr>
                          <m:t>1</m:t>
                        </m:r>
                      </m:sub>
                    </m:sSub>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i="1">
                            <a:solidFill>
                              <a:schemeClr val="tx1"/>
                            </a:solidFill>
                            <a:latin typeface="Cambria Math" panose="02040503050406030204" pitchFamily="18" charset="0"/>
                          </a:rPr>
                          <m:t>2</m:t>
                        </m:r>
                      </m:sub>
                    </m:sSub>
                    <m:r>
                      <a:rPr lang="en-US" altLang="zh-CN">
                        <a:solidFill>
                          <a:schemeClr val="tx1"/>
                        </a:solidFill>
                        <a:latin typeface="Cambria Math" panose="02040503050406030204" pitchFamily="18" charset="0"/>
                      </a:rPr>
                      <m:t>)=</m:t>
                    </m:r>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𝛱</m:t>
                            </m:r>
                          </m:e>
                          <m:sub>
                            <m:r>
                              <a:rPr lang="en-US" altLang="zh-CN" i="1">
                                <a:solidFill>
                                  <a:schemeClr val="tx1"/>
                                </a:solidFill>
                                <a:latin typeface="Cambria Math" panose="02040503050406030204" pitchFamily="18" charset="0"/>
                              </a:rPr>
                              <m:t>𝐴</m:t>
                            </m:r>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1</m:t>
                                </m:r>
                              </m:sub>
                            </m:sSub>
                          </m:e>
                        </m:d>
                      </m:e>
                    </m:d>
                    <m:r>
                      <a:rPr lang="en-US" altLang="zh-CN">
                        <a:solidFill>
                          <a:schemeClr val="tx1"/>
                        </a:solidFill>
                        <a:latin typeface="Cambria Math" panose="02040503050406030204" pitchFamily="18" charset="0"/>
                      </a:rPr>
                      <m:t>∪(</m:t>
                    </m:r>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𝛱</m:t>
                        </m:r>
                      </m:e>
                      <m:sub>
                        <m:r>
                          <a:rPr lang="en-US" altLang="zh-CN" i="1">
                            <a:solidFill>
                              <a:schemeClr val="tx1"/>
                            </a:solidFill>
                            <a:latin typeface="Cambria Math" panose="02040503050406030204" pitchFamily="18" charset="0"/>
                          </a:rPr>
                          <m:t>𝐴</m:t>
                        </m:r>
                      </m:sub>
                    </m:sSub>
                    <m:d>
                      <m:dPr>
                        <m:ctrlPr>
                          <a:rPr lang="zh-CN" altLang="zh-CN" i="1">
                            <a:solidFill>
                              <a:schemeClr val="tx1"/>
                            </a:solidFill>
                            <a:latin typeface="Cambria Math" panose="02040503050406030204" pitchFamily="18" charset="0"/>
                          </a:rPr>
                        </m:ctrlPr>
                      </m:dPr>
                      <m:e>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𝐸</m:t>
                            </m:r>
                          </m:e>
                          <m:sub>
                            <m:r>
                              <a:rPr lang="en-US" altLang="zh-CN">
                                <a:solidFill>
                                  <a:schemeClr val="tx1"/>
                                </a:solidFill>
                                <a:latin typeface="Cambria Math" panose="02040503050406030204" pitchFamily="18" charset="0"/>
                              </a:rPr>
                              <m:t>2</m:t>
                            </m:r>
                          </m:sub>
                        </m:sSub>
                      </m:e>
                    </m:d>
                    <m:r>
                      <a:rPr lang="en-US" altLang="zh-CN">
                        <a:solidFill>
                          <a:schemeClr val="tx1"/>
                        </a:solidFill>
                        <a:latin typeface="Cambria Math" panose="02040503050406030204" pitchFamily="18" charset="0"/>
                      </a:rPr>
                      <m:t>)</m:t>
                    </m:r>
                  </m:oMath>
                </a14:m>
                <a:r>
                  <a:rPr lang="zh-CN" altLang="zh-CN" dirty="0">
                    <a:solidFill>
                      <a:schemeClr val="tx1"/>
                    </a:solidFill>
                  </a:rPr>
                  <a:t>。</a:t>
                </a:r>
              </a:p>
              <a:p>
                <a:endParaRPr lang="zh-CN" altLang="en-US" dirty="0">
                  <a:solidFill>
                    <a:schemeClr val="tx1"/>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1"/>
                <a:stretch>
                  <a:fillRect l="-507" t="-595"/>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28600" y="1458672"/>
            <a:ext cx="4391025" cy="2143125"/>
          </a:xfrm>
          <a:prstGeom prst="rect">
            <a:avLst/>
          </a:prstGeom>
        </p:spPr>
      </p:pic>
      <p:pic>
        <p:nvPicPr>
          <p:cNvPr id="4" name="图片 3"/>
          <p:cNvPicPr>
            <a:picLocks noChangeAspect="1"/>
          </p:cNvPicPr>
          <p:nvPr/>
        </p:nvPicPr>
        <p:blipFill>
          <a:blip r:embed="rId2"/>
          <a:stretch>
            <a:fillRect/>
          </a:stretch>
        </p:blipFill>
        <p:spPr>
          <a:xfrm>
            <a:off x="2521695" y="1864093"/>
            <a:ext cx="4124325" cy="2514600"/>
          </a:xfrm>
          <a:prstGeom prst="rect">
            <a:avLst/>
          </a:prstGeom>
        </p:spPr>
      </p:pic>
      <p:sp>
        <p:nvSpPr>
          <p:cNvPr id="64514" name="Rectangle 3"/>
          <p:cNvSpPr>
            <a:spLocks noChangeArrowheads="1"/>
          </p:cNvSpPr>
          <p:nvPr/>
        </p:nvSpPr>
        <p:spPr bwMode="auto">
          <a:xfrm>
            <a:off x="533400" y="914400"/>
            <a:ext cx="8077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901700" indent="-358775">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lvl="1">
              <a:buClr>
                <a:schemeClr val="tx1"/>
              </a:buClr>
            </a:pPr>
            <a:endParaRPr lang="zh-CN" altLang="en-US">
              <a:solidFill>
                <a:schemeClr val="tx1"/>
              </a:solidFill>
              <a:latin typeface="宋体" panose="02010600030101010101" pitchFamily="2" charset="-122"/>
            </a:endParaRPr>
          </a:p>
        </p:txBody>
      </p:sp>
      <p:sp>
        <p:nvSpPr>
          <p:cNvPr id="64517" name="Rectangle 7"/>
          <p:cNvSpPr>
            <a:spLocks noChangeArrowheads="1"/>
          </p:cNvSpPr>
          <p:nvPr/>
        </p:nvSpPr>
        <p:spPr bwMode="auto">
          <a:xfrm>
            <a:off x="393008" y="4041661"/>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eaLnBrk="1" hangingPunct="1">
              <a:spcBef>
                <a:spcPct val="0"/>
              </a:spcBef>
              <a:buClrTx/>
              <a:buSzTx/>
              <a:buFontTx/>
              <a:buNone/>
            </a:pPr>
            <a:r>
              <a:rPr lang="zh-CN" altLang="en-US">
                <a:solidFill>
                  <a:schemeClr val="tx1"/>
                </a:solidFill>
                <a:latin typeface="Arial" panose="020B0604020202020204" pitchFamily="34" charset="0"/>
              </a:rPr>
              <a:t>例如：</a:t>
            </a:r>
            <a:endParaRPr lang="zh-CN" altLang="en-US">
              <a:solidFill>
                <a:schemeClr val="tx1"/>
              </a:solidFill>
              <a:latin typeface="Arial" panose="020B0604020202020204" pitchFamily="34" charset="0"/>
            </a:endParaRPr>
          </a:p>
          <a:p>
            <a:pPr eaLnBrk="1" hangingPunct="1">
              <a:spcBef>
                <a:spcPct val="0"/>
              </a:spcBef>
              <a:buClrTx/>
              <a:buSzTx/>
              <a:buFontTx/>
              <a:buNone/>
            </a:pPr>
            <a:r>
              <a:rPr lang="zh-CN" altLang="en-US" smtClean="0">
                <a:solidFill>
                  <a:schemeClr val="tx1"/>
                </a:solidFill>
                <a:latin typeface="Arial" panose="020B0604020202020204" pitchFamily="34" charset="0"/>
              </a:rPr>
              <a:t>“请给出参加“</a:t>
            </a:r>
            <a:r>
              <a:rPr lang="en-US" altLang="zh-CN" smtClean="0">
                <a:solidFill>
                  <a:schemeClr val="tx1"/>
                </a:solidFill>
                <a:latin typeface="Arial" panose="020B0604020202020204" pitchFamily="34" charset="0"/>
              </a:rPr>
              <a:t>C</a:t>
            </a:r>
            <a:r>
              <a:rPr lang="zh-CN" altLang="en-US" smtClean="0">
                <a:solidFill>
                  <a:schemeClr val="tx1"/>
                </a:solidFill>
                <a:latin typeface="Arial" panose="020B0604020202020204" pitchFamily="34" charset="0"/>
              </a:rPr>
              <a:t>语言”考试且成绩</a:t>
            </a:r>
            <a:r>
              <a:rPr lang="en-US" altLang="zh-CN" smtClean="0">
                <a:solidFill>
                  <a:schemeClr val="tx1"/>
                </a:solidFill>
                <a:latin typeface="Arial" panose="020B0604020202020204" pitchFamily="34" charset="0"/>
              </a:rPr>
              <a:t>&gt;90</a:t>
            </a:r>
            <a:r>
              <a:rPr lang="zh-CN" altLang="en-US" smtClean="0">
                <a:solidFill>
                  <a:schemeClr val="tx1"/>
                </a:solidFill>
                <a:latin typeface="Arial" panose="020B0604020202020204" pitchFamily="34" charset="0"/>
              </a:rPr>
              <a:t>的学生姓名，</a:t>
            </a:r>
            <a:r>
              <a:rPr lang="zh-CN" altLang="en-US">
                <a:solidFill>
                  <a:schemeClr val="tx1"/>
                </a:solidFill>
                <a:latin typeface="Arial" panose="020B0604020202020204" pitchFamily="34" charset="0"/>
              </a:rPr>
              <a:t>就可以用如下两个等价的关系代数表达式来求值。</a:t>
            </a:r>
            <a:endParaRPr lang="zh-CN" altLang="en-US">
              <a:solidFill>
                <a:schemeClr val="tx1"/>
              </a:solidFill>
              <a:latin typeface="Arial" panose="020B0604020202020204" pitchFamily="34" charset="0"/>
            </a:endParaRPr>
          </a:p>
          <a:p>
            <a:pPr eaLnBrk="1" hangingPunct="1">
              <a:spcBef>
                <a:spcPct val="0"/>
              </a:spcBef>
              <a:buClrTx/>
              <a:buSzTx/>
              <a:buFontTx/>
              <a:buNone/>
            </a:pPr>
            <a:r>
              <a:rPr lang="zh-CN" altLang="en-US">
                <a:solidFill>
                  <a:schemeClr val="tx1"/>
                </a:solidFill>
                <a:latin typeface="Arial" panose="020B0604020202020204" pitchFamily="34" charset="0"/>
              </a:rPr>
              <a:t>哪个关系代数表达式的计算效率更高一些？为什么？</a:t>
            </a:r>
            <a:endParaRPr lang="zh-CN" altLang="en-US">
              <a:solidFill>
                <a:schemeClr val="tx1"/>
              </a:solidFill>
              <a:latin typeface="Arial" panose="020B0604020202020204" pitchFamily="34" charset="0"/>
            </a:endParaRPr>
          </a:p>
        </p:txBody>
      </p:sp>
      <p:sp>
        <p:nvSpPr>
          <p:cNvPr id="64519" name="Rectangle 9"/>
          <p:cNvSpPr>
            <a:spLocks noChangeArrowheads="1"/>
          </p:cNvSpPr>
          <p:nvPr/>
        </p:nvSpPr>
        <p:spPr bwMode="auto">
          <a:xfrm>
            <a:off x="228600" y="304800"/>
            <a:ext cx="904811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spcBef>
                <a:spcPct val="0"/>
              </a:spcBef>
              <a:buClr>
                <a:schemeClr val="tx1"/>
              </a:buClr>
              <a:buFont typeface="Wingdings" panose="05000000000000000000" pitchFamily="2" charset="2"/>
              <a:buChar char="Ø"/>
              <a:defRPr/>
            </a:pPr>
            <a:r>
              <a:rPr lang="zh-CN" altLang="en-US" sz="3200" b="1" dirty="0">
                <a:solidFill>
                  <a:schemeClr val="tx1"/>
                </a:solidFill>
                <a:latin typeface="Times New Roman" panose="02020603050405020304" pitchFamily="18" charset="0"/>
                <a:cs typeface="Times New Roman" panose="02020603050405020304" pitchFamily="18" charset="0"/>
              </a:rPr>
              <a:t>等价的关系代数表达式，它们的执行结果相同，</a:t>
            </a:r>
            <a:endParaRPr lang="zh-CN" altLang="en-US" sz="3200" b="1" dirty="0">
              <a:solidFill>
                <a:schemeClr val="tx1"/>
              </a:solidFill>
              <a:latin typeface="Times New Roman" panose="02020603050405020304" pitchFamily="18" charset="0"/>
              <a:cs typeface="Times New Roman" panose="02020603050405020304" pitchFamily="18" charset="0"/>
            </a:endParaRPr>
          </a:p>
          <a:p>
            <a:pPr indent="0">
              <a:spcBef>
                <a:spcPct val="0"/>
              </a:spcBef>
              <a:buClr>
                <a:schemeClr val="tx1"/>
              </a:buClr>
              <a:buFont typeface="Wingdings" panose="05000000000000000000" pitchFamily="2" charset="2"/>
              <a:buNone/>
              <a:defRPr/>
            </a:pPr>
            <a:r>
              <a:rPr lang="zh-CN" altLang="en-US" sz="3200" b="1" dirty="0">
                <a:solidFill>
                  <a:schemeClr val="tx1"/>
                </a:solidFill>
                <a:latin typeface="Times New Roman" panose="02020603050405020304" pitchFamily="18" charset="0"/>
                <a:cs typeface="Times New Roman" panose="02020603050405020304" pitchFamily="18" charset="0"/>
              </a:rPr>
              <a:t>但效率不同。</a:t>
            </a:r>
            <a:endParaRPr lang="zh-CN" altLang="en-US" sz="3200" b="1" dirty="0">
              <a:solidFill>
                <a:schemeClr val="tx1"/>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5722204" y="1458876"/>
            <a:ext cx="3448050" cy="2457450"/>
          </a:xfrm>
          <a:prstGeom prst="rect">
            <a:avLst/>
          </a:prstGeom>
        </p:spPr>
      </p:pic>
      <mc:AlternateContent xmlns:mc="http://schemas.openxmlformats.org/markup-compatibility/2006">
        <mc:Choice xmlns:a14="http://schemas.microsoft.com/office/drawing/2010/main" Requires="a14">
          <p:sp>
            <p:nvSpPr>
              <p:cNvPr id="6" name="矩形 5"/>
              <p:cNvSpPr/>
              <p:nvPr/>
            </p:nvSpPr>
            <p:spPr>
              <a:xfrm>
                <a:off x="0" y="4907900"/>
                <a:ext cx="9169950" cy="5821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𝛱</m:t>
                          </m:r>
                        </m:e>
                        <m:sub>
                          <m:r>
                            <a:rPr lang="zh-CN" altLang="en-US" i="1">
                              <a:solidFill>
                                <a:schemeClr val="tx1"/>
                              </a:solidFill>
                              <a:latin typeface="Cambria Math" panose="02040503050406030204" pitchFamily="18" charset="0"/>
                            </a:rPr>
                            <m:t>𝑒𝑥𝑎𝑚𝑖𝑛𝑒𝑒</m:t>
                          </m:r>
                          <m:r>
                            <a:rPr lang="zh-CN" altLang="en-US" i="0">
                              <a:solidFill>
                                <a:schemeClr val="tx1"/>
                              </a:solidFill>
                              <a:latin typeface="Cambria Math" panose="02040503050406030204" pitchFamily="18" charset="0"/>
                            </a:rPr>
                            <m:t>.</m:t>
                          </m:r>
                          <m:r>
                            <m:rPr>
                              <m:sty m:val="p"/>
                            </m:rPr>
                            <a:rPr lang="zh-CN" altLang="en-US" i="0">
                              <a:solidFill>
                                <a:schemeClr val="tx1"/>
                              </a:solidFill>
                              <a:latin typeface="Cambria Math" panose="02040503050406030204" pitchFamily="18" charset="0"/>
                            </a:rPr>
                            <m:t>ee</m:t>
                          </m:r>
                          <m:r>
                            <a:rPr lang="zh-CN" altLang="en-US" i="1">
                              <a:solidFill>
                                <a:schemeClr val="tx1"/>
                              </a:solidFill>
                              <a:latin typeface="Cambria Math" panose="02040503050406030204" pitchFamily="18" charset="0"/>
                            </a:rPr>
                            <m:t>𝑛𝑎𝑚𝑒</m:t>
                          </m:r>
                        </m:sub>
                      </m:sSub>
                      <m:d>
                        <m:dPr>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𝜎</m:t>
                              </m:r>
                            </m:e>
                            <m:sub>
                              <m:r>
                                <a:rPr lang="zh-CN" altLang="en-US" i="1">
                                  <a:solidFill>
                                    <a:schemeClr val="tx1"/>
                                  </a:solidFill>
                                  <a:latin typeface="Cambria Math" panose="02040503050406030204" pitchFamily="18" charset="0"/>
                                </a:rPr>
                                <m:t>𝑒𝑥𝑎𝑚𝑝𝑎𝑝𝑒𝑟</m:t>
                              </m:r>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𝑒𝑛𝑎𝑚𝑒</m:t>
                              </m:r>
                              <m:sSup>
                                <m:sSupPr>
                                  <m:ctrlPr>
                                    <a:rPr lang="zh-CN" altLang="en-US" i="1">
                                      <a:solidFill>
                                        <a:schemeClr val="tx1"/>
                                      </a:solidFill>
                                      <a:latin typeface="Cambria Math" panose="02040503050406030204" pitchFamily="18" charset="0"/>
                                    </a:rPr>
                                  </m:ctrlPr>
                                </m:sSupPr>
                                <m:e>
                                  <m:r>
                                    <a:rPr lang="zh-CN" altLang="en-US" i="0">
                                      <a:solidFill>
                                        <a:schemeClr val="tx1"/>
                                      </a:solidFill>
                                      <a:latin typeface="Cambria Math" panose="02040503050406030204" pitchFamily="18" charset="0"/>
                                    </a:rPr>
                                    <m:t>=</m:t>
                                  </m:r>
                                </m:e>
                                <m:sup>
                                  <m:r>
                                    <a:rPr lang="zh-CN" altLang="en-US" i="0">
                                      <a:solidFill>
                                        <a:schemeClr val="tx1"/>
                                      </a:solidFill>
                                      <a:latin typeface="Cambria Math" panose="02040503050406030204" pitchFamily="18" charset="0"/>
                                    </a:rPr>
                                    <m:t>′</m:t>
                                  </m:r>
                                </m:sup>
                              </m:sSup>
                              <m:r>
                                <a:rPr lang="zh-CN" altLang="en-US" i="1">
                                  <a:solidFill>
                                    <a:schemeClr val="tx1"/>
                                  </a:solidFill>
                                  <a:latin typeface="Cambria Math" panose="02040503050406030204" pitchFamily="18" charset="0"/>
                                </a:rPr>
                                <m:t>𝐶</m:t>
                              </m:r>
                              <m:r>
                                <a:rPr lang="zh-CN" altLang="en-US" i="0">
                                  <a:solidFill>
                                    <a:schemeClr val="tx1"/>
                                  </a:solidFill>
                                  <a:latin typeface="Cambria Math" panose="02040503050406030204" pitchFamily="18" charset="0"/>
                                </a:rPr>
                                <m:t>语言</m:t>
                              </m:r>
                              <m:r>
                                <a:rPr lang="zh-CN" altLang="en-US" i="0">
                                  <a:solidFill>
                                    <a:schemeClr val="tx1"/>
                                  </a:solidFill>
                                  <a:latin typeface="Cambria Math" panose="02040503050406030204" pitchFamily="18" charset="0"/>
                                </a:rPr>
                                <m:t>‘∧</m:t>
                              </m:r>
                              <m:r>
                                <m:rPr>
                                  <m:sty m:val="p"/>
                                </m:rPr>
                                <a:rPr lang="zh-CN" altLang="en-US" i="0">
                                  <a:solidFill>
                                    <a:schemeClr val="tx1"/>
                                  </a:solidFill>
                                  <a:latin typeface="Cambria Math" panose="02040503050406030204" pitchFamily="18" charset="0"/>
                                </a:rPr>
                                <m:t>achieve</m:t>
                              </m:r>
                              <m:r>
                                <a:rPr lang="zh-CN" altLang="en-US" i="0">
                                  <a:solidFill>
                                    <a:schemeClr val="tx1"/>
                                  </a:solidFill>
                                  <a:latin typeface="Cambria Math" panose="02040503050406030204" pitchFamily="18" charset="0"/>
                                </a:rPr>
                                <m:t>=90</m:t>
                              </m:r>
                            </m:sub>
                          </m:sSub>
                          <m:d>
                            <m:dPr>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𝑒𝑥𝑎𝑚𝑝𝑎𝑝𝑒𝑟</m:t>
                              </m:r>
                              <m:r>
                                <a:rPr lang="zh-CN" altLang="en-US" i="0">
                                  <a:solidFill>
                                    <a:schemeClr val="tx1"/>
                                  </a:solidFill>
                                  <a:latin typeface="Cambria Math" panose="02040503050406030204" pitchFamily="18" charset="0"/>
                                </a:rPr>
                                <m:t>∞</m:t>
                              </m:r>
                              <m:d>
                                <m:dPr>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𝑒𝑥𝑎𝑚𝑖𝑛𝑒𝑒</m:t>
                                  </m:r>
                                  <m:r>
                                    <a:rPr lang="en-US" altLang="zh-CN" b="0" i="0" smtClean="0">
                                      <a:solidFill>
                                        <a:schemeClr val="tx1"/>
                                      </a:solidFill>
                                      <a:latin typeface="Cambria Math" panose="02040503050406030204" pitchFamily="18" charset="0"/>
                                    </a:rPr>
                                    <m:t> </m:t>
                                  </m:r>
                                  <m:r>
                                    <a:rPr lang="zh-CN" altLang="en-US" i="0">
                                      <a:solidFill>
                                        <a:schemeClr val="tx1"/>
                                      </a:solidFill>
                                      <a:latin typeface="Cambria Math" panose="02040503050406030204" pitchFamily="18" charset="0"/>
                                    </a:rPr>
                                    <m:t>∞</m:t>
                                  </m:r>
                                  <m:r>
                                    <a:rPr lang="en-US" altLang="zh-CN" b="0" i="0" smtClean="0">
                                      <a:solidFill>
                                        <a:schemeClr val="tx1"/>
                                      </a:solidFill>
                                      <a:latin typeface="Cambria Math" panose="02040503050406030204" pitchFamily="18" charset="0"/>
                                    </a:rPr>
                                    <m:t> </m:t>
                                  </m:r>
                                  <m:r>
                                    <m:rPr>
                                      <m:sty m:val="p"/>
                                    </m:rPr>
                                    <a:rPr lang="zh-CN" altLang="en-US" i="0">
                                      <a:solidFill>
                                        <a:schemeClr val="tx1"/>
                                      </a:solidFill>
                                      <a:latin typeface="Cambria Math" panose="02040503050406030204" pitchFamily="18" charset="0"/>
                                    </a:rPr>
                                    <m:t>eeexam</m:t>
                                  </m:r>
                                </m:e>
                              </m:d>
                            </m:e>
                          </m:d>
                        </m:e>
                      </m:d>
                    </m:oMath>
                  </m:oMathPara>
                </a14:m>
                <a:endParaRPr lang="zh-CN" altLang="en-US">
                  <a:solidFill>
                    <a:schemeClr val="tx1"/>
                  </a:solidFill>
                </a:endParaRPr>
              </a:p>
            </p:txBody>
          </p:sp>
        </mc:Choice>
        <mc:Fallback>
          <p:sp>
            <p:nvSpPr>
              <p:cNvPr id="6" name="矩形 5"/>
              <p:cNvSpPr>
                <a:spLocks noRot="1" noChangeAspect="1" noMove="1" noResize="1" noEditPoints="1" noAdjustHandles="1" noChangeArrowheads="1" noChangeShapeType="1" noTextEdit="1"/>
              </p:cNvSpPr>
              <p:nvPr/>
            </p:nvSpPr>
            <p:spPr>
              <a:xfrm>
                <a:off x="0" y="5288900"/>
                <a:ext cx="9169950" cy="582147"/>
              </a:xfrm>
              <a:prstGeom prst="rect">
                <a:avLst/>
              </a:prstGeom>
              <a:blipFill rotWithShape="0">
                <a:blip r:embed="rId4"/>
                <a:stretch>
                  <a:fillRect r="-931"/>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7" name="矩形 6"/>
              <p:cNvSpPr/>
              <p:nvPr/>
            </p:nvSpPr>
            <p:spPr>
              <a:xfrm>
                <a:off x="-266284" y="7022229"/>
                <a:ext cx="7965241"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𝛱</m:t>
                          </m:r>
                        </m:e>
                        <m:sub>
                          <m:r>
                            <m:rPr>
                              <m:sty m:val="p"/>
                            </m:rPr>
                            <a:rPr lang="zh-CN" altLang="en-US" i="0">
                              <a:solidFill>
                                <a:schemeClr val="tx1"/>
                              </a:solidFill>
                              <a:latin typeface="Cambria Math" panose="02040503050406030204" pitchFamily="18" charset="0"/>
                            </a:rPr>
                            <m:t>examinee</m:t>
                          </m:r>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𝑒𝑒𝑛𝑎𝑚𝑒</m:t>
                          </m:r>
                        </m:sub>
                      </m:sSub>
                      <m:d>
                        <m:dPr>
                          <m:ctrlPr>
                            <a:rPr lang="zh-CN" altLang="en-US" i="1">
                              <a:solidFill>
                                <a:schemeClr val="tx1"/>
                              </a:solidFill>
                              <a:latin typeface="Cambria Math" panose="02040503050406030204" pitchFamily="18" charset="0"/>
                            </a:rPr>
                          </m:ctrlPr>
                        </m:dPr>
                        <m:e>
                          <m:d>
                            <m:dPr>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𝜎</m:t>
                                  </m:r>
                                </m:e>
                                <m:sub>
                                  <m:r>
                                    <a:rPr lang="en-US" altLang="zh-CN" i="1">
                                      <a:solidFill>
                                        <a:schemeClr val="tx1"/>
                                      </a:solidFill>
                                      <a:latin typeface="Cambria Math" panose="02040503050406030204" pitchFamily="18" charset="0"/>
                                    </a:rPr>
                                    <m:t>𝑒𝑥𝑎𝑚𝑝𝑎𝑝𝑒𝑟</m:t>
                                  </m:r>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𝑒𝑛𝑎𝑚𝑒</m:t>
                                  </m:r>
                                  <m:r>
                                    <a:rPr lang="en-US" altLang="zh-CN">
                                      <a:solidFill>
                                        <a:schemeClr val="tx1"/>
                                      </a:solidFill>
                                      <a:latin typeface="Cambria Math" panose="02040503050406030204" pitchFamily="18" charset="0"/>
                                    </a:rPr>
                                    <m:t>=</m:t>
                                  </m:r>
                                  <m:r>
                                    <m:rPr>
                                      <m:lit/>
                                    </m:rPr>
                                    <a:rPr lang="en-US" altLang="zh-CN" i="1">
                                      <a:solidFill>
                                        <a:schemeClr val="tx1"/>
                                      </a:solidFill>
                                      <a:latin typeface="Cambria Math" panose="02040503050406030204" pitchFamily="18" charset="0"/>
                                    </a:rPr>
                                    <m:t>′</m:t>
                                  </m:r>
                                  <m:r>
                                    <a:rPr lang="en-US" altLang="zh-CN">
                                      <a:solidFill>
                                        <a:schemeClr val="tx1"/>
                                      </a:solidFill>
                                      <a:latin typeface="Cambria Math" panose="02040503050406030204" pitchFamily="18" charset="0"/>
                                    </a:rPr>
                                    <m:t> </m:t>
                                  </m:r>
                                  <m:r>
                                    <a:rPr lang="en-US" altLang="zh-CN" i="1">
                                      <a:solidFill>
                                        <a:schemeClr val="tx1"/>
                                      </a:solidFill>
                                      <a:latin typeface="Cambria Math" panose="02040503050406030204" pitchFamily="18" charset="0"/>
                                    </a:rPr>
                                    <m:t>𝐶</m:t>
                                  </m:r>
                                  <m:r>
                                    <a:rPr lang="zh-CN" altLang="en-US">
                                      <a:solidFill>
                                        <a:schemeClr val="tx1"/>
                                      </a:solidFill>
                                      <a:latin typeface="Cambria Math" panose="02040503050406030204" pitchFamily="18" charset="0"/>
                                    </a:rPr>
                                    <m:t>语言</m:t>
                                  </m:r>
                                  <m:r>
                                    <m:rPr>
                                      <m:lit/>
                                    </m:rPr>
                                    <a:rPr lang="en-US" altLang="zh-CN" i="1">
                                      <a:solidFill>
                                        <a:schemeClr val="tx1"/>
                                      </a:solidFill>
                                      <a:latin typeface="Cambria Math" panose="02040503050406030204" pitchFamily="18" charset="0"/>
                                    </a:rPr>
                                    <m:t>′</m:t>
                                  </m:r>
                                </m:sub>
                              </m:sSub>
                              <m:r>
                                <a:rPr lang="en-US" altLang="zh-CN">
                                  <a:solidFill>
                                    <a:schemeClr val="tx1"/>
                                  </a:solidFill>
                                  <a:latin typeface="Cambria Math" panose="02040503050406030204" pitchFamily="18" charset="0"/>
                                </a:rPr>
                                <m:t> (</m:t>
                              </m:r>
                              <m:r>
                                <m:rPr>
                                  <m:sty m:val="p"/>
                                </m:rPr>
                                <a:rPr lang="en-US" altLang="zh-CN">
                                  <a:solidFill>
                                    <a:schemeClr val="tx1"/>
                                  </a:solidFill>
                                  <a:latin typeface="Cambria Math" panose="02040503050406030204" pitchFamily="18" charset="0"/>
                                </a:rPr>
                                <m:t>exampaper</m:t>
                              </m:r>
                              <m:r>
                                <a:rPr lang="en-US" altLang="zh-CN">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𝜎</m:t>
                                  </m:r>
                                </m:e>
                                <m:sub>
                                  <m:r>
                                    <m:rPr>
                                      <m:sty m:val="p"/>
                                    </m:rPr>
                                    <a:rPr lang="en-US" altLang="zh-CN">
                                      <a:solidFill>
                                        <a:schemeClr val="tx1"/>
                                      </a:solidFill>
                                      <a:latin typeface="Cambria Math" panose="02040503050406030204" pitchFamily="18" charset="0"/>
                                    </a:rPr>
                                    <m:t>achieve</m:t>
                                  </m:r>
                                  <m:r>
                                    <a:rPr lang="en-US" altLang="zh-CN">
                                      <a:solidFill>
                                        <a:schemeClr val="tx1"/>
                                      </a:solidFill>
                                      <a:latin typeface="Cambria Math" panose="02040503050406030204" pitchFamily="18" charset="0"/>
                                    </a:rPr>
                                    <m:t>=90</m:t>
                                  </m:r>
                                </m:sub>
                              </m:sSub>
                              <m:r>
                                <a:rPr lang="en-US" altLang="zh-CN" i="1">
                                  <a:solidFill>
                                    <a:schemeClr val="tx1"/>
                                  </a:solidFill>
                                  <a:latin typeface="Cambria Math" panose="02040503050406030204" pitchFamily="18" charset="0"/>
                                </a:rPr>
                                <m:t>(</m:t>
                              </m:r>
                              <m:r>
                                <m:rPr>
                                  <m:sty m:val="p"/>
                                </m:rPr>
                                <a:rPr lang="en-US" altLang="zh-CN">
                                  <a:solidFill>
                                    <a:schemeClr val="tx1"/>
                                  </a:solidFill>
                                  <a:latin typeface="Cambria Math" panose="02040503050406030204" pitchFamily="18" charset="0"/>
                                </a:rPr>
                                <m:t>eeexam</m:t>
                              </m:r>
                              <m:r>
                                <a:rPr lang="en-US" altLang="zh-CN">
                                  <a:solidFill>
                                    <a:schemeClr val="tx1"/>
                                  </a:solidFill>
                                  <a:latin typeface="Cambria Math" panose="02040503050406030204" pitchFamily="18" charset="0"/>
                                </a:rPr>
                                <m:t>)</m:t>
                              </m:r>
                            </m:e>
                          </m:d>
                          <m:r>
                            <a:rPr lang="zh-CN" altLang="en-US" i="0">
                              <a:solidFill>
                                <a:schemeClr val="tx1"/>
                              </a:solidFill>
                              <a:latin typeface="Cambria Math" panose="02040503050406030204" pitchFamily="18" charset="0"/>
                            </a:rPr>
                            <m:t>∞</m:t>
                          </m:r>
                          <m:r>
                            <m:rPr>
                              <m:sty m:val="p"/>
                            </m:rPr>
                            <a:rPr lang="zh-CN" altLang="en-US" i="0">
                              <a:solidFill>
                                <a:schemeClr val="tx1"/>
                              </a:solidFill>
                              <a:latin typeface="Cambria Math" panose="02040503050406030204" pitchFamily="18" charset="0"/>
                            </a:rPr>
                            <m:t>examinee</m:t>
                          </m:r>
                        </m:e>
                      </m:d>
                    </m:oMath>
                  </m:oMathPara>
                </a14:m>
                <a:endParaRPr lang="zh-CN" altLang="en-US">
                  <a:solidFill>
                    <a:schemeClr val="tx1"/>
                  </a:solidFill>
                </a:endParaRPr>
              </a:p>
            </p:txBody>
          </p:sp>
        </mc:Choice>
        <mc:Fallback>
          <p:sp>
            <p:nvSpPr>
              <p:cNvPr id="7" name="矩形 6"/>
              <p:cNvSpPr>
                <a:spLocks noRot="1" noChangeAspect="1" noMove="1" noResize="1" noEditPoints="1" noAdjustHandles="1" noChangeArrowheads="1" noChangeShapeType="1" noTextEdit="1"/>
              </p:cNvSpPr>
              <p:nvPr/>
            </p:nvSpPr>
            <p:spPr>
              <a:xfrm>
                <a:off x="13335" y="5871210"/>
                <a:ext cx="7965440" cy="605155"/>
              </a:xfrm>
              <a:prstGeom prst="rect">
                <a:avLst/>
              </a:prstGeom>
              <a:blipFill rotWithShape="0">
                <a:blip r:embed="rId5"/>
                <a:stretch>
                  <a:fillRect r="-21959"/>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9794" name="Rectangle 2"/>
          <p:cNvSpPr>
            <a:spLocks noChangeArrowheads="1"/>
          </p:cNvSpPr>
          <p:nvPr/>
        </p:nvSpPr>
        <p:spPr bwMode="auto">
          <a:xfrm>
            <a:off x="685800" y="152400"/>
            <a:ext cx="7772400" cy="914400"/>
          </a:xfrm>
          <a:prstGeom prst="rect">
            <a:avLst/>
          </a:prstGeom>
          <a:noFill/>
          <a:ln w="9525">
            <a:noFill/>
            <a:miter lim="800000"/>
          </a:ln>
        </p:spPr>
        <p:txBody>
          <a:bodyPr anchor="ctr"/>
          <a:lstStyle/>
          <a:p>
            <a:pPr>
              <a:defRPr/>
            </a:pPr>
            <a:r>
              <a:rPr kumimoji="1" lang="zh-CN" altLang="en-US" sz="3200" b="1" dirty="0">
                <a:latin typeface="Times New Roman" panose="02020603050405020304" pitchFamily="18" charset="0"/>
                <a:cs typeface="Times New Roman" panose="02020603050405020304" pitchFamily="18" charset="0"/>
              </a:rPr>
              <a:t>关系代数表达式的转换</a:t>
            </a:r>
            <a:endParaRPr kumimoji="1" lang="zh-CN" altLang="en-US" sz="3200" b="1" dirty="0">
              <a:latin typeface="Times New Roman" panose="02020603050405020304" pitchFamily="18" charset="0"/>
              <a:cs typeface="Times New Roman" panose="02020603050405020304" pitchFamily="18" charset="0"/>
            </a:endParaRPr>
          </a:p>
        </p:txBody>
      </p:sp>
      <p:sp>
        <p:nvSpPr>
          <p:cNvPr id="66563" name="Rectangle 3"/>
          <p:cNvSpPr>
            <a:spLocks noChangeArrowheads="1"/>
          </p:cNvSpPr>
          <p:nvPr/>
        </p:nvSpPr>
        <p:spPr bwMode="auto">
          <a:xfrm>
            <a:off x="533400" y="1066800"/>
            <a:ext cx="8077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901700" indent="-358775">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buClr>
                <a:schemeClr val="tx1"/>
              </a:buClr>
              <a:buFont typeface="Wingdings" panose="05000000000000000000" pitchFamily="2" charset="2"/>
              <a:buChar char="Ø"/>
            </a:pPr>
            <a:r>
              <a:rPr lang="zh-CN" altLang="en-US" sz="2800">
                <a:solidFill>
                  <a:schemeClr val="tx1"/>
                </a:solidFill>
                <a:latin typeface="宋体" panose="02010600030101010101" pitchFamily="2" charset="-122"/>
              </a:rPr>
              <a:t>查询树</a:t>
            </a:r>
            <a:endParaRPr lang="zh-CN" altLang="en-US" sz="2800">
              <a:solidFill>
                <a:schemeClr val="tx1"/>
              </a:solidFill>
              <a:latin typeface="宋体" panose="02010600030101010101" pitchFamily="2" charset="-122"/>
            </a:endParaRPr>
          </a:p>
          <a:p>
            <a:pPr lvl="1">
              <a:buClr>
                <a:schemeClr val="tx1"/>
              </a:buClr>
            </a:pPr>
            <a:r>
              <a:rPr lang="zh-CN" altLang="en-US">
                <a:solidFill>
                  <a:schemeClr val="tx1"/>
                </a:solidFill>
                <a:latin typeface="宋体" panose="02010600030101010101" pitchFamily="2" charset="-122"/>
              </a:rPr>
              <a:t>为了更明显地看出上述两个表达式的差别，还可以用查询树来描述它们：</a:t>
            </a:r>
            <a:endParaRPr lang="zh-CN" altLang="en-US">
              <a:solidFill>
                <a:schemeClr val="tx1"/>
              </a:solidFill>
              <a:latin typeface="宋体" panose="02010600030101010101" pitchFamily="2" charset="-122"/>
            </a:endParaRPr>
          </a:p>
        </p:txBody>
      </p:sp>
      <p:sp>
        <p:nvSpPr>
          <p:cNvPr id="2" name="Rectangle 2"/>
          <p:cNvSpPr>
            <a:spLocks noChangeArrowheads="1"/>
          </p:cNvSpPr>
          <p:nvPr/>
        </p:nvSpPr>
        <p:spPr bwMode="auto">
          <a:xfrm>
            <a:off x="533399" y="2475031"/>
            <a:ext cx="1462183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152400" y="2308858"/>
          <a:ext cx="4097658" cy="4373882"/>
        </p:xfrm>
        <a:graphic>
          <a:graphicData uri="http://schemas.openxmlformats.org/presentationml/2006/ole">
            <mc:AlternateContent xmlns:mc="http://schemas.openxmlformats.org/markup-compatibility/2006">
              <mc:Choice xmlns:v="urn:schemas-microsoft-com:vml" Requires="v">
                <p:oleObj spid="_x0000_s115753" name="" r:id="rId1" imgW="6045200" imgH="6223000" progId="Visio.Drawing.15">
                  <p:embed/>
                </p:oleObj>
              </mc:Choice>
              <mc:Fallback>
                <p:oleObj name="" r:id="rId1" imgW="6045200" imgH="6223000"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308858"/>
                        <a:ext cx="4097658" cy="4373882"/>
                      </a:xfrm>
                      <a:prstGeom prst="rect">
                        <a:avLst/>
                      </a:prstGeom>
                      <a:noFill/>
                    </p:spPr>
                  </p:pic>
                </p:oleObj>
              </mc:Fallback>
            </mc:AlternateContent>
          </a:graphicData>
        </a:graphic>
      </p:graphicFrame>
      <p:sp>
        <p:nvSpPr>
          <p:cNvPr id="4" name="Rectangle 4"/>
          <p:cNvSpPr>
            <a:spLocks noChangeArrowheads="1"/>
          </p:cNvSpPr>
          <p:nvPr/>
        </p:nvSpPr>
        <p:spPr bwMode="auto">
          <a:xfrm>
            <a:off x="4800599" y="2124193"/>
            <a:ext cx="149172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4681780" y="2422861"/>
          <a:ext cx="3962400" cy="3977939"/>
        </p:xfrm>
        <a:graphic>
          <a:graphicData uri="http://schemas.openxmlformats.org/presentationml/2006/ole">
            <mc:AlternateContent xmlns:mc="http://schemas.openxmlformats.org/markup-compatibility/2006">
              <mc:Choice xmlns:v="urn:schemas-microsoft-com:vml" Requires="v">
                <p:oleObj spid="_x0000_s115754" name="" r:id="rId3" imgW="5943600" imgH="6007100" progId="Visio.Drawing.15">
                  <p:embed/>
                </p:oleObj>
              </mc:Choice>
              <mc:Fallback>
                <p:oleObj name="" r:id="rId3" imgW="5943600" imgH="6007100" progId="Visio.Drawing.15">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1780" y="2422861"/>
                        <a:ext cx="3962400" cy="3977939"/>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586" name="Rectangle 2"/>
          <p:cNvSpPr>
            <a:spLocks noGrp="1" noChangeArrowheads="1"/>
          </p:cNvSpPr>
          <p:nvPr>
            <p:ph type="title"/>
          </p:nvPr>
        </p:nvSpPr>
        <p:spPr>
          <a:xfrm>
            <a:off x="609600" y="152400"/>
            <a:ext cx="8223250" cy="762000"/>
          </a:xfrm>
        </p:spPr>
        <p:txBody>
          <a:bodyPr/>
          <a:lstStyle/>
          <a:p>
            <a:pPr>
              <a:defRPr/>
            </a:pPr>
            <a:r>
              <a:rPr lang="en-US" altLang="zh-CN" b="1" dirty="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Chapter 9: </a:t>
            </a:r>
            <a:r>
              <a:rPr lang="zh-CN" altLang="zh-CN" b="1" dirty="0" smtClean="0">
                <a:solidFill>
                  <a:schemeClr val="tx1"/>
                </a:solidFill>
                <a:effectLst/>
                <a:latin typeface="宋体" panose="02010600030101010101" pitchFamily="2" charset="-122"/>
                <a:ea typeface="宋体" panose="02010600030101010101" pitchFamily="2" charset="-122"/>
              </a:rPr>
              <a:t>查询处理与优化</a:t>
            </a:r>
            <a:endParaRPr lang="en-US" altLang="zh-CN" b="1" dirty="0" smtClean="0">
              <a:solidFill>
                <a:schemeClr val="tx1"/>
              </a:solidFill>
              <a:effectLst/>
              <a:latin typeface="宋体" panose="02010600030101010101" pitchFamily="2" charset="-122"/>
              <a:ea typeface="宋体" panose="02010600030101010101" pitchFamily="2" charset="-122"/>
            </a:endParaRPr>
          </a:p>
        </p:txBody>
      </p:sp>
      <p:sp>
        <p:nvSpPr>
          <p:cNvPr id="15363" name="Rectangle 3"/>
          <p:cNvSpPr>
            <a:spLocks noGrp="1" noChangeArrowheads="1"/>
          </p:cNvSpPr>
          <p:nvPr>
            <p:ph type="body" idx="1"/>
          </p:nvPr>
        </p:nvSpPr>
        <p:spPr>
          <a:xfrm>
            <a:off x="825500" y="1295400"/>
            <a:ext cx="6807200" cy="4668838"/>
          </a:xfrm>
        </p:spPr>
        <p:txBody>
          <a:bodyPr/>
          <a:lstStyle/>
          <a:p>
            <a:pPr>
              <a:lnSpc>
                <a:spcPct val="150000"/>
              </a:lnSpc>
              <a:defRPr/>
            </a:pPr>
            <a:r>
              <a:rPr lang="en-US" altLang="zh-CN" sz="2800" b="1" dirty="0" err="1">
                <a:solidFill>
                  <a:srgbClr val="C00000"/>
                </a:solidFill>
                <a:effectLst>
                  <a:outerShdw blurRad="38100" dist="38100" dir="2700000" algn="tl">
                    <a:srgbClr val="C0C0C0"/>
                  </a:outerShdw>
                </a:effectLst>
                <a:ea typeface="宋体" panose="02010600030101010101" pitchFamily="2" charset="-122"/>
              </a:rPr>
              <a:t>查询处理过程</a:t>
            </a:r>
            <a:r>
              <a:rPr lang="zh-CN" altLang="en-US" sz="2800" b="1" dirty="0">
                <a:solidFill>
                  <a:srgbClr val="C00000"/>
                </a:solidFill>
                <a:effectLst>
                  <a:outerShdw blurRad="38100" dist="38100" dir="2700000" algn="tl">
                    <a:srgbClr val="C0C0C0"/>
                  </a:outerShdw>
                </a:effectLst>
                <a:ea typeface="宋体" panose="02010600030101010101" pitchFamily="2" charset="-122"/>
              </a:rPr>
              <a:t>及</a:t>
            </a:r>
            <a:r>
              <a:rPr lang="en-US" altLang="zh-CN" sz="2800" b="1" dirty="0" err="1">
                <a:solidFill>
                  <a:srgbClr val="C00000"/>
                </a:solidFill>
                <a:effectLst>
                  <a:outerShdw blurRad="38100" dist="38100" dir="2700000" algn="tl">
                    <a:srgbClr val="C0C0C0"/>
                  </a:outerShdw>
                </a:effectLst>
                <a:ea typeface="宋体" panose="02010600030101010101" pitchFamily="2" charset="-122"/>
              </a:rPr>
              <a:t>查询</a:t>
            </a:r>
            <a:r>
              <a:rPr lang="zh-CN" altLang="en-US" sz="2800" b="1" dirty="0">
                <a:solidFill>
                  <a:srgbClr val="C00000"/>
                </a:solidFill>
                <a:effectLst>
                  <a:outerShdw blurRad="38100" dist="38100" dir="2700000" algn="tl">
                    <a:srgbClr val="C0C0C0"/>
                  </a:outerShdw>
                </a:effectLst>
                <a:ea typeface="宋体" panose="02010600030101010101" pitchFamily="2" charset="-122"/>
              </a:rPr>
              <a:t>优化问题</a:t>
            </a:r>
            <a:endParaRPr lang="zh-CN" altLang="en-US" sz="2800" b="1" dirty="0">
              <a:solidFill>
                <a:srgbClr val="C00000"/>
              </a:solidFill>
              <a:effectLst>
                <a:outerShdw blurRad="38100" dist="38100" dir="2700000" algn="tl">
                  <a:srgbClr val="C0C0C0"/>
                </a:outerShdw>
              </a:effectLst>
              <a:ea typeface="宋体" panose="02010600030101010101" pitchFamily="2" charset="-122"/>
            </a:endParaRPr>
          </a:p>
          <a:p>
            <a:pPr>
              <a:lnSpc>
                <a:spcPct val="150000"/>
              </a:lnSpc>
            </a:pPr>
            <a:r>
              <a:rPr lang="zh-CN" altLang="en-US" sz="2800" b="1" dirty="0" smtClean="0">
                <a:solidFill>
                  <a:schemeClr val="tx1"/>
                </a:solidFill>
                <a:latin typeface="宋体" panose="02010600030101010101" pitchFamily="2" charset="-122"/>
                <a:ea typeface="宋体" panose="02010600030101010101" pitchFamily="2" charset="-122"/>
              </a:rPr>
              <a:t>关系代数表达式的等价变换与优化　　</a:t>
            </a:r>
            <a:endParaRPr lang="zh-CN" altLang="en-US" sz="2800" b="1" dirty="0" smtClean="0">
              <a:solidFill>
                <a:schemeClr val="tx1"/>
              </a:solidFill>
              <a:latin typeface="宋体" panose="02010600030101010101" pitchFamily="2" charset="-122"/>
              <a:ea typeface="宋体" panose="02010600030101010101" pitchFamily="2" charset="-122"/>
            </a:endParaRPr>
          </a:p>
          <a:p>
            <a:pPr>
              <a:lnSpc>
                <a:spcPct val="150000"/>
              </a:lnSpc>
            </a:pPr>
            <a:r>
              <a:rPr lang="zh-CN" altLang="en-US" sz="2800" b="1" dirty="0" smtClean="0">
                <a:solidFill>
                  <a:schemeClr val="tx1"/>
                </a:solidFill>
                <a:latin typeface="宋体" panose="02010600030101010101" pitchFamily="2" charset="-122"/>
                <a:ea typeface="宋体" panose="02010600030101010101" pitchFamily="2" charset="-122"/>
              </a:rPr>
              <a:t>实现关系运算的算法与优化　　　　</a:t>
            </a:r>
            <a:endParaRPr lang="zh-CN" altLang="en-US" sz="2800" b="1" dirty="0" smtClean="0">
              <a:solidFill>
                <a:schemeClr val="tx1"/>
              </a:solidFill>
              <a:latin typeface="宋体" panose="02010600030101010101" pitchFamily="2" charset="-122"/>
              <a:ea typeface="宋体" panose="02010600030101010101" pitchFamily="2" charset="-122"/>
            </a:endParaRPr>
          </a:p>
          <a:p>
            <a:pPr>
              <a:lnSpc>
                <a:spcPct val="150000"/>
              </a:lnSpc>
            </a:pPr>
            <a:r>
              <a:rPr lang="zh-CN" altLang="en-US" sz="2800" b="1" dirty="0" smtClean="0">
                <a:solidFill>
                  <a:schemeClr val="tx1"/>
                </a:solidFill>
                <a:latin typeface="宋体" panose="02010600030101010101" pitchFamily="2" charset="-122"/>
                <a:ea typeface="宋体" panose="02010600030101010101" pitchFamily="2" charset="-122"/>
              </a:rPr>
              <a:t>表达式的求值方法与优化</a:t>
            </a:r>
            <a:endParaRPr lang="zh-CN" altLang="en-US" sz="2800" b="1" dirty="0" smtClean="0">
              <a:solidFill>
                <a:schemeClr val="tx1"/>
              </a:solidFill>
              <a:latin typeface="宋体" panose="02010600030101010101" pitchFamily="2" charset="-122"/>
              <a:ea typeface="宋体" panose="02010600030101010101" pitchFamily="2" charset="-122"/>
            </a:endParaRPr>
          </a:p>
          <a:p>
            <a:pPr>
              <a:lnSpc>
                <a:spcPct val="150000"/>
              </a:lnSpc>
              <a:defRPr/>
            </a:pPr>
            <a:r>
              <a:rPr lang="zh-CN" altLang="en-US" sz="2800" b="1" dirty="0">
                <a:solidFill>
                  <a:schemeClr val="tx1"/>
                </a:solidFill>
                <a:latin typeface="宋体" panose="02010600030101010101" pitchFamily="2" charset="-122"/>
                <a:ea typeface="宋体" panose="02010600030101010101" pitchFamily="2" charset="-122"/>
              </a:rPr>
              <a:t>基于代价的定量优化</a:t>
            </a:r>
            <a:endParaRPr lang="zh-CN" altLang="en-US" sz="28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pPr>
            <a:endParaRPr lang="zh-CN" altLang="en-US" sz="2800" dirty="0" smtClean="0">
              <a:latin typeface="宋体" panose="02010600030101010101" pitchFamily="2" charset="-122"/>
              <a:ea typeface="宋体" panose="02010600030101010101" pitchFamily="2" charset="-122"/>
            </a:endParaRPr>
          </a:p>
        </p:txBody>
      </p:sp>
      <p:sp>
        <p:nvSpPr>
          <p:cNvPr id="15364"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spcBef>
                <a:spcPct val="0"/>
              </a:spcBef>
              <a:buClrTx/>
              <a:buSzTx/>
              <a:buFontTx/>
              <a:buNone/>
            </a:pPr>
            <a:endParaRPr kumimoji="0" lang="zh-CN" altLang="en-US" sz="160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ChangeArrowheads="1"/>
          </p:cNvSpPr>
          <p:nvPr/>
        </p:nvSpPr>
        <p:spPr bwMode="auto">
          <a:xfrm>
            <a:off x="533400" y="152400"/>
            <a:ext cx="8077200" cy="838200"/>
          </a:xfrm>
          <a:prstGeom prst="rect">
            <a:avLst/>
          </a:prstGeom>
          <a:noFill/>
          <a:ln w="9525">
            <a:noFill/>
            <a:miter lim="800000"/>
          </a:ln>
        </p:spPr>
        <p:txBody>
          <a:bodyPr anchor="ctr"/>
          <a:lstStyle/>
          <a:p>
            <a:pPr>
              <a:defRPr/>
            </a:pPr>
            <a:r>
              <a:rPr kumimoji="1" lang="zh-CN" altLang="en-US" sz="3200" b="1" dirty="0">
                <a:latin typeface="Times New Roman" panose="02020603050405020304" pitchFamily="18" charset="0"/>
                <a:cs typeface="Times New Roman" panose="02020603050405020304" pitchFamily="18" charset="0"/>
              </a:rPr>
              <a:t>查询优化的方法</a:t>
            </a:r>
            <a:endParaRPr kumimoji="1" lang="zh-CN" altLang="en-US" sz="3200" b="1" dirty="0">
              <a:latin typeface="Times New Roman" panose="02020603050405020304" pitchFamily="18" charset="0"/>
              <a:cs typeface="Times New Roman" panose="02020603050405020304" pitchFamily="18" charset="0"/>
            </a:endParaRPr>
          </a:p>
        </p:txBody>
      </p:sp>
      <p:sp>
        <p:nvSpPr>
          <p:cNvPr id="67587" name="Rectangle 3"/>
          <p:cNvSpPr>
            <a:spLocks noChangeArrowheads="1"/>
          </p:cNvSpPr>
          <p:nvPr/>
        </p:nvSpPr>
        <p:spPr bwMode="auto">
          <a:xfrm>
            <a:off x="533400" y="914400"/>
            <a:ext cx="8077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lvl="0"/>
            <a:r>
              <a:rPr lang="zh-CN" altLang="zh-CN" dirty="0">
                <a:solidFill>
                  <a:schemeClr val="tx1"/>
                </a:solidFill>
                <a:latin typeface="Arial" panose="020B0604020202020204" pitchFamily="34" charset="0"/>
              </a:rPr>
              <a:t>将合取</a:t>
            </a:r>
            <a:r>
              <a:rPr lang="en-US" altLang="zh-CN" dirty="0">
                <a:solidFill>
                  <a:schemeClr val="tx1"/>
                </a:solidFill>
                <a:latin typeface="Arial" panose="020B0604020202020204" pitchFamily="34" charset="0"/>
              </a:rPr>
              <a:t>(</a:t>
            </a:r>
            <a:r>
              <a:rPr lang="zh-CN" altLang="zh-CN" dirty="0">
                <a:solidFill>
                  <a:schemeClr val="tx1"/>
                </a:solidFill>
                <a:latin typeface="Arial" panose="020B0604020202020204" pitchFamily="34" charset="0"/>
              </a:rPr>
              <a:t>∧</a:t>
            </a:r>
            <a:r>
              <a:rPr lang="en-US" altLang="zh-CN" dirty="0">
                <a:solidFill>
                  <a:schemeClr val="tx1"/>
                </a:solidFill>
                <a:latin typeface="Arial" panose="020B0604020202020204" pitchFamily="34" charset="0"/>
              </a:rPr>
              <a:t>)</a:t>
            </a:r>
            <a:r>
              <a:rPr lang="zh-CN" altLang="zh-CN" dirty="0">
                <a:solidFill>
                  <a:schemeClr val="tx1"/>
                </a:solidFill>
                <a:latin typeface="Arial" panose="020B0604020202020204" pitchFamily="34" charset="0"/>
              </a:rPr>
              <a:t>选择运算分解为单个选择运算序列；</a:t>
            </a:r>
            <a:endParaRPr lang="zh-CN" altLang="zh-CN" dirty="0">
              <a:solidFill>
                <a:schemeClr val="tx1"/>
              </a:solidFill>
              <a:latin typeface="Arial" panose="020B0604020202020204" pitchFamily="34" charset="0"/>
            </a:endParaRPr>
          </a:p>
          <a:p>
            <a:pPr lvl="0"/>
            <a:r>
              <a:rPr lang="zh-CN" altLang="zh-CN" dirty="0">
                <a:solidFill>
                  <a:schemeClr val="tx1"/>
                </a:solidFill>
                <a:latin typeface="Arial" panose="020B0604020202020204" pitchFamily="34" charset="0"/>
              </a:rPr>
              <a:t>尽可能早地执行选择运算；</a:t>
            </a:r>
            <a:endParaRPr lang="zh-CN" altLang="zh-CN" dirty="0">
              <a:solidFill>
                <a:schemeClr val="tx1"/>
              </a:solidFill>
              <a:latin typeface="Arial" panose="020B0604020202020204" pitchFamily="34" charset="0"/>
            </a:endParaRPr>
          </a:p>
          <a:p>
            <a:pPr lvl="0"/>
            <a:r>
              <a:rPr lang="zh-CN" altLang="zh-CN" dirty="0">
                <a:solidFill>
                  <a:schemeClr val="tx1"/>
                </a:solidFill>
                <a:latin typeface="Arial" panose="020B0604020202020204" pitchFamily="34" charset="0"/>
              </a:rPr>
              <a:t>将投影属性分解，并尽可能早地执行投影运算；</a:t>
            </a:r>
            <a:endParaRPr lang="zh-CN" altLang="zh-CN" dirty="0">
              <a:solidFill>
                <a:schemeClr val="tx1"/>
              </a:solidFill>
              <a:latin typeface="Arial" panose="020B0604020202020204" pitchFamily="34" charset="0"/>
            </a:endParaRPr>
          </a:p>
          <a:p>
            <a:pPr lvl="0"/>
            <a:r>
              <a:rPr lang="zh-CN" altLang="zh-CN" dirty="0">
                <a:solidFill>
                  <a:schemeClr val="tx1"/>
                </a:solidFill>
                <a:latin typeface="Arial" panose="020B0604020202020204" pitchFamily="34" charset="0"/>
              </a:rPr>
              <a:t>确定哪些选择运算和联接运算将产生比较小的关系，重新组织表达式中多个联接的顺序；</a:t>
            </a:r>
            <a:endParaRPr lang="zh-CN" altLang="zh-CN" dirty="0">
              <a:solidFill>
                <a:schemeClr val="tx1"/>
              </a:solidFill>
              <a:latin typeface="Arial" panose="020B0604020202020204" pitchFamily="34" charset="0"/>
            </a:endParaRPr>
          </a:p>
          <a:p>
            <a:r>
              <a:rPr lang="zh-CN" altLang="zh-CN" dirty="0">
                <a:solidFill>
                  <a:schemeClr val="tx1"/>
                </a:solidFill>
                <a:latin typeface="Arial" panose="020B0604020202020204" pitchFamily="34" charset="0"/>
              </a:rPr>
              <a:t>将有关选择运算和笛卡儿积运算组成联接运算。</a:t>
            </a:r>
            <a:endParaRPr lang="zh-CN" altLang="en-US" sz="2400" dirty="0">
              <a:solidFill>
                <a:schemeClr val="tx1"/>
              </a:solidFill>
              <a:latin typeface="宋体" panose="02010600030101010101" pitchFamily="2" charset="-122"/>
              <a:sym typeface="Symbol" panose="05050102010706020507"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a:xfrm>
            <a:off x="609600" y="152400"/>
            <a:ext cx="8223250" cy="762000"/>
          </a:xfrm>
        </p:spPr>
        <p:txBody>
          <a:bodyPr/>
          <a:lstStyle/>
          <a:p>
            <a:pPr>
              <a:defRPr/>
            </a:pP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查询</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优化</a:t>
            </a:r>
            <a:endParaRPr lang="en-US" altLang="zh-CN"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98115" name="Rectangle 3"/>
          <p:cNvSpPr>
            <a:spLocks noGrp="1" noChangeArrowheads="1"/>
          </p:cNvSpPr>
          <p:nvPr>
            <p:ph type="body" idx="1"/>
          </p:nvPr>
        </p:nvSpPr>
        <p:spPr>
          <a:xfrm>
            <a:off x="825500" y="1295400"/>
            <a:ext cx="6807200" cy="4668838"/>
          </a:xfrm>
        </p:spPr>
        <p:txBody>
          <a:bodyPr/>
          <a:lstStyle/>
          <a:p>
            <a:pPr>
              <a:lnSpc>
                <a:spcPct val="150000"/>
              </a:lnSpc>
              <a:defRPr/>
            </a:pPr>
            <a:r>
              <a:rPr lang="en-US" altLang="zh-CN" sz="2800" b="1" dirty="0" err="1" smtClean="0">
                <a:solidFill>
                  <a:schemeClr val="tx1"/>
                </a:solidFill>
                <a:latin typeface="宋体" panose="02010600030101010101" pitchFamily="2" charset="-122"/>
                <a:ea typeface="宋体" panose="02010600030101010101" pitchFamily="2" charset="-122"/>
              </a:rPr>
              <a:t>查询处理过程</a:t>
            </a:r>
            <a:r>
              <a:rPr lang="zh-CN" altLang="en-US" sz="2800" b="1" dirty="0" smtClean="0">
                <a:solidFill>
                  <a:schemeClr val="tx1"/>
                </a:solidFill>
                <a:latin typeface="宋体" panose="02010600030101010101" pitchFamily="2" charset="-122"/>
                <a:ea typeface="宋体" panose="02010600030101010101" pitchFamily="2" charset="-122"/>
              </a:rPr>
              <a:t>及</a:t>
            </a:r>
            <a:r>
              <a:rPr lang="en-US" altLang="zh-CN" sz="2800" b="1" dirty="0" err="1" smtClean="0">
                <a:solidFill>
                  <a:schemeClr val="tx1"/>
                </a:solidFill>
                <a:latin typeface="宋体" panose="02010600030101010101" pitchFamily="2" charset="-122"/>
                <a:ea typeface="宋体" panose="02010600030101010101" pitchFamily="2" charset="-122"/>
              </a:rPr>
              <a:t>查询</a:t>
            </a:r>
            <a:r>
              <a:rPr lang="zh-CN" altLang="en-US" sz="2800" b="1" dirty="0" smtClean="0">
                <a:solidFill>
                  <a:schemeClr val="tx1"/>
                </a:solidFill>
                <a:latin typeface="宋体" panose="02010600030101010101" pitchFamily="2" charset="-122"/>
                <a:ea typeface="宋体" panose="02010600030101010101" pitchFamily="2" charset="-122"/>
              </a:rPr>
              <a:t>优化问题</a:t>
            </a:r>
            <a:endParaRPr lang="en-US" altLang="zh-CN" sz="2800" b="1" dirty="0" smtClean="0">
              <a:solidFill>
                <a:schemeClr val="tx1"/>
              </a:solidFill>
              <a:latin typeface="宋体" panose="02010600030101010101" pitchFamily="2" charset="-122"/>
              <a:ea typeface="宋体" panose="02010600030101010101" pitchFamily="2" charset="-122"/>
            </a:endParaRPr>
          </a:p>
          <a:p>
            <a:pPr>
              <a:lnSpc>
                <a:spcPct val="150000"/>
              </a:lnSpc>
              <a:defRPr/>
            </a:pPr>
            <a:r>
              <a:rPr lang="zh-CN" altLang="en-US" sz="2800" b="1" dirty="0">
                <a:solidFill>
                  <a:schemeClr val="tx1"/>
                </a:solidFill>
                <a:latin typeface="宋体" panose="02010600030101010101" pitchFamily="2" charset="-122"/>
                <a:ea typeface="宋体" panose="02010600030101010101" pitchFamily="2" charset="-122"/>
              </a:rPr>
              <a:t>关系代数表达式的等价变换与优化</a:t>
            </a:r>
            <a:endParaRPr lang="zh-CN" altLang="en-US" sz="2800" b="1" dirty="0">
              <a:solidFill>
                <a:schemeClr val="tx1"/>
              </a:solidFill>
              <a:latin typeface="宋体" panose="02010600030101010101" pitchFamily="2" charset="-122"/>
              <a:ea typeface="宋体" panose="02010600030101010101" pitchFamily="2" charset="-122"/>
            </a:endParaRPr>
          </a:p>
          <a:p>
            <a:pPr>
              <a:lnSpc>
                <a:spcPct val="150000"/>
              </a:lnSpc>
              <a:defRPr/>
            </a:pPr>
            <a:r>
              <a:rPr lang="zh-CN" altLang="en-US" sz="2800" b="1" dirty="0">
                <a:solidFill>
                  <a:srgbClr val="C00000"/>
                </a:solidFill>
                <a:effectLst>
                  <a:outerShdw blurRad="38100" dist="38100" dir="2700000" algn="tl">
                    <a:srgbClr val="C0C0C0"/>
                  </a:outerShdw>
                </a:effectLst>
                <a:ea typeface="宋体" panose="02010600030101010101" pitchFamily="2" charset="-122"/>
              </a:rPr>
              <a:t>实现关系运算的算法与优化</a:t>
            </a:r>
            <a:r>
              <a:rPr lang="zh-CN" altLang="en-US" sz="2800" b="1" dirty="0">
                <a:solidFill>
                  <a:schemeClr val="tx1"/>
                </a:solidFill>
                <a:effectLst>
                  <a:outerShdw blurRad="38100" dist="38100" dir="2700000" algn="tl">
                    <a:srgbClr val="C0C0C0"/>
                  </a:outerShdw>
                </a:effectLst>
                <a:ea typeface="宋体" panose="02010600030101010101" pitchFamily="2" charset="-122"/>
              </a:rPr>
              <a:t>　</a:t>
            </a:r>
            <a:r>
              <a:rPr lang="zh-CN" altLang="en-US" sz="2800" b="1" dirty="0" smtClean="0">
                <a:solidFill>
                  <a:schemeClr val="tx1"/>
                </a:solidFill>
                <a:latin typeface="宋体" panose="02010600030101010101" pitchFamily="2" charset="-122"/>
                <a:ea typeface="宋体" panose="02010600030101010101" pitchFamily="2" charset="-122"/>
              </a:rPr>
              <a:t>　　　　　</a:t>
            </a:r>
            <a:endParaRPr lang="zh-CN" altLang="en-US" sz="2800" b="1" dirty="0" smtClean="0">
              <a:solidFill>
                <a:schemeClr val="tx1"/>
              </a:solidFill>
              <a:latin typeface="宋体" panose="02010600030101010101" pitchFamily="2" charset="-122"/>
              <a:ea typeface="宋体" panose="02010600030101010101" pitchFamily="2" charset="-122"/>
            </a:endParaRPr>
          </a:p>
          <a:p>
            <a:pPr>
              <a:lnSpc>
                <a:spcPct val="150000"/>
              </a:lnSpc>
              <a:defRPr/>
            </a:pPr>
            <a:r>
              <a:rPr lang="zh-CN" altLang="en-US" sz="2800" b="1" dirty="0" smtClean="0">
                <a:solidFill>
                  <a:schemeClr val="tx1"/>
                </a:solidFill>
                <a:latin typeface="宋体" panose="02010600030101010101" pitchFamily="2" charset="-122"/>
                <a:ea typeface="宋体" panose="02010600030101010101" pitchFamily="2" charset="-122"/>
              </a:rPr>
              <a:t>表达式的求值方法与优化</a:t>
            </a:r>
            <a:endParaRPr lang="zh-CN" altLang="en-US" sz="2800" b="1" dirty="0" smtClean="0">
              <a:solidFill>
                <a:schemeClr val="tx1"/>
              </a:solidFill>
              <a:latin typeface="宋体" panose="02010600030101010101" pitchFamily="2" charset="-122"/>
              <a:ea typeface="宋体" panose="02010600030101010101" pitchFamily="2" charset="-122"/>
            </a:endParaRPr>
          </a:p>
          <a:p>
            <a:pPr>
              <a:lnSpc>
                <a:spcPct val="150000"/>
              </a:lnSpc>
              <a:defRPr/>
            </a:pPr>
            <a:r>
              <a:rPr lang="zh-CN" altLang="en-US" sz="2800" b="1" dirty="0">
                <a:solidFill>
                  <a:schemeClr val="tx1"/>
                </a:solidFill>
                <a:latin typeface="宋体" panose="02010600030101010101" pitchFamily="2" charset="-122"/>
                <a:ea typeface="宋体" panose="02010600030101010101" pitchFamily="2" charset="-122"/>
              </a:rPr>
              <a:t>基于代价的定量优化</a:t>
            </a:r>
            <a:endParaRPr lang="zh-CN" altLang="en-US" sz="28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defRPr/>
            </a:pPr>
            <a:endParaRPr lang="zh-CN" altLang="en-US" sz="2800" dirty="0" smtClean="0">
              <a:solidFill>
                <a:schemeClr val="tx1"/>
              </a:solidFill>
              <a:latin typeface="宋体" panose="02010600030101010101" pitchFamily="2" charset="-122"/>
              <a:ea typeface="宋体" panose="02010600030101010101" pitchFamily="2" charset="-122"/>
            </a:endParaRPr>
          </a:p>
        </p:txBody>
      </p:sp>
      <p:sp>
        <p:nvSpPr>
          <p:cNvPr id="56324"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spcBef>
                <a:spcPct val="0"/>
              </a:spcBef>
              <a:buClrTx/>
              <a:buSzTx/>
              <a:buFontTx/>
              <a:buNone/>
            </a:pPr>
            <a:endParaRPr kumimoji="0" lang="zh-CN" altLang="en-US" sz="160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298" name="Rectangle 2"/>
          <p:cNvSpPr>
            <a:spLocks noGrp="1" noChangeArrowheads="1"/>
          </p:cNvSpPr>
          <p:nvPr>
            <p:ph type="title"/>
          </p:nvPr>
        </p:nvSpPr>
        <p:spPr/>
        <p:txBody>
          <a:bodyPr/>
          <a:lstStyle/>
          <a:p>
            <a:pPr>
              <a:defRPr/>
            </a:pP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实现</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查询</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操作的算法示例 </a:t>
            </a:r>
            <a:endPar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771" name="Rectangle 3"/>
          <p:cNvSpPr>
            <a:spLocks noGrp="1" noChangeArrowheads="1"/>
          </p:cNvSpPr>
          <p:nvPr>
            <p:ph type="body" idx="1"/>
          </p:nvPr>
        </p:nvSpPr>
        <p:spPr/>
        <p:txBody>
          <a:bodyPr/>
          <a:lstStyle/>
          <a:p>
            <a:r>
              <a:rPr lang="zh-CN" altLang="en-US" sz="2400">
                <a:solidFill>
                  <a:schemeClr val="tx1"/>
                </a:solidFill>
                <a:ea typeface="宋体" panose="02010600030101010101" pitchFamily="2" charset="-122"/>
              </a:rPr>
              <a:t>一、 选择操作的实现 </a:t>
            </a:r>
            <a:endParaRPr lang="en-US" altLang="zh-CN" sz="2400" smtClean="0">
              <a:solidFill>
                <a:schemeClr val="tx1"/>
              </a:solidFill>
              <a:ea typeface="宋体" panose="02010600030101010101" pitchFamily="2" charset="-122"/>
            </a:endParaRPr>
          </a:p>
          <a:p>
            <a:endParaRPr lang="zh-CN" altLang="en-US" sz="2400" smtClean="0">
              <a:solidFill>
                <a:schemeClr val="tx1"/>
              </a:solidFill>
              <a:ea typeface="宋体" panose="02010600030101010101" pitchFamily="2" charset="-122"/>
            </a:endParaRPr>
          </a:p>
          <a:p>
            <a:r>
              <a:rPr lang="zh-CN" altLang="en-US" sz="2400" smtClean="0">
                <a:solidFill>
                  <a:schemeClr val="tx1"/>
                </a:solidFill>
                <a:ea typeface="宋体" panose="02010600030101010101" pitchFamily="2" charset="-122"/>
              </a:rPr>
              <a:t>二、 连接操作的实现 </a:t>
            </a:r>
            <a:endParaRPr lang="zh-CN" altLang="en-US" sz="2400"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2322" name="Rectangle 2"/>
          <p:cNvSpPr>
            <a:spLocks noGrp="1" noChangeArrowheads="1"/>
          </p:cNvSpPr>
          <p:nvPr>
            <p:ph type="title"/>
          </p:nvPr>
        </p:nvSpPr>
        <p:spPr/>
        <p:txBody>
          <a:bodyPr/>
          <a:lstStyle/>
          <a:p>
            <a:pPr>
              <a:defRPr/>
            </a:pP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选择</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的实现</a:t>
            </a:r>
            <a:endPar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795" name="Rectangle 3"/>
          <p:cNvSpPr>
            <a:spLocks noGrp="1" noChangeArrowheads="1"/>
          </p:cNvSpPr>
          <p:nvPr>
            <p:ph type="body" idx="1"/>
          </p:nvPr>
        </p:nvSpPr>
        <p:spPr>
          <a:xfrm>
            <a:off x="152400" y="1066800"/>
            <a:ext cx="8653463" cy="5126038"/>
          </a:xfrm>
        </p:spPr>
        <p:txBody>
          <a:bodyPr/>
          <a:lstStyle/>
          <a:p>
            <a:r>
              <a:rPr lang="zh-CN" altLang="en-US" sz="2800" b="1" smtClean="0">
                <a:solidFill>
                  <a:schemeClr val="tx1"/>
                </a:solidFill>
                <a:ea typeface="宋体" panose="02010600030101010101" pitchFamily="2" charset="-122"/>
              </a:rPr>
              <a:t>选择操作典型实现方法：</a:t>
            </a:r>
            <a:endParaRPr lang="zh-CN" altLang="en-US" sz="2800" b="1" smtClean="0">
              <a:solidFill>
                <a:schemeClr val="tx1"/>
              </a:solidFill>
              <a:ea typeface="宋体" panose="02010600030101010101" pitchFamily="2" charset="-122"/>
            </a:endParaRPr>
          </a:p>
          <a:p>
            <a:pPr lvl="1">
              <a:lnSpc>
                <a:spcPct val="110000"/>
              </a:lnSpc>
            </a:pPr>
            <a:r>
              <a:rPr lang="en-US" altLang="zh-CN" b="1" smtClean="0">
                <a:solidFill>
                  <a:schemeClr val="tx1"/>
                </a:solidFill>
                <a:ea typeface="宋体" panose="02010600030101010101" pitchFamily="2" charset="-122"/>
              </a:rPr>
              <a:t>1. </a:t>
            </a:r>
            <a:r>
              <a:rPr lang="zh-CN" altLang="en-US" b="1" smtClean="0">
                <a:solidFill>
                  <a:schemeClr val="tx1"/>
                </a:solidFill>
                <a:ea typeface="宋体" panose="02010600030101010101" pitchFamily="2" charset="-122"/>
              </a:rPr>
              <a:t>简单的全表扫描方法</a:t>
            </a:r>
            <a:r>
              <a:rPr lang="zh-CN" altLang="en-US" sz="2800" smtClean="0">
                <a:solidFill>
                  <a:schemeClr val="tx1"/>
                </a:solidFill>
                <a:ea typeface="宋体" panose="02010600030101010101" pitchFamily="2" charset="-122"/>
              </a:rPr>
              <a:t> </a:t>
            </a:r>
            <a:endParaRPr lang="zh-CN" altLang="en-US" sz="2800" smtClean="0">
              <a:solidFill>
                <a:schemeClr val="tx1"/>
              </a:solidFill>
              <a:ea typeface="宋体" panose="02010600030101010101" pitchFamily="2" charset="-122"/>
            </a:endParaRPr>
          </a:p>
          <a:p>
            <a:pPr lvl="2">
              <a:lnSpc>
                <a:spcPct val="110000"/>
              </a:lnSpc>
            </a:pPr>
            <a:r>
              <a:rPr lang="zh-CN" altLang="en-US" smtClean="0">
                <a:solidFill>
                  <a:schemeClr val="tx1"/>
                </a:solidFill>
                <a:ea typeface="宋体" panose="02010600030101010101" pitchFamily="2" charset="-122"/>
              </a:rPr>
              <a:t>对查询的基本表顺序扫描，逐一检查每个元组是否满足选择条件，把满足条件的元组作为结果输出 </a:t>
            </a:r>
            <a:endParaRPr lang="zh-CN" altLang="en-US" smtClean="0">
              <a:solidFill>
                <a:schemeClr val="tx1"/>
              </a:solidFill>
              <a:ea typeface="宋体" panose="02010600030101010101" pitchFamily="2" charset="-122"/>
            </a:endParaRPr>
          </a:p>
          <a:p>
            <a:pPr lvl="2">
              <a:lnSpc>
                <a:spcPct val="110000"/>
              </a:lnSpc>
            </a:pPr>
            <a:r>
              <a:rPr lang="zh-CN" altLang="en-US" smtClean="0">
                <a:solidFill>
                  <a:schemeClr val="tx1"/>
                </a:solidFill>
                <a:ea typeface="宋体" panose="02010600030101010101" pitchFamily="2" charset="-122"/>
              </a:rPr>
              <a:t>适合小表，不适合大表</a:t>
            </a:r>
            <a:endParaRPr lang="zh-CN" altLang="en-US" sz="2400" smtClean="0">
              <a:solidFill>
                <a:schemeClr val="tx1"/>
              </a:solidFill>
              <a:ea typeface="宋体" panose="02010600030101010101" pitchFamily="2" charset="-122"/>
            </a:endParaRPr>
          </a:p>
          <a:p>
            <a:pPr lvl="1">
              <a:lnSpc>
                <a:spcPct val="110000"/>
              </a:lnSpc>
            </a:pPr>
            <a:r>
              <a:rPr lang="en-US" altLang="zh-CN" b="1" smtClean="0">
                <a:solidFill>
                  <a:schemeClr val="tx1"/>
                </a:solidFill>
                <a:ea typeface="宋体" panose="02010600030101010101" pitchFamily="2" charset="-122"/>
              </a:rPr>
              <a:t>2. </a:t>
            </a:r>
            <a:r>
              <a:rPr lang="zh-CN" altLang="en-US" b="1" smtClean="0">
                <a:solidFill>
                  <a:schemeClr val="tx1"/>
                </a:solidFill>
                <a:ea typeface="宋体" panose="02010600030101010101" pitchFamily="2" charset="-122"/>
              </a:rPr>
              <a:t>索引</a:t>
            </a:r>
            <a:r>
              <a:rPr lang="en-US" altLang="zh-CN" b="1" smtClean="0">
                <a:solidFill>
                  <a:schemeClr val="tx1"/>
                </a:solidFill>
                <a:ea typeface="宋体" panose="02010600030101010101" pitchFamily="2" charset="-122"/>
              </a:rPr>
              <a:t>(</a:t>
            </a:r>
            <a:r>
              <a:rPr lang="zh-CN" altLang="en-US" b="1" smtClean="0">
                <a:solidFill>
                  <a:schemeClr val="tx1"/>
                </a:solidFill>
                <a:ea typeface="宋体" panose="02010600030101010101" pitchFamily="2" charset="-122"/>
              </a:rPr>
              <a:t>或散列</a:t>
            </a:r>
            <a:r>
              <a:rPr lang="en-US" altLang="zh-CN" b="1" smtClean="0">
                <a:solidFill>
                  <a:schemeClr val="tx1"/>
                </a:solidFill>
                <a:ea typeface="宋体" panose="02010600030101010101" pitchFamily="2" charset="-122"/>
              </a:rPr>
              <a:t>)</a:t>
            </a:r>
            <a:r>
              <a:rPr lang="zh-CN" altLang="en-US" b="1" smtClean="0">
                <a:solidFill>
                  <a:schemeClr val="tx1"/>
                </a:solidFill>
                <a:ea typeface="宋体" panose="02010600030101010101" pitchFamily="2" charset="-122"/>
              </a:rPr>
              <a:t>扫描方法</a:t>
            </a:r>
            <a:r>
              <a:rPr lang="zh-CN" altLang="en-US" smtClean="0">
                <a:solidFill>
                  <a:schemeClr val="tx1"/>
                </a:solidFill>
                <a:ea typeface="宋体" panose="02010600030101010101" pitchFamily="2" charset="-122"/>
              </a:rPr>
              <a:t> </a:t>
            </a:r>
            <a:endParaRPr lang="zh-CN" altLang="en-US" smtClean="0">
              <a:solidFill>
                <a:schemeClr val="tx1"/>
              </a:solidFill>
              <a:ea typeface="宋体" panose="02010600030101010101" pitchFamily="2" charset="-122"/>
            </a:endParaRPr>
          </a:p>
          <a:p>
            <a:pPr lvl="2">
              <a:lnSpc>
                <a:spcPct val="110000"/>
              </a:lnSpc>
            </a:pPr>
            <a:r>
              <a:rPr lang="zh-CN" altLang="en-US" smtClean="0">
                <a:solidFill>
                  <a:schemeClr val="tx1"/>
                </a:solidFill>
                <a:ea typeface="宋体" panose="02010600030101010101" pitchFamily="2" charset="-122"/>
              </a:rPr>
              <a:t>适合选择条件中的属性上有索引</a:t>
            </a:r>
            <a:r>
              <a:rPr lang="en-US" altLang="zh-CN" smtClean="0">
                <a:solidFill>
                  <a:schemeClr val="tx1"/>
                </a:solidFill>
                <a:ea typeface="宋体" panose="02010600030101010101" pitchFamily="2" charset="-122"/>
              </a:rPr>
              <a:t>(</a:t>
            </a:r>
            <a:r>
              <a:rPr lang="zh-CN" altLang="en-US" smtClean="0">
                <a:solidFill>
                  <a:schemeClr val="tx1"/>
                </a:solidFill>
                <a:ea typeface="宋体" panose="02010600030101010101" pitchFamily="2" charset="-122"/>
              </a:rPr>
              <a:t>例如</a:t>
            </a:r>
            <a:r>
              <a:rPr lang="en-US" altLang="zh-CN" smtClean="0">
                <a:solidFill>
                  <a:schemeClr val="tx1"/>
                </a:solidFill>
                <a:ea typeface="宋体" panose="02010600030101010101" pitchFamily="2" charset="-122"/>
              </a:rPr>
              <a:t>B+</a:t>
            </a:r>
            <a:r>
              <a:rPr lang="zh-CN" altLang="en-US" smtClean="0">
                <a:solidFill>
                  <a:schemeClr val="tx1"/>
                </a:solidFill>
                <a:ea typeface="宋体" panose="02010600030101010101" pitchFamily="2" charset="-122"/>
              </a:rPr>
              <a:t>树索引或</a:t>
            </a:r>
            <a:r>
              <a:rPr lang="en-US" altLang="zh-CN" smtClean="0">
                <a:solidFill>
                  <a:schemeClr val="tx1"/>
                </a:solidFill>
                <a:ea typeface="宋体" panose="02010600030101010101" pitchFamily="2" charset="-122"/>
              </a:rPr>
              <a:t>Hash</a:t>
            </a:r>
            <a:r>
              <a:rPr lang="zh-CN" altLang="en-US" smtClean="0">
                <a:solidFill>
                  <a:schemeClr val="tx1"/>
                </a:solidFill>
                <a:ea typeface="宋体" panose="02010600030101010101" pitchFamily="2" charset="-122"/>
              </a:rPr>
              <a:t>索引</a:t>
            </a:r>
            <a:r>
              <a:rPr lang="en-US" altLang="zh-CN" smtClean="0">
                <a:solidFill>
                  <a:schemeClr val="tx1"/>
                </a:solidFill>
                <a:ea typeface="宋体" panose="02010600030101010101" pitchFamily="2" charset="-122"/>
              </a:rPr>
              <a:t>) </a:t>
            </a:r>
            <a:endParaRPr lang="en-US" altLang="zh-CN" smtClean="0">
              <a:solidFill>
                <a:schemeClr val="tx1"/>
              </a:solidFill>
              <a:ea typeface="宋体" panose="02010600030101010101" pitchFamily="2" charset="-122"/>
            </a:endParaRPr>
          </a:p>
          <a:p>
            <a:pPr lvl="2">
              <a:lnSpc>
                <a:spcPct val="110000"/>
              </a:lnSpc>
            </a:pPr>
            <a:r>
              <a:rPr lang="zh-CN" altLang="en-US" smtClean="0">
                <a:solidFill>
                  <a:schemeClr val="tx1"/>
                </a:solidFill>
                <a:ea typeface="宋体" panose="02010600030101010101" pitchFamily="2" charset="-122"/>
              </a:rPr>
              <a:t>通过索引先找到满足条件的元组主码或元组指针，再通过元组指针直接在查询的基本表中找到元组 </a:t>
            </a:r>
            <a:endParaRPr lang="zh-CN" altLang="en-US"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p:txBody>
          <a:bodyPr/>
          <a:lstStyle/>
          <a:p>
            <a:pPr>
              <a:defRPr/>
            </a:pP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基于</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启发式规则</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的选择操作优化</a:t>
            </a:r>
            <a:endParaRPr lang="en-US" altLang="zh-CN"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819" name="Rectangle 3"/>
          <p:cNvSpPr>
            <a:spLocks noGrp="1" noChangeArrowheads="1"/>
          </p:cNvSpPr>
          <p:nvPr>
            <p:ph type="body" idx="1"/>
          </p:nvPr>
        </p:nvSpPr>
        <p:spPr/>
        <p:txBody>
          <a:bodyPr/>
          <a:lstStyle/>
          <a:p>
            <a:r>
              <a:rPr lang="zh-CN" altLang="en-US" sz="2800" b="1" dirty="0" smtClean="0">
                <a:solidFill>
                  <a:schemeClr val="tx1"/>
                </a:solidFill>
                <a:ea typeface="宋体" panose="02010600030101010101" pitchFamily="2" charset="-122"/>
              </a:rPr>
              <a:t>一、 选择操作的启发式规则</a:t>
            </a:r>
            <a:r>
              <a:rPr lang="en-US" altLang="zh-CN" sz="2800" b="1" dirty="0" smtClean="0">
                <a:solidFill>
                  <a:schemeClr val="tx1"/>
                </a:solidFill>
                <a:ea typeface="宋体" panose="02010600030101010101" pitchFamily="2" charset="-122"/>
              </a:rPr>
              <a:t>:</a:t>
            </a:r>
            <a:endParaRPr lang="en-US" altLang="zh-CN" sz="2800" b="1" dirty="0" smtClean="0">
              <a:solidFill>
                <a:schemeClr val="tx1"/>
              </a:solidFill>
              <a:ea typeface="宋体" panose="02010600030101010101" pitchFamily="2" charset="-122"/>
            </a:endParaRPr>
          </a:p>
          <a:p>
            <a:endParaRPr lang="en-US" altLang="zh-CN" b="1" dirty="0" smtClean="0">
              <a:solidFill>
                <a:schemeClr val="tx1"/>
              </a:solidFill>
              <a:ea typeface="宋体" panose="02010600030101010101" pitchFamily="2" charset="-122"/>
            </a:endParaRPr>
          </a:p>
          <a:p>
            <a:pPr>
              <a:buFont typeface="Wingdings" panose="05000000000000000000" pitchFamily="2" charset="2"/>
              <a:buNone/>
            </a:pPr>
            <a:r>
              <a:rPr lang="en-US" altLang="zh-CN" dirty="0" smtClean="0">
                <a:solidFill>
                  <a:schemeClr val="tx1"/>
                </a:solidFill>
                <a:ea typeface="宋体" panose="02010600030101010101" pitchFamily="2" charset="-122"/>
              </a:rPr>
              <a:t>	</a:t>
            </a:r>
            <a:r>
              <a:rPr lang="en-US" altLang="zh-CN" sz="2400" dirty="0" smtClean="0">
                <a:solidFill>
                  <a:schemeClr val="tx1"/>
                </a:solidFill>
                <a:ea typeface="宋体" panose="02010600030101010101" pitchFamily="2" charset="-122"/>
              </a:rPr>
              <a:t>1. </a:t>
            </a:r>
            <a:r>
              <a:rPr lang="zh-CN" altLang="en-US" sz="2400" dirty="0" smtClean="0">
                <a:solidFill>
                  <a:schemeClr val="tx1"/>
                </a:solidFill>
                <a:ea typeface="宋体" panose="02010600030101010101" pitchFamily="2" charset="-122"/>
              </a:rPr>
              <a:t>对于小关系，使用全表顺序扫描，即使选择列上有索引</a:t>
            </a:r>
            <a:endParaRPr lang="en-US" altLang="zh-CN" sz="2400" dirty="0" smtClean="0">
              <a:solidFill>
                <a:schemeClr val="tx1"/>
              </a:solidFill>
              <a:ea typeface="宋体" panose="02010600030101010101" pitchFamily="2" charset="-122"/>
            </a:endParaRPr>
          </a:p>
          <a:p>
            <a:pPr>
              <a:buFont typeface="Wingdings" panose="05000000000000000000" pitchFamily="2" charset="2"/>
              <a:buNone/>
            </a:pPr>
            <a:r>
              <a:rPr lang="zh-CN" altLang="en-US" dirty="0" smtClean="0">
                <a:solidFill>
                  <a:schemeClr val="tx1"/>
                </a:solidFill>
                <a:ea typeface="宋体" panose="02010600030101010101" pitchFamily="2" charset="-122"/>
              </a:rPr>
              <a:t> </a:t>
            </a:r>
            <a:endParaRPr lang="zh-CN" altLang="en-US" dirty="0" smtClean="0">
              <a:solidFill>
                <a:schemeClr val="tx1"/>
              </a:solidFill>
              <a:ea typeface="宋体" panose="02010600030101010101" pitchFamily="2" charset="-122"/>
            </a:endParaRPr>
          </a:p>
          <a:p>
            <a:pPr>
              <a:buFont typeface="Wingdings" panose="05000000000000000000" pitchFamily="2" charset="2"/>
              <a:buNone/>
            </a:pPr>
            <a:r>
              <a:rPr lang="zh-CN" altLang="en-US" sz="2400" b="1" dirty="0" smtClean="0">
                <a:solidFill>
                  <a:srgbClr val="F50909"/>
                </a:solidFill>
                <a:ea typeface="宋体" panose="02010600030101010101" pitchFamily="2" charset="-122"/>
              </a:rPr>
              <a:t>    </a:t>
            </a:r>
            <a:r>
              <a:rPr lang="en-US" altLang="zh-CN" sz="2400" dirty="0" smtClean="0">
                <a:solidFill>
                  <a:srgbClr val="FF0000"/>
                </a:solidFill>
                <a:ea typeface="宋体" panose="02010600030101010101" pitchFamily="2" charset="-122"/>
              </a:rPr>
              <a:t>2.</a:t>
            </a:r>
            <a:r>
              <a:rPr lang="zh-CN" altLang="en-US" sz="2400" b="1" dirty="0" smtClean="0">
                <a:solidFill>
                  <a:srgbClr val="F50909"/>
                </a:solidFill>
                <a:ea typeface="宋体" panose="02010600030101010101" pitchFamily="2" charset="-122"/>
              </a:rPr>
              <a:t> 对于大关系，启发式规则有：</a:t>
            </a:r>
            <a:endParaRPr lang="zh-CN" altLang="en-US" sz="2400" b="1" dirty="0" smtClean="0">
              <a:solidFill>
                <a:srgbClr val="F50909"/>
              </a:solidFill>
              <a:ea typeface="宋体" panose="02010600030101010101" pitchFamily="2" charset="-122"/>
            </a:endParaRPr>
          </a:p>
          <a:p>
            <a:pPr>
              <a:buFont typeface="Wingdings" panose="05000000000000000000" pitchFamily="2" charset="2"/>
              <a:buNone/>
            </a:pPr>
            <a:r>
              <a:rPr lang="zh-CN" altLang="en-US" dirty="0" smtClean="0">
                <a:ea typeface="宋体" panose="02010600030101010101" pitchFamily="2" charset="-122"/>
              </a:rPr>
              <a:t>	</a:t>
            </a:r>
            <a:r>
              <a:rPr lang="zh-CN" altLang="en-US" sz="2200" dirty="0" smtClean="0">
                <a:solidFill>
                  <a:schemeClr val="tx1"/>
                </a:solidFill>
                <a:ea typeface="宋体" panose="02010600030101010101" pitchFamily="2" charset="-122"/>
              </a:rPr>
              <a:t>       对于选择条件是主键＝值的查询</a:t>
            </a:r>
            <a:endParaRPr lang="zh-CN" altLang="en-US" sz="2200" dirty="0" smtClean="0">
              <a:solidFill>
                <a:schemeClr val="tx1"/>
              </a:solidFill>
              <a:ea typeface="宋体" panose="02010600030101010101" pitchFamily="2" charset="-122"/>
            </a:endParaRPr>
          </a:p>
          <a:p>
            <a:pPr lvl="2"/>
            <a:r>
              <a:rPr lang="zh-CN" altLang="en-US" sz="2200" dirty="0" smtClean="0">
                <a:solidFill>
                  <a:schemeClr val="tx1"/>
                </a:solidFill>
                <a:ea typeface="宋体" panose="02010600030101010101" pitchFamily="2" charset="-122"/>
              </a:rPr>
              <a:t>查询结果最多是一个元组，可以选择</a:t>
            </a:r>
            <a:r>
              <a:rPr lang="zh-CN" altLang="en-US" sz="2200" dirty="0" smtClean="0">
                <a:solidFill>
                  <a:srgbClr val="FF0000"/>
                </a:solidFill>
                <a:ea typeface="宋体" panose="02010600030101010101" pitchFamily="2" charset="-122"/>
              </a:rPr>
              <a:t>主键索引</a:t>
            </a:r>
            <a:endParaRPr lang="zh-CN" altLang="en-US" sz="2200" dirty="0" smtClean="0">
              <a:solidFill>
                <a:srgbClr val="FF0000"/>
              </a:solidFill>
              <a:ea typeface="宋体" panose="02010600030101010101" pitchFamily="2" charset="-122"/>
            </a:endParaRPr>
          </a:p>
          <a:p>
            <a:pPr lvl="2"/>
            <a:r>
              <a:rPr lang="zh-CN" altLang="en-US" sz="2200" dirty="0" smtClean="0">
                <a:solidFill>
                  <a:schemeClr val="tx1"/>
                </a:solidFill>
                <a:ea typeface="宋体" panose="02010600030101010101" pitchFamily="2" charset="-122"/>
              </a:rPr>
              <a:t>一般的</a:t>
            </a:r>
            <a:r>
              <a:rPr lang="en-US" altLang="zh-CN" sz="2200" dirty="0" smtClean="0">
                <a:solidFill>
                  <a:schemeClr val="tx1"/>
                </a:solidFill>
                <a:ea typeface="宋体" panose="02010600030101010101" pitchFamily="2" charset="-122"/>
              </a:rPr>
              <a:t>RDBMS</a:t>
            </a:r>
            <a:r>
              <a:rPr lang="zh-CN" altLang="en-US" sz="2200" dirty="0" smtClean="0">
                <a:solidFill>
                  <a:schemeClr val="tx1"/>
                </a:solidFill>
                <a:ea typeface="宋体" panose="02010600030101010101" pitchFamily="2" charset="-122"/>
              </a:rPr>
              <a:t>会自动建立主键索引。</a:t>
            </a:r>
            <a:endParaRPr lang="zh-CN" altLang="en-US" sz="2200" dirty="0" smtClean="0">
              <a:solidFill>
                <a:schemeClr val="tx1"/>
              </a:solidFill>
              <a:ea typeface="宋体" panose="02010600030101010101" pitchFamily="2" charset="-122"/>
            </a:endParaRPr>
          </a:p>
          <a:p>
            <a:pPr>
              <a:buFont typeface="Wingdings" panose="05000000000000000000" pitchFamily="2" charset="2"/>
              <a:buNone/>
            </a:pPr>
            <a:r>
              <a:rPr lang="zh-CN" altLang="en-US" dirty="0" smtClean="0">
                <a:ea typeface="宋体" panose="02010600030101010101" pitchFamily="2" charset="-122"/>
              </a:rPr>
              <a:t>	</a:t>
            </a:r>
            <a:endParaRPr lang="zh-CN" altLang="en-US" dirty="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ChangeArrowheads="1"/>
          </p:cNvSpPr>
          <p:nvPr>
            <p:ph type="title"/>
          </p:nvPr>
        </p:nvSpPr>
        <p:spPr/>
        <p:txBody>
          <a:bodyPr/>
          <a:lstStyle/>
          <a:p>
            <a:pPr>
              <a:defRPr/>
            </a:pP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基于</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启发式规则</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的存取路径选择优化</a:t>
            </a:r>
            <a:endParaRPr lang="en-US" altLang="zh-CN"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867" name="Rectangle 3"/>
          <p:cNvSpPr>
            <a:spLocks noGrp="1" noChangeArrowheads="1"/>
          </p:cNvSpPr>
          <p:nvPr>
            <p:ph type="body" idx="1"/>
          </p:nvPr>
        </p:nvSpPr>
        <p:spPr>
          <a:xfrm>
            <a:off x="381000" y="1066800"/>
            <a:ext cx="8763000" cy="5126038"/>
          </a:xfrm>
        </p:spPr>
        <p:txBody>
          <a:bodyPr/>
          <a:lstStyle/>
          <a:p>
            <a:pPr marL="342900" lvl="2" indent="-342900">
              <a:lnSpc>
                <a:spcPct val="140000"/>
              </a:lnSpc>
              <a:buClr>
                <a:schemeClr val="tx2"/>
              </a:buClr>
              <a:buSzPct val="90000"/>
              <a:buFont typeface="Wingdings" panose="05000000000000000000" pitchFamily="2" charset="2"/>
              <a:buNone/>
              <a:defRPr/>
            </a:pPr>
            <a:r>
              <a:rPr lang="en-US" altLang="zh-CN" smtClean="0">
                <a:solidFill>
                  <a:schemeClr val="tx1"/>
                </a:solidFill>
                <a:ea typeface="宋体" panose="02010600030101010101" pitchFamily="2" charset="-122"/>
              </a:rPr>
              <a:t>     </a:t>
            </a:r>
            <a:r>
              <a:rPr lang="zh-CN" altLang="en-US" sz="2200">
                <a:solidFill>
                  <a:schemeClr val="tx1"/>
                </a:solidFill>
                <a:ea typeface="宋体" panose="02010600030101010101" pitchFamily="2" charset="-122"/>
                <a:cs typeface="+mn-cs"/>
              </a:rPr>
              <a:t>对于选择条件是非主属性＝值的查询，并且选择列上有索引</a:t>
            </a:r>
            <a:endParaRPr lang="zh-CN" altLang="en-US" sz="2200">
              <a:solidFill>
                <a:schemeClr val="tx1"/>
              </a:solidFill>
              <a:ea typeface="宋体" panose="02010600030101010101" pitchFamily="2" charset="-122"/>
              <a:cs typeface="+mn-cs"/>
            </a:endParaRPr>
          </a:p>
          <a:p>
            <a:pPr lvl="2">
              <a:lnSpc>
                <a:spcPct val="140000"/>
              </a:lnSpc>
              <a:buClr>
                <a:schemeClr val="accent1"/>
              </a:buClr>
              <a:buFont typeface="Wingdings" panose="05000000000000000000" pitchFamily="2" charset="2"/>
              <a:buChar char="n"/>
              <a:defRPr/>
            </a:pPr>
            <a:r>
              <a:rPr lang="zh-CN" altLang="en-US" sz="2200" smtClean="0">
                <a:solidFill>
                  <a:schemeClr val="tx1"/>
                </a:solidFill>
                <a:ea typeface="宋体" panose="02010600030101010101" pitchFamily="2" charset="-122"/>
              </a:rPr>
              <a:t>要估算查询结果的元组数目</a:t>
            </a:r>
            <a:endParaRPr lang="zh-CN" altLang="en-US" sz="2200" smtClean="0">
              <a:solidFill>
                <a:schemeClr val="tx1"/>
              </a:solidFill>
              <a:ea typeface="宋体" panose="02010600030101010101" pitchFamily="2" charset="-122"/>
            </a:endParaRPr>
          </a:p>
          <a:p>
            <a:pPr lvl="3">
              <a:lnSpc>
                <a:spcPct val="140000"/>
              </a:lnSpc>
              <a:buFont typeface="Wingdings" panose="05000000000000000000" pitchFamily="2" charset="2"/>
              <a:buChar char="Ø"/>
              <a:defRPr/>
            </a:pPr>
            <a:r>
              <a:rPr lang="zh-CN" altLang="en-US" sz="2200" smtClean="0">
                <a:solidFill>
                  <a:schemeClr val="tx1"/>
                </a:solidFill>
                <a:ea typeface="宋体" panose="02010600030101010101" pitchFamily="2" charset="-122"/>
              </a:rPr>
              <a:t>如果比例较小可以使用索引扫描方法</a:t>
            </a:r>
            <a:endParaRPr lang="zh-CN" altLang="en-US" sz="2200" smtClean="0">
              <a:solidFill>
                <a:schemeClr val="tx1"/>
              </a:solidFill>
              <a:ea typeface="宋体" panose="02010600030101010101" pitchFamily="2" charset="-122"/>
            </a:endParaRPr>
          </a:p>
          <a:p>
            <a:pPr lvl="3">
              <a:lnSpc>
                <a:spcPct val="140000"/>
              </a:lnSpc>
              <a:buFont typeface="Wingdings" panose="05000000000000000000" pitchFamily="2" charset="2"/>
              <a:buChar char="Ø"/>
              <a:defRPr/>
            </a:pPr>
            <a:r>
              <a:rPr lang="zh-CN" altLang="en-US" sz="2200" smtClean="0">
                <a:solidFill>
                  <a:schemeClr val="tx1"/>
                </a:solidFill>
                <a:ea typeface="宋体" panose="02010600030101010101" pitchFamily="2" charset="-122"/>
              </a:rPr>
              <a:t>否则还是使用全表顺序扫描</a:t>
            </a:r>
            <a:endParaRPr lang="zh-CN" altLang="en-US" sz="2200" smtClean="0">
              <a:solidFill>
                <a:schemeClr val="tx1"/>
              </a:solidFill>
              <a:ea typeface="宋体" panose="02010600030101010101" pitchFamily="2" charset="-122"/>
            </a:endParaRPr>
          </a:p>
          <a:p>
            <a:pPr>
              <a:defRPr/>
            </a:pPr>
            <a:endParaRPr lang="zh-CN" altLang="en-US"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8466" name="Rectangle 2"/>
          <p:cNvSpPr>
            <a:spLocks noGrp="1" noChangeArrowheads="1"/>
          </p:cNvSpPr>
          <p:nvPr>
            <p:ph type="title"/>
          </p:nvPr>
        </p:nvSpPr>
        <p:spPr/>
        <p:txBody>
          <a:bodyPr/>
          <a:lstStyle/>
          <a:p>
            <a:pPr>
              <a:defRPr/>
            </a:pP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基于</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启发式规则</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的存取路径选择优化</a:t>
            </a:r>
            <a:endParaRPr lang="en-US" altLang="zh-CN"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867" name="Rectangle 3"/>
          <p:cNvSpPr>
            <a:spLocks noGrp="1" noChangeArrowheads="1"/>
          </p:cNvSpPr>
          <p:nvPr>
            <p:ph type="body" idx="1"/>
          </p:nvPr>
        </p:nvSpPr>
        <p:spPr/>
        <p:txBody>
          <a:bodyPr/>
          <a:lstStyle/>
          <a:p>
            <a:pPr>
              <a:lnSpc>
                <a:spcPct val="150000"/>
              </a:lnSpc>
              <a:buFont typeface="Wingdings" panose="05000000000000000000" pitchFamily="2" charset="2"/>
              <a:buNone/>
            </a:pPr>
            <a:r>
              <a:rPr lang="zh-CN" altLang="en-US" sz="2200" smtClean="0">
                <a:solidFill>
                  <a:schemeClr val="tx1"/>
                </a:solidFill>
                <a:ea typeface="宋体" panose="02010600030101010101" pitchFamily="2" charset="-122"/>
              </a:rPr>
              <a:t>	对于选择条件是属性上的非等值查询或者范围查询，并且选择列上有索引</a:t>
            </a:r>
            <a:endParaRPr lang="zh-CN" altLang="en-US" sz="2200" smtClean="0">
              <a:solidFill>
                <a:schemeClr val="tx1"/>
              </a:solidFill>
              <a:ea typeface="宋体" panose="02010600030101010101" pitchFamily="2" charset="-122"/>
            </a:endParaRPr>
          </a:p>
          <a:p>
            <a:pPr lvl="2">
              <a:lnSpc>
                <a:spcPct val="150000"/>
              </a:lnSpc>
              <a:buClr>
                <a:schemeClr val="accent1"/>
              </a:buClr>
              <a:buFont typeface="Wingdings" panose="05000000000000000000" pitchFamily="2" charset="2"/>
              <a:buChar char="n"/>
            </a:pPr>
            <a:r>
              <a:rPr lang="zh-CN" altLang="en-US" sz="2200" smtClean="0">
                <a:solidFill>
                  <a:schemeClr val="tx1"/>
                </a:solidFill>
                <a:ea typeface="宋体" panose="02010600030101010101" pitchFamily="2" charset="-122"/>
              </a:rPr>
              <a:t>要估算查询结果的元组数目</a:t>
            </a:r>
            <a:endParaRPr lang="zh-CN" altLang="en-US" sz="2200" smtClean="0">
              <a:solidFill>
                <a:schemeClr val="tx1"/>
              </a:solidFill>
              <a:ea typeface="宋体" panose="02010600030101010101" pitchFamily="2" charset="-122"/>
            </a:endParaRPr>
          </a:p>
          <a:p>
            <a:pPr lvl="3">
              <a:lnSpc>
                <a:spcPct val="150000"/>
              </a:lnSpc>
              <a:buFont typeface="Wingdings" panose="05000000000000000000" pitchFamily="2" charset="2"/>
              <a:buChar char="Ø"/>
            </a:pPr>
            <a:r>
              <a:rPr lang="zh-CN" altLang="en-US" smtClean="0">
                <a:solidFill>
                  <a:schemeClr val="tx1"/>
                </a:solidFill>
                <a:ea typeface="宋体" panose="02010600030101010101" pitchFamily="2" charset="-122"/>
              </a:rPr>
              <a:t>如果比例较小可以使用索引扫描方法</a:t>
            </a:r>
            <a:endParaRPr lang="zh-CN" altLang="en-US" smtClean="0">
              <a:solidFill>
                <a:schemeClr val="tx1"/>
              </a:solidFill>
              <a:ea typeface="宋体" panose="02010600030101010101" pitchFamily="2" charset="-122"/>
            </a:endParaRPr>
          </a:p>
          <a:p>
            <a:pPr lvl="3">
              <a:lnSpc>
                <a:spcPct val="150000"/>
              </a:lnSpc>
              <a:buFont typeface="Wingdings" panose="05000000000000000000" pitchFamily="2" charset="2"/>
              <a:buChar char="Ø"/>
            </a:pPr>
            <a:r>
              <a:rPr lang="zh-CN" altLang="en-US" smtClean="0">
                <a:solidFill>
                  <a:schemeClr val="tx1"/>
                </a:solidFill>
                <a:ea typeface="宋体" panose="02010600030101010101" pitchFamily="2" charset="-122"/>
              </a:rPr>
              <a:t>否则还是使用全表顺序扫描 </a:t>
            </a:r>
            <a:endParaRPr lang="zh-CN" altLang="en-US" smtClean="0">
              <a:solidFill>
                <a:schemeClr val="tx1"/>
              </a:solidFill>
              <a:ea typeface="宋体" panose="02010600030101010101" pitchFamily="2" charset="-122"/>
            </a:endParaRPr>
          </a:p>
          <a:p>
            <a:pPr>
              <a:buFont typeface="Wingdings" panose="05000000000000000000" pitchFamily="2" charset="2"/>
              <a:buNone/>
            </a:pPr>
            <a:r>
              <a:rPr lang="zh-CN" altLang="en-US" smtClean="0">
                <a:solidFill>
                  <a:schemeClr val="tx1"/>
                </a:solidFill>
                <a:ea typeface="宋体" panose="02010600030101010101" pitchFamily="2" charset="-122"/>
              </a:rPr>
              <a:t>	</a:t>
            </a:r>
            <a:endParaRPr lang="zh-CN" altLang="en-US"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298" name="Rectangle 2"/>
          <p:cNvSpPr>
            <a:spLocks noGrp="1" noChangeArrowheads="1"/>
          </p:cNvSpPr>
          <p:nvPr>
            <p:ph type="title"/>
          </p:nvPr>
        </p:nvSpPr>
        <p:spPr/>
        <p:txBody>
          <a:bodyPr/>
          <a:lstStyle/>
          <a:p>
            <a:pPr>
              <a:defRPr/>
            </a:pP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实现</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查询</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操作的算法示例 </a:t>
            </a:r>
            <a:endPar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891" name="Rectangle 3"/>
          <p:cNvSpPr>
            <a:spLocks noGrp="1" noChangeArrowheads="1"/>
          </p:cNvSpPr>
          <p:nvPr>
            <p:ph type="body" idx="1"/>
          </p:nvPr>
        </p:nvSpPr>
        <p:spPr/>
        <p:txBody>
          <a:bodyPr/>
          <a:lstStyle/>
          <a:p>
            <a:r>
              <a:rPr lang="zh-CN" altLang="en-US" sz="2400" smtClean="0">
                <a:solidFill>
                  <a:schemeClr val="tx1"/>
                </a:solidFill>
                <a:ea typeface="宋体" panose="02010600030101010101" pitchFamily="2" charset="-122"/>
              </a:rPr>
              <a:t>一、 选择操作的实现 </a:t>
            </a:r>
            <a:endParaRPr lang="zh-CN" altLang="en-US" sz="2400" smtClean="0">
              <a:solidFill>
                <a:schemeClr val="tx1"/>
              </a:solidFill>
              <a:ea typeface="宋体" panose="02010600030101010101" pitchFamily="2" charset="-122"/>
            </a:endParaRPr>
          </a:p>
          <a:p>
            <a:endParaRPr lang="zh-CN" altLang="en-US" sz="2400" smtClean="0">
              <a:solidFill>
                <a:schemeClr val="tx1"/>
              </a:solidFill>
              <a:ea typeface="宋体" panose="02010600030101010101" pitchFamily="2" charset="-122"/>
            </a:endParaRPr>
          </a:p>
          <a:p>
            <a:r>
              <a:rPr lang="zh-CN" altLang="en-US" sz="2400" smtClean="0">
                <a:solidFill>
                  <a:schemeClr val="tx1"/>
                </a:solidFill>
                <a:ea typeface="宋体" panose="02010600030101010101" pitchFamily="2" charset="-122"/>
              </a:rPr>
              <a:t>二、 连接操作的实现 </a:t>
            </a:r>
            <a:endParaRPr lang="zh-CN" altLang="en-US" sz="2400"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514" name="Rectangle 2"/>
          <p:cNvSpPr>
            <a:spLocks noGrp="1" noChangeArrowheads="1"/>
          </p:cNvSpPr>
          <p:nvPr>
            <p:ph type="title"/>
          </p:nvPr>
        </p:nvSpPr>
        <p:spPr/>
        <p:txBody>
          <a:bodyPr/>
          <a:lstStyle/>
          <a:p>
            <a:pPr>
              <a:defRPr/>
            </a:pP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连接</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的实现 </a:t>
            </a:r>
            <a:endPar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747" name="Rectangle 3"/>
          <p:cNvSpPr>
            <a:spLocks noGrp="1" noChangeArrowheads="1"/>
          </p:cNvSpPr>
          <p:nvPr>
            <p:ph type="body" idx="1"/>
          </p:nvPr>
        </p:nvSpPr>
        <p:spPr/>
        <p:txBody>
          <a:bodyPr/>
          <a:lstStyle/>
          <a:p>
            <a:pPr>
              <a:lnSpc>
                <a:spcPct val="120000"/>
              </a:lnSpc>
              <a:defRPr/>
            </a:pPr>
            <a:r>
              <a:rPr lang="zh-CN" altLang="en-US" sz="2400" smtClean="0">
                <a:solidFill>
                  <a:schemeClr val="tx1"/>
                </a:solidFill>
                <a:ea typeface="宋体" panose="02010600030101010101" pitchFamily="2" charset="-122"/>
              </a:rPr>
              <a:t>连接操作是查询处理中最耗时的操作之一 </a:t>
            </a:r>
            <a:endParaRPr lang="zh-CN" altLang="en-US" sz="2400" smtClean="0">
              <a:solidFill>
                <a:schemeClr val="tx1"/>
              </a:solidFill>
              <a:ea typeface="宋体" panose="02010600030101010101" pitchFamily="2" charset="-122"/>
            </a:endParaRPr>
          </a:p>
          <a:p>
            <a:pPr>
              <a:lnSpc>
                <a:spcPct val="120000"/>
              </a:lnSpc>
              <a:defRPr/>
            </a:pPr>
            <a:r>
              <a:rPr lang="zh-CN" altLang="en-US" sz="2400" smtClean="0">
                <a:solidFill>
                  <a:schemeClr val="tx1"/>
                </a:solidFill>
                <a:ea typeface="宋体" panose="02010600030101010101" pitchFamily="2" charset="-122"/>
              </a:rPr>
              <a:t>本节讨论自然连接最常用的实现算法 </a:t>
            </a:r>
            <a:endParaRPr lang="zh-CN" altLang="en-US" sz="2400" smtClean="0">
              <a:solidFill>
                <a:schemeClr val="tx1"/>
              </a:solidFill>
              <a:ea typeface="宋体" panose="02010600030101010101" pitchFamily="2" charset="-122"/>
            </a:endParaRPr>
          </a:p>
          <a:p>
            <a:pPr marL="0" indent="0">
              <a:buFont typeface="Wingdings" panose="05000000000000000000" pitchFamily="2" charset="2"/>
              <a:buNone/>
              <a:defRPr/>
            </a:pPr>
            <a:endParaRPr lang="zh-CN" altLang="en-US" sz="1800" smtClean="0">
              <a:solidFill>
                <a:schemeClr val="tx1"/>
              </a:solidFill>
              <a:ea typeface="宋体" panose="02010600030101010101" pitchFamily="2" charset="-122"/>
            </a:endParaRPr>
          </a:p>
        </p:txBody>
      </p:sp>
      <p:graphicFrame>
        <p:nvGraphicFramePr>
          <p:cNvPr id="2" name="表格 1"/>
          <p:cNvGraphicFramePr>
            <a:graphicFrameLocks noGrp="1"/>
          </p:cNvGraphicFramePr>
          <p:nvPr/>
        </p:nvGraphicFramePr>
        <p:xfrm>
          <a:off x="5383537" y="2362200"/>
          <a:ext cx="3760463" cy="2971800"/>
        </p:xfrm>
        <a:graphic>
          <a:graphicData uri="http://schemas.openxmlformats.org/drawingml/2006/table">
            <a:tbl>
              <a:tblPr>
                <a:tableStyleId>{5C22544A-7EE6-4342-B048-85BDC9FD1C3A}</a:tableStyleId>
              </a:tblPr>
              <a:tblGrid>
                <a:gridCol w="1468172"/>
                <a:gridCol w="1412182"/>
                <a:gridCol w="880109"/>
              </a:tblGrid>
              <a:tr h="495300">
                <a:tc>
                  <a:txBody>
                    <a:bodyPr/>
                    <a:lstStyle/>
                    <a:p>
                      <a:pPr indent="127000" algn="ctr">
                        <a:spcAft>
                          <a:spcPts val="0"/>
                        </a:spcAft>
                      </a:pPr>
                      <a:r>
                        <a:rPr lang="en-US" sz="1400" kern="100" smtClean="0">
                          <a:effectLst/>
                        </a:rPr>
                        <a:t>eeid</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nchor="ctr"/>
                </a:tc>
                <a:tc>
                  <a:txBody>
                    <a:bodyPr/>
                    <a:lstStyle/>
                    <a:p>
                      <a:pPr indent="127000" algn="ctr">
                        <a:spcAft>
                          <a:spcPts val="0"/>
                        </a:spcAft>
                      </a:pPr>
                      <a:r>
                        <a:rPr lang="en-US" sz="1400" kern="100" err="1">
                          <a:effectLst/>
                        </a:rPr>
                        <a:t>eid</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nchor="ctr"/>
                </a:tc>
                <a:tc>
                  <a:txBody>
                    <a:bodyPr/>
                    <a:lstStyle/>
                    <a:p>
                      <a:pPr indent="127000" algn="ctr">
                        <a:spcAft>
                          <a:spcPts val="0"/>
                        </a:spcAft>
                      </a:pPr>
                      <a:r>
                        <a:rPr lang="en-US" sz="1400" kern="100" smtClean="0">
                          <a:effectLst/>
                        </a:rPr>
                        <a:t>achieve</a:t>
                      </a:r>
                      <a:endParaRPr lang="zh-CN" sz="1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9525" marB="0" anchor="ctr"/>
                </a:tc>
              </a:tr>
              <a:tr h="495300">
                <a:tc>
                  <a:txBody>
                    <a:bodyPr/>
                    <a:lstStyle/>
                    <a:p>
                      <a:pPr indent="266700" algn="ctr">
                        <a:spcAft>
                          <a:spcPts val="0"/>
                        </a:spcAft>
                      </a:pPr>
                      <a:r>
                        <a:rPr lang="en-US" sz="1400" kern="100">
                          <a:effectLst/>
                          <a:latin typeface="Times New Roman" panose="02020603050405020304" pitchFamily="18" charset="0"/>
                          <a:ea typeface="宋体" panose="02010600030101010101" pitchFamily="2" charset="-122"/>
                        </a:rPr>
                        <a:t>218811011013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spcAft>
                          <a:spcPts val="0"/>
                        </a:spcAft>
                      </a:pPr>
                      <a:r>
                        <a:rPr lang="en-US" sz="1400" kern="100">
                          <a:effectLst/>
                          <a:latin typeface="Times New Roman" panose="02020603050405020304" pitchFamily="18" charset="0"/>
                          <a:ea typeface="宋体" panose="02010600030101010101" pitchFamily="2" charset="-122"/>
                        </a:rPr>
                        <a:t>0205000002</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l">
                        <a:spcAft>
                          <a:spcPts val="0"/>
                        </a:spcAft>
                      </a:pPr>
                      <a:r>
                        <a:rPr lang="en-US" sz="1400" kern="100">
                          <a:effectLst/>
                          <a:latin typeface="Times New Roman" panose="02020603050405020304" pitchFamily="18" charset="0"/>
                          <a:ea typeface="宋体" panose="02010600030101010101" pitchFamily="2" charset="-122"/>
                        </a:rPr>
                        <a:t>92</a:t>
                      </a:r>
                      <a:endParaRPr lang="zh-CN" sz="1400" kern="100">
                        <a:effectLst/>
                        <a:latin typeface="Times New Roman" panose="02020603050405020304" pitchFamily="18" charset="0"/>
                        <a:ea typeface="宋体" panose="02010600030101010101" pitchFamily="2" charset="-122"/>
                      </a:endParaRPr>
                    </a:p>
                  </a:txBody>
                  <a:tcPr marL="68580" marR="68580" marT="0" marB="0"/>
                </a:tc>
              </a:tr>
              <a:tr h="495300">
                <a:tc>
                  <a:txBody>
                    <a:bodyPr/>
                    <a:lstStyle/>
                    <a:p>
                      <a:pPr indent="266700" algn="l">
                        <a:spcAft>
                          <a:spcPts val="0"/>
                        </a:spcAft>
                      </a:pPr>
                      <a:r>
                        <a:rPr lang="en-US" sz="1400" kern="100">
                          <a:effectLst/>
                          <a:latin typeface="Times New Roman" panose="02020603050405020304" pitchFamily="18" charset="0"/>
                          <a:ea typeface="宋体" panose="02010600030101010101" pitchFamily="2" charset="-122"/>
                        </a:rPr>
                        <a:t>218811011013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spcAft>
                          <a:spcPts val="0"/>
                        </a:spcAft>
                      </a:pPr>
                      <a:r>
                        <a:rPr lang="en-US" sz="1400" kern="100">
                          <a:effectLst/>
                          <a:latin typeface="Times New Roman" panose="02020603050405020304" pitchFamily="18" charset="0"/>
                          <a:ea typeface="宋体" panose="02010600030101010101" pitchFamily="2" charset="-122"/>
                        </a:rPr>
                        <a:t>0210000001</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l">
                        <a:spcAft>
                          <a:spcPts val="0"/>
                        </a:spcAft>
                      </a:pPr>
                      <a:r>
                        <a:rPr lang="en-US" sz="1400" kern="100">
                          <a:effectLst/>
                          <a:latin typeface="Times New Roman" panose="02020603050405020304" pitchFamily="18" charset="0"/>
                          <a:ea typeface="宋体" panose="02010600030101010101" pitchFamily="2" charset="-122"/>
                        </a:rPr>
                        <a:t>85</a:t>
                      </a:r>
                      <a:endParaRPr lang="zh-CN" sz="1400" kern="100">
                        <a:effectLst/>
                        <a:latin typeface="Times New Roman" panose="02020603050405020304" pitchFamily="18" charset="0"/>
                        <a:ea typeface="宋体" panose="02010600030101010101" pitchFamily="2" charset="-122"/>
                      </a:endParaRPr>
                    </a:p>
                  </a:txBody>
                  <a:tcPr marL="68580" marR="68580" marT="0" marB="0"/>
                </a:tc>
              </a:tr>
              <a:tr h="495300">
                <a:tc>
                  <a:txBody>
                    <a:bodyPr/>
                    <a:lstStyle/>
                    <a:p>
                      <a:pPr indent="266700" algn="l">
                        <a:spcAft>
                          <a:spcPts val="0"/>
                        </a:spcAft>
                      </a:pPr>
                      <a:r>
                        <a:rPr lang="en-US" sz="1400" kern="100">
                          <a:effectLst/>
                          <a:latin typeface="Times New Roman" panose="02020603050405020304" pitchFamily="18" charset="0"/>
                          <a:ea typeface="宋体" panose="02010600030101010101" pitchFamily="2" charset="-122"/>
                        </a:rPr>
                        <a:t>218811011013 </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266700" algn="l">
                        <a:spcAft>
                          <a:spcPts val="0"/>
                        </a:spcAft>
                      </a:pPr>
                      <a:r>
                        <a:rPr lang="en-US" sz="1400" kern="100">
                          <a:effectLst/>
                          <a:latin typeface="Times New Roman" panose="02020603050405020304" pitchFamily="18" charset="0"/>
                          <a:ea typeface="宋体" panose="02010600030101010101" pitchFamily="2" charset="-122"/>
                        </a:rPr>
                        <a:t>0201020001</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l">
                        <a:spcAft>
                          <a:spcPts val="0"/>
                        </a:spcAft>
                      </a:pPr>
                      <a:r>
                        <a:rPr lang="en-US" sz="1400" kern="100">
                          <a:effectLst/>
                          <a:latin typeface="Times New Roman" panose="02020603050405020304" pitchFamily="18" charset="0"/>
                          <a:ea typeface="宋体" panose="02010600030101010101" pitchFamily="2" charset="-122"/>
                        </a:rPr>
                        <a:t>88</a:t>
                      </a:r>
                      <a:endParaRPr lang="zh-CN" sz="1400" kern="100">
                        <a:effectLst/>
                        <a:latin typeface="Times New Roman" panose="02020603050405020304" pitchFamily="18" charset="0"/>
                        <a:ea typeface="宋体" panose="02010600030101010101" pitchFamily="2" charset="-122"/>
                      </a:endParaRPr>
                    </a:p>
                  </a:txBody>
                  <a:tcPr marL="68580" marR="68580" marT="0" marB="0"/>
                </a:tc>
              </a:tr>
              <a:tr h="495300">
                <a:tc>
                  <a:txBody>
                    <a:bodyPr/>
                    <a:lstStyle/>
                    <a:p>
                      <a:pPr indent="266700" algn="l">
                        <a:spcAft>
                          <a:spcPts val="0"/>
                        </a:spcAft>
                      </a:pPr>
                      <a:r>
                        <a:rPr lang="en-US" altLang="zh-CN" sz="1400" kern="100" smtClean="0">
                          <a:solidFill>
                            <a:schemeClr val="dk1"/>
                          </a:solidFill>
                          <a:effectLst/>
                          <a:latin typeface="Times New Roman" panose="02020603050405020304" pitchFamily="18" charset="0"/>
                          <a:ea typeface="宋体" panose="02010600030101010101" pitchFamily="2" charset="-122"/>
                          <a:cs typeface="+mn-cs"/>
                        </a:rPr>
                        <a:t>218811011014</a:t>
                      </a:r>
                      <a:endParaRPr lang="zh-CN" sz="1400" kern="100">
                        <a:solidFill>
                          <a:schemeClr val="dk1"/>
                        </a:solidFill>
                        <a:effectLst/>
                        <a:latin typeface="Times New Roman" panose="02020603050405020304" pitchFamily="18" charset="0"/>
                        <a:ea typeface="宋体" panose="02010600030101010101" pitchFamily="2" charset="-122"/>
                        <a:cs typeface="+mn-cs"/>
                      </a:endParaRPr>
                    </a:p>
                  </a:txBody>
                  <a:tcPr marL="68580" marR="68580" marT="0" marB="0"/>
                </a:tc>
                <a:tc>
                  <a:txBody>
                    <a:bodyPr/>
                    <a:lstStyle/>
                    <a:p>
                      <a:pPr indent="266700" algn="l">
                        <a:spcAft>
                          <a:spcPts val="0"/>
                        </a:spcAft>
                      </a:pPr>
                      <a:r>
                        <a:rPr lang="en-US" sz="1400" kern="100">
                          <a:effectLst/>
                          <a:latin typeface="Times New Roman" panose="02020603050405020304" pitchFamily="18" charset="0"/>
                          <a:ea typeface="宋体" panose="02010600030101010101" pitchFamily="2" charset="-122"/>
                        </a:rPr>
                        <a:t>0210000001</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l">
                        <a:spcAft>
                          <a:spcPts val="0"/>
                        </a:spcAft>
                      </a:pPr>
                      <a:r>
                        <a:rPr lang="en-US" sz="1400" kern="100">
                          <a:effectLst/>
                          <a:latin typeface="Times New Roman" panose="02020603050405020304" pitchFamily="18" charset="0"/>
                          <a:ea typeface="宋体" panose="02010600030101010101" pitchFamily="2" charset="-122"/>
                        </a:rPr>
                        <a:t>90</a:t>
                      </a:r>
                      <a:endParaRPr lang="zh-CN" sz="1400" kern="100">
                        <a:effectLst/>
                        <a:latin typeface="Times New Roman" panose="02020603050405020304" pitchFamily="18" charset="0"/>
                        <a:ea typeface="宋体" panose="02010600030101010101" pitchFamily="2" charset="-122"/>
                      </a:endParaRPr>
                    </a:p>
                  </a:txBody>
                  <a:tcPr marL="68580" marR="68580" marT="0" marB="0"/>
                </a:tc>
              </a:tr>
              <a:tr h="495300">
                <a:tc>
                  <a:txBody>
                    <a:bodyPr/>
                    <a:lstStyle/>
                    <a:p>
                      <a:pPr indent="266700" algn="l">
                        <a:spcAft>
                          <a:spcPts val="0"/>
                        </a:spcAft>
                      </a:pPr>
                      <a:r>
                        <a:rPr lang="en-US" altLang="zh-CN" sz="1400" kern="100" smtClean="0">
                          <a:solidFill>
                            <a:schemeClr val="dk1"/>
                          </a:solidFill>
                          <a:effectLst/>
                          <a:latin typeface="Times New Roman" panose="02020603050405020304" pitchFamily="18" charset="0"/>
                          <a:ea typeface="宋体" panose="02010600030101010101" pitchFamily="2" charset="-122"/>
                          <a:cs typeface="+mn-cs"/>
                        </a:rPr>
                        <a:t>218811011014</a:t>
                      </a:r>
                      <a:endParaRPr lang="zh-CN" sz="1400" kern="100">
                        <a:solidFill>
                          <a:schemeClr val="dk1"/>
                        </a:solidFill>
                        <a:effectLst/>
                        <a:latin typeface="Times New Roman" panose="02020603050405020304" pitchFamily="18" charset="0"/>
                        <a:ea typeface="宋体" panose="02010600030101010101" pitchFamily="2" charset="-122"/>
                        <a:cs typeface="+mn-cs"/>
                      </a:endParaRPr>
                    </a:p>
                  </a:txBody>
                  <a:tcPr marL="68580" marR="68580" marT="0" marB="0"/>
                </a:tc>
                <a:tc>
                  <a:txBody>
                    <a:bodyPr/>
                    <a:lstStyle/>
                    <a:p>
                      <a:pPr indent="266700" algn="l">
                        <a:spcAft>
                          <a:spcPts val="0"/>
                        </a:spcAft>
                      </a:pPr>
                      <a:r>
                        <a:rPr lang="en-US" sz="1400" kern="100">
                          <a:effectLst/>
                          <a:latin typeface="Times New Roman" panose="02020603050405020304" pitchFamily="18" charset="0"/>
                          <a:ea typeface="宋体" panose="02010600030101010101" pitchFamily="2" charset="-122"/>
                        </a:rPr>
                        <a:t>0201020001</a:t>
                      </a:r>
                      <a:endParaRPr lang="zh-CN" sz="1400" kern="1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l">
                        <a:spcAft>
                          <a:spcPts val="0"/>
                        </a:spcAft>
                      </a:pPr>
                      <a:r>
                        <a:rPr lang="en-US" sz="1400" kern="100">
                          <a:effectLst/>
                          <a:latin typeface="Times New Roman" panose="02020603050405020304" pitchFamily="18" charset="0"/>
                          <a:ea typeface="宋体" panose="02010600030101010101" pitchFamily="2" charset="-122"/>
                        </a:rPr>
                        <a:t>80</a:t>
                      </a:r>
                      <a:endParaRPr lang="zh-CN" sz="1400" kern="10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4" name="表格 3"/>
          <p:cNvGraphicFramePr>
            <a:graphicFrameLocks noGrp="1"/>
          </p:cNvGraphicFramePr>
          <p:nvPr/>
        </p:nvGraphicFramePr>
        <p:xfrm>
          <a:off x="-19987" y="2186066"/>
          <a:ext cx="5562599" cy="4648200"/>
        </p:xfrm>
        <a:graphic>
          <a:graphicData uri="http://schemas.openxmlformats.org/drawingml/2006/table">
            <a:tbl>
              <a:tblPr firstRow="1" firstCol="1" bandRow="1">
                <a:tableStyleId>{5C22544A-7EE6-4342-B048-85BDC9FD1C3A}</a:tableStyleId>
              </a:tblPr>
              <a:tblGrid>
                <a:gridCol w="1607422"/>
                <a:gridCol w="985194"/>
                <a:gridCol w="780171"/>
                <a:gridCol w="1033699"/>
                <a:gridCol w="1156113"/>
              </a:tblGrid>
              <a:tr h="464820">
                <a:tc>
                  <a:txBody>
                    <a:bodyPr/>
                    <a:lstStyle/>
                    <a:p>
                      <a:pPr marL="0" indent="127000" algn="ctr" defTabSz="914400" rtl="0" eaLnBrk="1" latinLnBrk="0" hangingPunct="1">
                        <a:spcAft>
                          <a:spcPts val="0"/>
                        </a:spcAft>
                      </a:pPr>
                      <a:r>
                        <a:rPr lang="en-US" sz="1600" b="1" kern="100" smtClean="0">
                          <a:solidFill>
                            <a:schemeClr val="dk1"/>
                          </a:solidFill>
                          <a:effectLst/>
                          <a:latin typeface="+mn-lt"/>
                          <a:ea typeface="新宋体" panose="02010609030101010101" charset="-122"/>
                          <a:cs typeface="+mn-cs"/>
                        </a:rPr>
                        <a:t>eeid</a:t>
                      </a:r>
                      <a:endParaRPr lang="zh-CN" sz="1600" b="1" kern="100">
                        <a:solidFill>
                          <a:schemeClr val="dk1"/>
                        </a:solidFill>
                        <a:effectLst/>
                        <a:latin typeface="+mn-lt"/>
                        <a:ea typeface="新宋体" panose="02010609030101010101" charset="-122"/>
                        <a:cs typeface="+mn-cs"/>
                      </a:endParaRPr>
                    </a:p>
                  </a:txBody>
                  <a:tcPr marL="36195" marR="36195" marT="0" marB="0" anchor="ctr"/>
                </a:tc>
                <a:tc>
                  <a:txBody>
                    <a:bodyPr/>
                    <a:lstStyle/>
                    <a:p>
                      <a:pPr marL="0" indent="127000" algn="ctr" defTabSz="914400" rtl="0" eaLnBrk="1" latinLnBrk="0" hangingPunct="1">
                        <a:spcAft>
                          <a:spcPts val="0"/>
                        </a:spcAft>
                      </a:pPr>
                      <a:r>
                        <a:rPr lang="en-US" sz="1600" b="1" kern="100" smtClean="0">
                          <a:solidFill>
                            <a:schemeClr val="dk1"/>
                          </a:solidFill>
                          <a:effectLst/>
                          <a:latin typeface="+mn-lt"/>
                          <a:ea typeface="新宋体" panose="02010609030101010101" charset="-122"/>
                          <a:cs typeface="+mn-cs"/>
                        </a:rPr>
                        <a:t>eename</a:t>
                      </a:r>
                      <a:endParaRPr lang="zh-CN" sz="1600" b="1" kern="100">
                        <a:solidFill>
                          <a:schemeClr val="dk1"/>
                        </a:solidFill>
                        <a:effectLst/>
                        <a:latin typeface="+mn-lt"/>
                        <a:ea typeface="新宋体" panose="02010609030101010101" charset="-122"/>
                        <a:cs typeface="+mn-cs"/>
                      </a:endParaRPr>
                    </a:p>
                  </a:txBody>
                  <a:tcPr marL="36195" marR="36195" marT="0" marB="0" anchor="ctr"/>
                </a:tc>
                <a:tc>
                  <a:txBody>
                    <a:bodyPr/>
                    <a:lstStyle/>
                    <a:p>
                      <a:pPr marL="0" indent="127000" algn="ctr" defTabSz="914400" rtl="0" eaLnBrk="1" latinLnBrk="0" hangingPunct="1">
                        <a:spcAft>
                          <a:spcPts val="0"/>
                        </a:spcAft>
                      </a:pPr>
                      <a:r>
                        <a:rPr lang="en-US" sz="1600" b="1" kern="100" smtClean="0">
                          <a:solidFill>
                            <a:schemeClr val="dk1"/>
                          </a:solidFill>
                          <a:effectLst/>
                          <a:latin typeface="+mn-lt"/>
                          <a:ea typeface="新宋体" panose="02010609030101010101" charset="-122"/>
                          <a:cs typeface="+mn-cs"/>
                        </a:rPr>
                        <a:t>eesex</a:t>
                      </a:r>
                      <a:endParaRPr lang="zh-CN" sz="1600" b="1" kern="100">
                        <a:solidFill>
                          <a:schemeClr val="dk1"/>
                        </a:solidFill>
                        <a:effectLst/>
                        <a:latin typeface="+mn-lt"/>
                        <a:ea typeface="新宋体" panose="02010609030101010101" charset="-122"/>
                        <a:cs typeface="+mn-cs"/>
                      </a:endParaRPr>
                    </a:p>
                  </a:txBody>
                  <a:tcPr marL="36195" marR="36195" marT="0" marB="0" anchor="ctr"/>
                </a:tc>
                <a:tc>
                  <a:txBody>
                    <a:bodyPr/>
                    <a:lstStyle/>
                    <a:p>
                      <a:pPr marL="0" indent="127000" algn="ctr" defTabSz="914400" rtl="0" eaLnBrk="1" latinLnBrk="0" hangingPunct="1">
                        <a:spcAft>
                          <a:spcPts val="0"/>
                        </a:spcAft>
                      </a:pPr>
                      <a:r>
                        <a:rPr lang="en-US" sz="1600" b="1" kern="100" smtClean="0">
                          <a:solidFill>
                            <a:schemeClr val="dk1"/>
                          </a:solidFill>
                          <a:effectLst/>
                          <a:latin typeface="+mn-lt"/>
                          <a:ea typeface="新宋体" panose="02010609030101010101" charset="-122"/>
                          <a:cs typeface="+mn-cs"/>
                        </a:rPr>
                        <a:t>eeage</a:t>
                      </a:r>
                      <a:endParaRPr lang="zh-CN" sz="1600" b="1" kern="100">
                        <a:solidFill>
                          <a:schemeClr val="dk1"/>
                        </a:solidFill>
                        <a:effectLst/>
                        <a:latin typeface="+mn-lt"/>
                        <a:ea typeface="新宋体" panose="02010609030101010101" charset="-122"/>
                        <a:cs typeface="+mn-cs"/>
                      </a:endParaRPr>
                    </a:p>
                  </a:txBody>
                  <a:tcPr marL="36195" marR="36195" marT="0" marB="0" anchor="ctr"/>
                </a:tc>
                <a:tc>
                  <a:txBody>
                    <a:bodyPr/>
                    <a:lstStyle/>
                    <a:p>
                      <a:pPr marL="0" indent="127000" algn="ctr" defTabSz="914400" rtl="0" eaLnBrk="1" latinLnBrk="0" hangingPunct="1">
                        <a:spcAft>
                          <a:spcPts val="0"/>
                        </a:spcAft>
                      </a:pPr>
                      <a:r>
                        <a:rPr lang="en-US" sz="1600" b="1" kern="100" smtClean="0">
                          <a:solidFill>
                            <a:schemeClr val="dk1"/>
                          </a:solidFill>
                          <a:effectLst/>
                          <a:latin typeface="+mn-lt"/>
                          <a:ea typeface="新宋体" panose="02010609030101010101" charset="-122"/>
                          <a:cs typeface="+mn-cs"/>
                        </a:rPr>
                        <a:t>eedepa</a:t>
                      </a:r>
                      <a:endParaRPr lang="zh-CN" sz="1600" b="1" kern="100">
                        <a:solidFill>
                          <a:schemeClr val="dk1"/>
                        </a:solidFill>
                        <a:effectLst/>
                        <a:latin typeface="+mn-lt"/>
                        <a:ea typeface="新宋体" panose="02010609030101010101" charset="-122"/>
                        <a:cs typeface="+mn-cs"/>
                      </a:endParaRPr>
                    </a:p>
                  </a:txBody>
                  <a:tcPr marL="36195" marR="36195" marT="0" marB="0" anchor="ctr"/>
                </a:tc>
              </a:tr>
              <a:tr h="464820">
                <a:tc>
                  <a:txBody>
                    <a:bodyPr/>
                    <a:lstStyle/>
                    <a:p>
                      <a:pPr indent="266700" algn="l">
                        <a:spcAft>
                          <a:spcPts val="0"/>
                        </a:spcAft>
                      </a:pPr>
                      <a:r>
                        <a:rPr lang="en-US" sz="1400" kern="100">
                          <a:solidFill>
                            <a:srgbClr val="000000"/>
                          </a:solidFill>
                          <a:effectLst/>
                          <a:latin typeface="Times New Roman" panose="02020603050405020304" pitchFamily="18" charset="0"/>
                          <a:ea typeface="宋体" panose="02010600030101010101" pitchFamily="2" charset="-122"/>
                        </a:rPr>
                        <a:t>218811011013 </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刘诗诗</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男</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en-US" sz="1400" kern="100">
                          <a:solidFill>
                            <a:srgbClr val="000000"/>
                          </a:solidFill>
                          <a:effectLst/>
                          <a:latin typeface="Times New Roman" panose="02020603050405020304" pitchFamily="18" charset="0"/>
                          <a:ea typeface="宋体" panose="02010600030101010101" pitchFamily="2" charset="-122"/>
                        </a:rPr>
                        <a:t>20</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历史学院</a:t>
                      </a:r>
                      <a:endParaRPr lang="zh-CN" sz="1400" kern="100">
                        <a:effectLst/>
                        <a:latin typeface="Times New Roman" panose="02020603050405020304" pitchFamily="18" charset="0"/>
                        <a:ea typeface="宋体" panose="02010600030101010101" pitchFamily="2" charset="-122"/>
                      </a:endParaRPr>
                    </a:p>
                  </a:txBody>
                  <a:tcPr marL="36195" marR="36195" marT="0" marB="0"/>
                </a:tc>
              </a:tr>
              <a:tr h="464820">
                <a:tc>
                  <a:txBody>
                    <a:bodyPr/>
                    <a:lstStyle/>
                    <a:p>
                      <a:pPr indent="266700" algn="l">
                        <a:spcAft>
                          <a:spcPts val="0"/>
                        </a:spcAft>
                      </a:pPr>
                      <a:r>
                        <a:rPr lang="en-US" sz="1400" kern="100">
                          <a:solidFill>
                            <a:srgbClr val="000000"/>
                          </a:solidFill>
                          <a:effectLst/>
                          <a:latin typeface="Times New Roman" panose="02020603050405020304" pitchFamily="18" charset="0"/>
                          <a:ea typeface="宋体" panose="02010600030101010101" pitchFamily="2" charset="-122"/>
                        </a:rPr>
                        <a:t>218811011014 </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刘诗诗</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男</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en-US" sz="1400" kern="100">
                          <a:solidFill>
                            <a:srgbClr val="000000"/>
                          </a:solidFill>
                          <a:effectLst/>
                          <a:latin typeface="Times New Roman" panose="02020603050405020304" pitchFamily="18" charset="0"/>
                          <a:ea typeface="宋体" panose="02010600030101010101" pitchFamily="2" charset="-122"/>
                        </a:rPr>
                        <a:t>21</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历史学院</a:t>
                      </a:r>
                      <a:endParaRPr lang="zh-CN" sz="1400" kern="100">
                        <a:effectLst/>
                        <a:latin typeface="Times New Roman" panose="02020603050405020304" pitchFamily="18" charset="0"/>
                        <a:ea typeface="宋体" panose="02010600030101010101" pitchFamily="2" charset="-122"/>
                      </a:endParaRPr>
                    </a:p>
                  </a:txBody>
                  <a:tcPr marL="36195" marR="36195" marT="0" marB="0"/>
                </a:tc>
              </a:tr>
              <a:tr h="464820">
                <a:tc>
                  <a:txBody>
                    <a:bodyPr/>
                    <a:lstStyle/>
                    <a:p>
                      <a:pPr indent="266700" algn="l">
                        <a:spcAft>
                          <a:spcPts val="0"/>
                        </a:spcAft>
                      </a:pPr>
                      <a:r>
                        <a:rPr lang="en-US" sz="1400" kern="100">
                          <a:solidFill>
                            <a:srgbClr val="000000"/>
                          </a:solidFill>
                          <a:effectLst/>
                          <a:latin typeface="Times New Roman" panose="02020603050405020304" pitchFamily="18" charset="0"/>
                          <a:ea typeface="宋体" panose="02010600030101010101" pitchFamily="2" charset="-122"/>
                        </a:rPr>
                        <a:t>218811011219 </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王琳懿</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女</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en-US" sz="1400" kern="100">
                          <a:solidFill>
                            <a:srgbClr val="000000"/>
                          </a:solidFill>
                          <a:effectLst/>
                          <a:latin typeface="Times New Roman" panose="02020603050405020304" pitchFamily="18" charset="0"/>
                          <a:ea typeface="宋体" panose="02010600030101010101" pitchFamily="2" charset="-122"/>
                        </a:rPr>
                        <a:t>18</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文学院</a:t>
                      </a:r>
                      <a:endParaRPr lang="zh-CN" sz="1400" kern="100">
                        <a:effectLst/>
                        <a:latin typeface="Times New Roman" panose="02020603050405020304" pitchFamily="18" charset="0"/>
                        <a:ea typeface="宋体" panose="02010600030101010101" pitchFamily="2" charset="-122"/>
                      </a:endParaRPr>
                    </a:p>
                  </a:txBody>
                  <a:tcPr marL="36195" marR="36195" marT="0" marB="0"/>
                </a:tc>
              </a:tr>
              <a:tr h="464820">
                <a:tc>
                  <a:txBody>
                    <a:bodyPr/>
                    <a:lstStyle/>
                    <a:p>
                      <a:pPr indent="266700" algn="l">
                        <a:spcAft>
                          <a:spcPts val="0"/>
                        </a:spcAft>
                      </a:pPr>
                      <a:r>
                        <a:rPr lang="en-US" sz="1400" kern="100">
                          <a:solidFill>
                            <a:srgbClr val="000000"/>
                          </a:solidFill>
                          <a:effectLst/>
                          <a:latin typeface="Times New Roman" panose="02020603050405020304" pitchFamily="18" charset="0"/>
                          <a:ea typeface="宋体" panose="02010600030101010101" pitchFamily="2" charset="-122"/>
                        </a:rPr>
                        <a:t>218811011220 </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王琳懿</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女</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en-US" sz="1400" kern="100">
                          <a:solidFill>
                            <a:srgbClr val="000000"/>
                          </a:solidFill>
                          <a:effectLst/>
                          <a:latin typeface="Times New Roman" panose="02020603050405020304" pitchFamily="18" charset="0"/>
                          <a:ea typeface="宋体" panose="02010600030101010101" pitchFamily="2" charset="-122"/>
                        </a:rPr>
                        <a:t>19</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文学院</a:t>
                      </a:r>
                      <a:endParaRPr lang="zh-CN" sz="1400" kern="100">
                        <a:effectLst/>
                        <a:latin typeface="Times New Roman" panose="02020603050405020304" pitchFamily="18" charset="0"/>
                        <a:ea typeface="宋体" panose="02010600030101010101" pitchFamily="2" charset="-122"/>
                      </a:endParaRPr>
                    </a:p>
                  </a:txBody>
                  <a:tcPr marL="36195" marR="36195" marT="0" marB="0"/>
                </a:tc>
              </a:tr>
              <a:tr h="464820">
                <a:tc>
                  <a:txBody>
                    <a:bodyPr/>
                    <a:lstStyle/>
                    <a:p>
                      <a:pPr indent="266700" algn="l">
                        <a:spcAft>
                          <a:spcPts val="0"/>
                        </a:spcAft>
                      </a:pPr>
                      <a:r>
                        <a:rPr lang="en-US" sz="1400" kern="100">
                          <a:solidFill>
                            <a:srgbClr val="000000"/>
                          </a:solidFill>
                          <a:effectLst/>
                          <a:latin typeface="Times New Roman" panose="02020603050405020304" pitchFamily="18" charset="0"/>
                          <a:ea typeface="宋体" panose="02010600030101010101" pitchFamily="2" charset="-122"/>
                        </a:rPr>
                        <a:t>218811011221 </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刘慧杰</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女</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en-US" sz="1400" kern="100">
                          <a:solidFill>
                            <a:srgbClr val="000000"/>
                          </a:solidFill>
                          <a:effectLst/>
                          <a:latin typeface="Times New Roman" panose="02020603050405020304" pitchFamily="18" charset="0"/>
                          <a:ea typeface="宋体" panose="02010600030101010101" pitchFamily="2" charset="-122"/>
                        </a:rPr>
                        <a:t>19</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文学院</a:t>
                      </a:r>
                      <a:endParaRPr lang="zh-CN" sz="1400" kern="100">
                        <a:effectLst/>
                        <a:latin typeface="Times New Roman" panose="02020603050405020304" pitchFamily="18" charset="0"/>
                        <a:ea typeface="宋体" panose="02010600030101010101" pitchFamily="2" charset="-122"/>
                      </a:endParaRPr>
                    </a:p>
                  </a:txBody>
                  <a:tcPr marL="36195" marR="36195" marT="0" marB="0"/>
                </a:tc>
              </a:tr>
              <a:tr h="464820">
                <a:tc>
                  <a:txBody>
                    <a:bodyPr/>
                    <a:lstStyle/>
                    <a:p>
                      <a:pPr indent="266700" algn="l">
                        <a:spcAft>
                          <a:spcPts val="0"/>
                        </a:spcAft>
                      </a:pPr>
                      <a:r>
                        <a:rPr lang="en-US" sz="1400" kern="100">
                          <a:solidFill>
                            <a:srgbClr val="000000"/>
                          </a:solidFill>
                          <a:effectLst/>
                          <a:latin typeface="Times New Roman" panose="02020603050405020304" pitchFamily="18" charset="0"/>
                          <a:ea typeface="宋体" panose="02010600030101010101" pitchFamily="2" charset="-122"/>
                        </a:rPr>
                        <a:t>218811011117 </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刘慧杰</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女</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en-US" sz="1400" kern="100">
                          <a:solidFill>
                            <a:srgbClr val="000000"/>
                          </a:solidFill>
                          <a:effectLst/>
                          <a:latin typeface="Times New Roman" panose="02020603050405020304" pitchFamily="18" charset="0"/>
                          <a:ea typeface="宋体" panose="02010600030101010101" pitchFamily="2" charset="-122"/>
                        </a:rPr>
                        <a:t>19</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marL="0" indent="266700" algn="l" defTabSz="914400" rtl="0" eaLnBrk="1" latinLnBrk="0" hangingPunct="1">
                        <a:spcAft>
                          <a:spcPts val="0"/>
                        </a:spcAft>
                      </a:pPr>
                      <a:r>
                        <a:rPr lang="zh-CN" sz="1400" kern="100">
                          <a:solidFill>
                            <a:srgbClr val="000000"/>
                          </a:solidFill>
                          <a:effectLst/>
                          <a:latin typeface="Times New Roman" panose="02020603050405020304" pitchFamily="18" charset="0"/>
                          <a:ea typeface="宋体" panose="02010600030101010101" pitchFamily="2" charset="-122"/>
                          <a:cs typeface="+mn-cs"/>
                        </a:rPr>
                        <a:t>教育学部</a:t>
                      </a:r>
                      <a:endParaRPr lang="zh-CN" sz="1400" kern="100">
                        <a:solidFill>
                          <a:srgbClr val="000000"/>
                        </a:solidFill>
                        <a:effectLst/>
                        <a:latin typeface="Times New Roman" panose="02020603050405020304" pitchFamily="18" charset="0"/>
                        <a:ea typeface="宋体" panose="02010600030101010101" pitchFamily="2" charset="-122"/>
                        <a:cs typeface="+mn-cs"/>
                      </a:endParaRPr>
                    </a:p>
                  </a:txBody>
                  <a:tcPr marL="36195" marR="36195" marT="0" marB="0"/>
                </a:tc>
              </a:tr>
              <a:tr h="464820">
                <a:tc>
                  <a:txBody>
                    <a:bodyPr/>
                    <a:lstStyle/>
                    <a:p>
                      <a:pPr indent="266700" algn="l">
                        <a:spcAft>
                          <a:spcPts val="0"/>
                        </a:spcAft>
                      </a:pPr>
                      <a:r>
                        <a:rPr lang="en-US" sz="1400" kern="100">
                          <a:solidFill>
                            <a:srgbClr val="000000"/>
                          </a:solidFill>
                          <a:effectLst/>
                          <a:latin typeface="Times New Roman" panose="02020603050405020304" pitchFamily="18" charset="0"/>
                          <a:ea typeface="宋体" panose="02010600030101010101" pitchFamily="2" charset="-122"/>
                        </a:rPr>
                        <a:t>218811011025 </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张立帆</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男</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en-US" sz="1400" kern="100">
                          <a:solidFill>
                            <a:srgbClr val="000000"/>
                          </a:solidFill>
                          <a:effectLst/>
                          <a:latin typeface="Times New Roman" panose="02020603050405020304" pitchFamily="18" charset="0"/>
                          <a:ea typeface="宋体" panose="02010600030101010101" pitchFamily="2" charset="-122"/>
                        </a:rPr>
                        <a:t>20</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心理学院</a:t>
                      </a:r>
                      <a:endParaRPr lang="zh-CN" sz="1400" kern="100">
                        <a:effectLst/>
                        <a:latin typeface="Times New Roman" panose="02020603050405020304" pitchFamily="18" charset="0"/>
                        <a:ea typeface="宋体" panose="02010600030101010101" pitchFamily="2" charset="-122"/>
                      </a:endParaRPr>
                    </a:p>
                  </a:txBody>
                  <a:tcPr marL="36195" marR="36195" marT="0" marB="0"/>
                </a:tc>
              </a:tr>
              <a:tr h="464820">
                <a:tc>
                  <a:txBody>
                    <a:bodyPr/>
                    <a:lstStyle/>
                    <a:p>
                      <a:pPr indent="266700" algn="l">
                        <a:spcAft>
                          <a:spcPts val="0"/>
                        </a:spcAft>
                      </a:pPr>
                      <a:r>
                        <a:rPr lang="en-US" sz="1400" kern="100">
                          <a:solidFill>
                            <a:srgbClr val="000000"/>
                          </a:solidFill>
                          <a:effectLst/>
                          <a:latin typeface="Times New Roman" panose="02020603050405020304" pitchFamily="18" charset="0"/>
                          <a:ea typeface="宋体" panose="02010600030101010101" pitchFamily="2" charset="-122"/>
                        </a:rPr>
                        <a:t>218811011027 </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张立帆</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男</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en-US" sz="1400" kern="100">
                          <a:solidFill>
                            <a:srgbClr val="000000"/>
                          </a:solidFill>
                          <a:effectLst/>
                          <a:latin typeface="Times New Roman" panose="02020603050405020304" pitchFamily="18" charset="0"/>
                          <a:ea typeface="宋体" panose="02010600030101010101" pitchFamily="2" charset="-122"/>
                        </a:rPr>
                        <a:t>19</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心理学院</a:t>
                      </a:r>
                      <a:endParaRPr lang="zh-CN" sz="1400" kern="100">
                        <a:effectLst/>
                        <a:latin typeface="Times New Roman" panose="02020603050405020304" pitchFamily="18" charset="0"/>
                        <a:ea typeface="宋体" panose="02010600030101010101" pitchFamily="2" charset="-122"/>
                      </a:endParaRPr>
                    </a:p>
                  </a:txBody>
                  <a:tcPr marL="36195" marR="36195" marT="0" marB="0"/>
                </a:tc>
              </a:tr>
              <a:tr h="464820">
                <a:tc>
                  <a:txBody>
                    <a:bodyPr/>
                    <a:lstStyle/>
                    <a:p>
                      <a:pPr indent="266700" algn="l">
                        <a:spcAft>
                          <a:spcPts val="0"/>
                        </a:spcAft>
                      </a:pPr>
                      <a:r>
                        <a:rPr lang="en-US" sz="1400" kern="100">
                          <a:solidFill>
                            <a:srgbClr val="000000"/>
                          </a:solidFill>
                          <a:effectLst/>
                          <a:latin typeface="Times New Roman" panose="02020603050405020304" pitchFamily="18" charset="0"/>
                          <a:ea typeface="宋体" panose="02010600030101010101" pitchFamily="2" charset="-122"/>
                        </a:rPr>
                        <a:t>218811011028 </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刘慧杰</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男</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en-US" sz="1400" kern="100">
                          <a:solidFill>
                            <a:srgbClr val="000000"/>
                          </a:solidFill>
                          <a:effectLst/>
                          <a:latin typeface="Times New Roman" panose="02020603050405020304" pitchFamily="18" charset="0"/>
                          <a:ea typeface="宋体" panose="02010600030101010101" pitchFamily="2" charset="-122"/>
                        </a:rPr>
                        <a:t>20</a:t>
                      </a:r>
                      <a:endParaRPr lang="zh-CN" sz="1400" kern="100">
                        <a:effectLst/>
                        <a:latin typeface="Times New Roman" panose="02020603050405020304" pitchFamily="18" charset="0"/>
                        <a:ea typeface="宋体" panose="02010600030101010101" pitchFamily="2" charset="-122"/>
                      </a:endParaRPr>
                    </a:p>
                  </a:txBody>
                  <a:tcPr marL="36195" marR="36195" marT="0" marB="0" anchor="ctr"/>
                </a:tc>
                <a:tc>
                  <a:txBody>
                    <a:bodyPr/>
                    <a:lstStyle/>
                    <a:p>
                      <a:pPr indent="266700" algn="l">
                        <a:spcAft>
                          <a:spcPts val="0"/>
                        </a:spcAft>
                      </a:pPr>
                      <a:r>
                        <a:rPr lang="zh-CN" sz="1400" kern="100">
                          <a:solidFill>
                            <a:srgbClr val="000000"/>
                          </a:solidFill>
                          <a:effectLst/>
                          <a:latin typeface="Times New Roman" panose="02020603050405020304" pitchFamily="18" charset="0"/>
                          <a:ea typeface="宋体" panose="02010600030101010101" pitchFamily="2" charset="-122"/>
                        </a:rPr>
                        <a:t>心理学院</a:t>
                      </a:r>
                      <a:endParaRPr lang="zh-CN" sz="1400" kern="100">
                        <a:effectLst/>
                        <a:latin typeface="Times New Roman" panose="02020603050405020304" pitchFamily="18" charset="0"/>
                        <a:ea typeface="宋体" panose="02010600030101010101" pitchFamily="2" charset="-122"/>
                      </a:endParaRPr>
                    </a:p>
                  </a:txBody>
                  <a:tcPr marL="36195" marR="36195" marT="0" marB="0"/>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533400" y="457200"/>
            <a:ext cx="7921625"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lgn="just" eaLnBrk="1" hangingPunct="1">
              <a:spcBef>
                <a:spcPct val="50000"/>
              </a:spcBef>
              <a:buClr>
                <a:schemeClr val="accent2"/>
              </a:buClr>
              <a:buSzTx/>
              <a:buFont typeface="Wingdings" panose="05000000000000000000" pitchFamily="2" charset="2"/>
              <a:buChar char="p"/>
            </a:pPr>
            <a:r>
              <a:rPr lang="zh-CN" altLang="en-US" sz="3200" b="1" dirty="0">
                <a:solidFill>
                  <a:schemeClr val="tx1"/>
                </a:solidFill>
                <a:latin typeface="Times New Roman" panose="02020603050405020304" pitchFamily="18" charset="0"/>
                <a:cs typeface="Times New Roman" panose="02020603050405020304" pitchFamily="18" charset="0"/>
              </a:rPr>
              <a:t>常见的连接算法主要有：</a:t>
            </a:r>
            <a:endParaRPr lang="zh-CN" altLang="en-US" sz="3200" b="1" dirty="0">
              <a:solidFill>
                <a:schemeClr val="tx1"/>
              </a:solidFill>
              <a:latin typeface="Times New Roman" panose="02020603050405020304" pitchFamily="18" charset="0"/>
              <a:cs typeface="Times New Roman" panose="02020603050405020304" pitchFamily="18" charset="0"/>
            </a:endParaRPr>
          </a:p>
          <a:p>
            <a:pPr lvl="1" algn="just" eaLnBrk="1" hangingPunct="1">
              <a:lnSpc>
                <a:spcPct val="150000"/>
              </a:lnSpc>
              <a:spcBef>
                <a:spcPct val="50000"/>
              </a:spcBef>
              <a:buClr>
                <a:schemeClr val="accent2"/>
              </a:buClr>
              <a:buSzTx/>
              <a:buFont typeface="Wingdings" panose="05000000000000000000" pitchFamily="2" charset="2"/>
              <a:buChar char="n"/>
            </a:pPr>
            <a:r>
              <a:rPr lang="zh-CN" altLang="en-US" b="1" dirty="0">
                <a:solidFill>
                  <a:schemeClr val="tx1"/>
                </a:solidFill>
                <a:latin typeface="Times New Roman" panose="02020603050405020304" pitchFamily="18" charset="0"/>
              </a:rPr>
              <a:t>嵌套循环连接算法</a:t>
            </a:r>
            <a:r>
              <a:rPr lang="en-US" altLang="zh-CN" b="1" dirty="0">
                <a:solidFill>
                  <a:schemeClr val="tx1"/>
                </a:solidFill>
                <a:latin typeface="Times New Roman" panose="02020603050405020304" pitchFamily="18" charset="0"/>
              </a:rPr>
              <a:t>(nest-loop)</a:t>
            </a:r>
            <a:endParaRPr lang="en-US" altLang="zh-CN" b="1" dirty="0">
              <a:solidFill>
                <a:schemeClr val="tx1"/>
              </a:solidFill>
              <a:latin typeface="Times New Roman" panose="02020603050405020304" pitchFamily="18" charset="0"/>
            </a:endParaRPr>
          </a:p>
          <a:p>
            <a:pPr lvl="1" algn="just" eaLnBrk="1" hangingPunct="1">
              <a:lnSpc>
                <a:spcPct val="150000"/>
              </a:lnSpc>
              <a:spcBef>
                <a:spcPct val="50000"/>
              </a:spcBef>
              <a:buClr>
                <a:schemeClr val="accent2"/>
              </a:buClr>
              <a:buSzTx/>
              <a:buFont typeface="Wingdings" panose="05000000000000000000" pitchFamily="2" charset="2"/>
              <a:buChar char="n"/>
            </a:pPr>
            <a:r>
              <a:rPr lang="zh-CN" altLang="en-US" b="1" dirty="0" smtClean="0">
                <a:solidFill>
                  <a:schemeClr val="tx1"/>
                </a:solidFill>
                <a:latin typeface="Times New Roman" panose="02020603050405020304" pitchFamily="18" charset="0"/>
              </a:rPr>
              <a:t>排序</a:t>
            </a:r>
            <a:r>
              <a:rPr lang="en-US" altLang="zh-CN" b="1" dirty="0" smtClean="0">
                <a:solidFill>
                  <a:schemeClr val="tx1"/>
                </a:solidFill>
                <a:latin typeface="Times New Roman" panose="02020603050405020304" pitchFamily="18" charset="0"/>
              </a:rPr>
              <a:t>-</a:t>
            </a:r>
            <a:r>
              <a:rPr lang="zh-CN" altLang="en-US" b="1" dirty="0" smtClean="0">
                <a:solidFill>
                  <a:schemeClr val="tx1"/>
                </a:solidFill>
                <a:latin typeface="Times New Roman" panose="02020603050405020304" pitchFamily="18" charset="0"/>
              </a:rPr>
              <a:t>合并连接</a:t>
            </a:r>
            <a:r>
              <a:rPr lang="zh-CN" altLang="en-US" b="1" dirty="0">
                <a:solidFill>
                  <a:schemeClr val="tx1"/>
                </a:solidFill>
                <a:latin typeface="Times New Roman" panose="02020603050405020304" pitchFamily="18" charset="0"/>
              </a:rPr>
              <a:t>算法（</a:t>
            </a:r>
            <a:r>
              <a:rPr lang="en-US" altLang="zh-CN" b="1" dirty="0">
                <a:solidFill>
                  <a:schemeClr val="tx1"/>
                </a:solidFill>
                <a:latin typeface="Times New Roman" panose="02020603050405020304" pitchFamily="18" charset="0"/>
              </a:rPr>
              <a:t>merge-scan</a:t>
            </a:r>
            <a:r>
              <a:rPr lang="zh-CN" altLang="en-US" b="1" dirty="0">
                <a:solidFill>
                  <a:schemeClr val="tx1"/>
                </a:solidFill>
                <a:latin typeface="Times New Roman" panose="02020603050405020304" pitchFamily="18" charset="0"/>
              </a:rPr>
              <a:t>）</a:t>
            </a:r>
            <a:endParaRPr lang="zh-CN" altLang="en-US" b="1" dirty="0">
              <a:solidFill>
                <a:schemeClr val="tx1"/>
              </a:solidFill>
              <a:latin typeface="Times New Roman" panose="02020603050405020304" pitchFamily="18" charset="0"/>
            </a:endParaRPr>
          </a:p>
          <a:p>
            <a:pPr lvl="1" algn="just" eaLnBrk="1" hangingPunct="1">
              <a:lnSpc>
                <a:spcPct val="150000"/>
              </a:lnSpc>
              <a:spcBef>
                <a:spcPct val="50000"/>
              </a:spcBef>
              <a:buClr>
                <a:schemeClr val="accent2"/>
              </a:buClr>
              <a:buSzTx/>
              <a:buFont typeface="Wingdings" panose="05000000000000000000" pitchFamily="2" charset="2"/>
              <a:buChar char="n"/>
            </a:pPr>
            <a:r>
              <a:rPr lang="zh-CN" altLang="en-US" b="1" dirty="0" smtClean="0">
                <a:solidFill>
                  <a:schemeClr val="tx1"/>
                </a:solidFill>
                <a:latin typeface="Times New Roman" panose="02020603050405020304" pitchFamily="18" charset="0"/>
              </a:rPr>
              <a:t>索引连接</a:t>
            </a:r>
            <a:r>
              <a:rPr lang="zh-CN" altLang="en-US" b="1" dirty="0">
                <a:solidFill>
                  <a:schemeClr val="tx1"/>
                </a:solidFill>
                <a:latin typeface="Times New Roman" panose="02020603050405020304" pitchFamily="18" charset="0"/>
              </a:rPr>
              <a:t>算法</a:t>
            </a:r>
            <a:endParaRPr lang="en-US" altLang="zh-CN" b="1" dirty="0">
              <a:solidFill>
                <a:schemeClr val="tx1"/>
              </a:solidFill>
              <a:latin typeface="Times New Roman" panose="02020603050405020304" pitchFamily="18" charset="0"/>
            </a:endParaRPr>
          </a:p>
          <a:p>
            <a:pPr lvl="1" algn="just" eaLnBrk="1" hangingPunct="1">
              <a:lnSpc>
                <a:spcPct val="150000"/>
              </a:lnSpc>
              <a:spcBef>
                <a:spcPct val="50000"/>
              </a:spcBef>
              <a:buClr>
                <a:schemeClr val="accent2"/>
              </a:buClr>
              <a:buSzTx/>
              <a:buFont typeface="Wingdings" panose="05000000000000000000" pitchFamily="2" charset="2"/>
              <a:buChar char="n"/>
            </a:pPr>
            <a:r>
              <a:rPr lang="zh-CN" altLang="en-US" b="1" dirty="0">
                <a:solidFill>
                  <a:schemeClr val="tx1"/>
                </a:solidFill>
                <a:latin typeface="Times New Roman" panose="02020603050405020304" pitchFamily="18" charset="0"/>
              </a:rPr>
              <a:t>哈希连接算法（</a:t>
            </a:r>
            <a:r>
              <a:rPr lang="en-US" altLang="zh-CN" b="1" dirty="0">
                <a:solidFill>
                  <a:schemeClr val="tx1"/>
                </a:solidFill>
                <a:latin typeface="Times New Roman" panose="02020603050405020304" pitchFamily="18" charset="0"/>
              </a:rPr>
              <a:t>Hash</a:t>
            </a:r>
            <a:r>
              <a:rPr lang="zh-CN" altLang="en-US" b="1" dirty="0">
                <a:solidFill>
                  <a:schemeClr val="tx1"/>
                </a:solidFill>
                <a:latin typeface="Times New Roman" panose="02020603050405020304" pitchFamily="18" charset="0"/>
              </a:rPr>
              <a:t>）</a:t>
            </a:r>
            <a:endParaRPr lang="zh-CN" altLang="en-US" b="1"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586" name="Rectangle 2"/>
          <p:cNvSpPr>
            <a:spLocks noChangeArrowheads="1"/>
          </p:cNvSpPr>
          <p:nvPr/>
        </p:nvSpPr>
        <p:spPr bwMode="auto">
          <a:xfrm>
            <a:off x="685800" y="152400"/>
            <a:ext cx="7772400" cy="914400"/>
          </a:xfrm>
          <a:prstGeom prst="rect">
            <a:avLst/>
          </a:prstGeom>
          <a:noFill/>
          <a:ln w="9525">
            <a:noFill/>
            <a:miter lim="800000"/>
          </a:ln>
        </p:spPr>
        <p:txBody>
          <a:bodyPr anchor="ctr"/>
          <a:lstStyle/>
          <a:p>
            <a:pPr>
              <a:defRPr/>
            </a:pPr>
            <a:r>
              <a:rPr kumimoji="1" lang="zh-CN" altLang="en-US" sz="3200" b="1" dirty="0">
                <a:latin typeface="Times New Roman" panose="02020603050405020304" pitchFamily="18" charset="0"/>
                <a:cs typeface="Times New Roman" panose="02020603050405020304" pitchFamily="18" charset="0"/>
              </a:rPr>
              <a:t>查询处理过程</a:t>
            </a:r>
            <a:endParaRPr kumimoji="1" lang="zh-CN" altLang="en-US" sz="3200" b="1" dirty="0">
              <a:latin typeface="Times New Roman" panose="02020603050405020304" pitchFamily="18" charset="0"/>
              <a:cs typeface="Times New Roman" panose="02020603050405020304" pitchFamily="18" charset="0"/>
            </a:endParaRPr>
          </a:p>
        </p:txBody>
      </p:sp>
      <p:sp>
        <p:nvSpPr>
          <p:cNvPr id="2" name="Rectangle 2"/>
          <p:cNvSpPr>
            <a:spLocks noChangeArrowheads="1"/>
          </p:cNvSpPr>
          <p:nvPr/>
        </p:nvSpPr>
        <p:spPr bwMode="auto">
          <a:xfrm>
            <a:off x="1766453" y="165538"/>
            <a:ext cx="1524000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3048000" y="147320"/>
          <a:ext cx="4343400" cy="6578852"/>
        </p:xfrm>
        <a:graphic>
          <a:graphicData uri="http://schemas.openxmlformats.org/presentationml/2006/ole">
            <mc:AlternateContent xmlns:mc="http://schemas.openxmlformats.org/markup-compatibility/2006">
              <mc:Choice xmlns:v="urn:schemas-microsoft-com:vml" Requires="v">
                <p:oleObj spid="_x0000_s144404" name="" r:id="rId1" imgW="4165600" imgH="7188200" progId="Visio.Drawing.15">
                  <p:embed/>
                </p:oleObj>
              </mc:Choice>
              <mc:Fallback>
                <p:oleObj name="" r:id="rId1" imgW="4165600" imgH="7188200"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47320"/>
                        <a:ext cx="4343400" cy="6578852"/>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1219200" y="1905000"/>
            <a:ext cx="6379646" cy="221798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1"/>
          <a:stretch>
            <a:fillRect/>
          </a:stretch>
        </p:blipFill>
        <p:spPr>
          <a:xfrm>
            <a:off x="1524000" y="1981200"/>
            <a:ext cx="6172200" cy="3647561"/>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586" name="Rectangle 2"/>
          <p:cNvSpPr>
            <a:spLocks noGrp="1" noChangeArrowheads="1"/>
          </p:cNvSpPr>
          <p:nvPr>
            <p:ph type="title"/>
          </p:nvPr>
        </p:nvSpPr>
        <p:spPr/>
        <p:txBody>
          <a:bodyPr/>
          <a:lstStyle/>
          <a:p>
            <a:pPr>
              <a:defRPr/>
            </a:pP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排序</a:t>
            </a:r>
            <a:r>
              <a:rPr lang="en-US" altLang="zh-CN"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合并</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连接方法</a:t>
            </a:r>
            <a:endPar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83" name="Rectangle 3"/>
          <p:cNvSpPr>
            <a:spLocks noGrp="1" noChangeArrowheads="1"/>
          </p:cNvSpPr>
          <p:nvPr>
            <p:ph type="body" idx="1"/>
          </p:nvPr>
        </p:nvSpPr>
        <p:spPr>
          <a:xfrm>
            <a:off x="381000" y="1295400"/>
            <a:ext cx="8374063" cy="4752975"/>
          </a:xfrm>
        </p:spPr>
        <p:txBody>
          <a:bodyPr/>
          <a:lstStyle/>
          <a:p>
            <a:pPr>
              <a:lnSpc>
                <a:spcPct val="150000"/>
              </a:lnSpc>
              <a:buFont typeface="Wingdings" panose="05000000000000000000" pitchFamily="2" charset="2"/>
              <a:buNone/>
            </a:pPr>
            <a:r>
              <a:rPr lang="zh-CN" altLang="en-US" sz="2800" b="1" smtClean="0">
                <a:solidFill>
                  <a:schemeClr val="tx1"/>
                </a:solidFill>
                <a:ea typeface="宋体" panose="02010600030101010101" pitchFamily="2" charset="-122"/>
              </a:rPr>
              <a:t>排序</a:t>
            </a:r>
            <a:r>
              <a:rPr lang="en-US" altLang="zh-CN" sz="2800" b="1" smtClean="0">
                <a:solidFill>
                  <a:schemeClr val="tx1"/>
                </a:solidFill>
                <a:ea typeface="宋体" panose="02010600030101010101" pitchFamily="2" charset="-122"/>
              </a:rPr>
              <a:t>-</a:t>
            </a:r>
            <a:r>
              <a:rPr lang="zh-CN" altLang="en-US" sz="2800" b="1">
                <a:solidFill>
                  <a:schemeClr val="tx1"/>
                </a:solidFill>
                <a:ea typeface="宋体" panose="02010600030101010101" pitchFamily="2" charset="-122"/>
              </a:rPr>
              <a:t>合</a:t>
            </a:r>
            <a:r>
              <a:rPr lang="zh-CN" altLang="en-US" sz="2800" b="1" smtClean="0">
                <a:solidFill>
                  <a:schemeClr val="tx1"/>
                </a:solidFill>
                <a:ea typeface="宋体" panose="02010600030101010101" pitchFamily="2" charset="-122"/>
              </a:rPr>
              <a:t>并方法</a:t>
            </a:r>
            <a:r>
              <a:rPr lang="en-US" altLang="zh-CN" sz="2800" b="1" smtClean="0">
                <a:solidFill>
                  <a:schemeClr val="tx1"/>
                </a:solidFill>
                <a:ea typeface="宋体" panose="02010600030101010101" pitchFamily="2" charset="-122"/>
              </a:rPr>
              <a:t>(sort-merge join </a:t>
            </a:r>
            <a:r>
              <a:rPr lang="zh-CN" altLang="en-US" sz="2800" b="1" smtClean="0">
                <a:solidFill>
                  <a:schemeClr val="tx1"/>
                </a:solidFill>
                <a:ea typeface="宋体" panose="02010600030101010101" pitchFamily="2" charset="-122"/>
              </a:rPr>
              <a:t>或</a:t>
            </a:r>
            <a:r>
              <a:rPr lang="en-US" altLang="zh-CN" sz="2800" b="1" smtClean="0">
                <a:solidFill>
                  <a:schemeClr val="tx1"/>
                </a:solidFill>
                <a:ea typeface="宋体" panose="02010600030101010101" pitchFamily="2" charset="-122"/>
              </a:rPr>
              <a:t>merge join)</a:t>
            </a:r>
            <a:r>
              <a:rPr lang="en-US" altLang="zh-CN" sz="2800" smtClean="0">
                <a:solidFill>
                  <a:schemeClr val="tx1"/>
                </a:solidFill>
                <a:ea typeface="宋体" panose="02010600030101010101" pitchFamily="2" charset="-122"/>
              </a:rPr>
              <a:t> </a:t>
            </a:r>
            <a:endParaRPr lang="en-US" altLang="zh-CN" sz="2800" smtClean="0">
              <a:solidFill>
                <a:schemeClr val="tx1"/>
              </a:solidFill>
              <a:ea typeface="宋体" panose="02010600030101010101" pitchFamily="2" charset="-122"/>
            </a:endParaRPr>
          </a:p>
          <a:p>
            <a:pPr lvl="1">
              <a:lnSpc>
                <a:spcPct val="150000"/>
              </a:lnSpc>
            </a:pPr>
            <a:r>
              <a:rPr lang="zh-CN" altLang="en-US" smtClean="0">
                <a:solidFill>
                  <a:schemeClr val="tx1"/>
                </a:solidFill>
                <a:ea typeface="宋体" panose="02010600030101010101" pitchFamily="2" charset="-122"/>
              </a:rPr>
              <a:t>适合连接的诸表已经排好序的情况 </a:t>
            </a:r>
            <a:endParaRPr lang="zh-CN" altLang="en-US" smtClean="0">
              <a:solidFill>
                <a:schemeClr val="tx1"/>
              </a:solidFill>
              <a:ea typeface="宋体" panose="02010600030101010101" pitchFamily="2" charset="-122"/>
            </a:endParaRPr>
          </a:p>
          <a:p>
            <a:pPr lvl="1">
              <a:lnSpc>
                <a:spcPct val="150000"/>
              </a:lnSpc>
            </a:pPr>
            <a:r>
              <a:rPr lang="zh-CN" altLang="en-US" smtClean="0">
                <a:solidFill>
                  <a:schemeClr val="tx1"/>
                </a:solidFill>
                <a:ea typeface="宋体" panose="02010600030101010101" pitchFamily="2" charset="-122"/>
              </a:rPr>
              <a:t>排序－合并连接方法的步骤：</a:t>
            </a:r>
            <a:endParaRPr lang="zh-CN" altLang="en-US" smtClean="0">
              <a:solidFill>
                <a:schemeClr val="tx1"/>
              </a:solidFill>
              <a:ea typeface="宋体" panose="02010600030101010101" pitchFamily="2" charset="-122"/>
            </a:endParaRPr>
          </a:p>
          <a:p>
            <a:pPr lvl="2">
              <a:lnSpc>
                <a:spcPct val="150000"/>
              </a:lnSpc>
            </a:pPr>
            <a:r>
              <a:rPr lang="zh-CN" altLang="en-US" sz="2200" smtClean="0">
                <a:solidFill>
                  <a:schemeClr val="tx1"/>
                </a:solidFill>
                <a:ea typeface="宋体" panose="02010600030101010101" pitchFamily="2" charset="-122"/>
              </a:rPr>
              <a:t>如果连接的表没有排好序，先对</a:t>
            </a:r>
            <a:r>
              <a:rPr lang="en-US" altLang="zh-CN" sz="2200" smtClean="0">
                <a:solidFill>
                  <a:schemeClr val="tx1"/>
                </a:solidFill>
                <a:ea typeface="宋体" panose="02010600030101010101" pitchFamily="2" charset="-122"/>
              </a:rPr>
              <a:t>examinee</a:t>
            </a:r>
            <a:r>
              <a:rPr lang="zh-CN" altLang="en-US" sz="2200" smtClean="0">
                <a:solidFill>
                  <a:schemeClr val="tx1"/>
                </a:solidFill>
                <a:ea typeface="宋体" panose="02010600030101010101" pitchFamily="2" charset="-122"/>
              </a:rPr>
              <a:t>表和</a:t>
            </a:r>
            <a:r>
              <a:rPr lang="en-US" altLang="zh-CN" sz="2200" smtClean="0">
                <a:solidFill>
                  <a:schemeClr val="tx1"/>
                </a:solidFill>
                <a:ea typeface="宋体" panose="02010600030101010101" pitchFamily="2" charset="-122"/>
              </a:rPr>
              <a:t>eeexam</a:t>
            </a:r>
            <a:r>
              <a:rPr lang="zh-CN" altLang="en-US" sz="2200" smtClean="0">
                <a:solidFill>
                  <a:schemeClr val="tx1"/>
                </a:solidFill>
                <a:ea typeface="宋体" panose="02010600030101010101" pitchFamily="2" charset="-122"/>
              </a:rPr>
              <a:t>表按连接属性</a:t>
            </a:r>
            <a:r>
              <a:rPr lang="en-US" altLang="zh-CN" sz="2200" smtClean="0">
                <a:solidFill>
                  <a:schemeClr val="tx1"/>
                </a:solidFill>
                <a:ea typeface="宋体" panose="02010600030101010101" pitchFamily="2" charset="-122"/>
              </a:rPr>
              <a:t>eeid</a:t>
            </a:r>
            <a:r>
              <a:rPr lang="zh-CN" altLang="en-US" sz="2200" smtClean="0">
                <a:solidFill>
                  <a:schemeClr val="tx1"/>
                </a:solidFill>
                <a:ea typeface="宋体" panose="02010600030101010101" pitchFamily="2" charset="-122"/>
              </a:rPr>
              <a:t>排序 </a:t>
            </a:r>
            <a:endParaRPr lang="zh-CN" altLang="en-US" sz="2200" smtClean="0">
              <a:solidFill>
                <a:schemeClr val="tx1"/>
              </a:solidFill>
              <a:ea typeface="宋体" panose="02010600030101010101" pitchFamily="2" charset="-122"/>
            </a:endParaRPr>
          </a:p>
          <a:p>
            <a:pPr lvl="2">
              <a:lnSpc>
                <a:spcPct val="150000"/>
              </a:lnSpc>
            </a:pPr>
            <a:r>
              <a:rPr lang="zh-CN" altLang="en-US" sz="2200" smtClean="0">
                <a:solidFill>
                  <a:schemeClr val="tx1"/>
                </a:solidFill>
                <a:ea typeface="宋体" panose="02010600030101010101" pitchFamily="2" charset="-122"/>
              </a:rPr>
              <a:t>取</a:t>
            </a:r>
            <a:r>
              <a:rPr lang="en-US" altLang="zh-CN" sz="2200">
                <a:solidFill>
                  <a:schemeClr val="tx1"/>
                </a:solidFill>
                <a:ea typeface="宋体" panose="02010600030101010101" pitchFamily="2" charset="-122"/>
              </a:rPr>
              <a:t>examinee</a:t>
            </a:r>
            <a:r>
              <a:rPr lang="zh-CN" altLang="en-US" sz="2200" smtClean="0">
                <a:solidFill>
                  <a:schemeClr val="tx1"/>
                </a:solidFill>
                <a:ea typeface="宋体" panose="02010600030101010101" pitchFamily="2" charset="-122"/>
              </a:rPr>
              <a:t>表中第一个</a:t>
            </a:r>
            <a:r>
              <a:rPr lang="en-US" altLang="zh-CN" sz="2200" smtClean="0">
                <a:solidFill>
                  <a:schemeClr val="tx1"/>
                </a:solidFill>
                <a:ea typeface="宋体" panose="02010600030101010101" pitchFamily="2" charset="-122"/>
              </a:rPr>
              <a:t>eeid</a:t>
            </a:r>
            <a:r>
              <a:rPr lang="zh-CN" altLang="en-US" sz="2200" smtClean="0">
                <a:solidFill>
                  <a:schemeClr val="tx1"/>
                </a:solidFill>
                <a:ea typeface="宋体" panose="02010600030101010101" pitchFamily="2" charset="-122"/>
              </a:rPr>
              <a:t>，依次扫描</a:t>
            </a:r>
            <a:r>
              <a:rPr lang="en-US" altLang="zh-CN" sz="2200">
                <a:solidFill>
                  <a:schemeClr val="tx1"/>
                </a:solidFill>
                <a:ea typeface="宋体" panose="02010600030101010101" pitchFamily="2" charset="-122"/>
              </a:rPr>
              <a:t>eeexam</a:t>
            </a:r>
            <a:r>
              <a:rPr lang="zh-CN" altLang="en-US" sz="2200" smtClean="0">
                <a:solidFill>
                  <a:schemeClr val="tx1"/>
                </a:solidFill>
                <a:ea typeface="宋体" panose="02010600030101010101" pitchFamily="2" charset="-122"/>
              </a:rPr>
              <a:t>表中具有相同</a:t>
            </a:r>
            <a:r>
              <a:rPr lang="en-US" altLang="zh-CN" sz="2200" smtClean="0">
                <a:solidFill>
                  <a:schemeClr val="tx1"/>
                </a:solidFill>
                <a:ea typeface="宋体" panose="02010600030101010101" pitchFamily="2" charset="-122"/>
              </a:rPr>
              <a:t>eeid</a:t>
            </a:r>
            <a:r>
              <a:rPr lang="zh-CN" altLang="en-US" sz="2200" smtClean="0">
                <a:solidFill>
                  <a:schemeClr val="tx1"/>
                </a:solidFill>
                <a:ea typeface="宋体" panose="02010600030101010101" pitchFamily="2" charset="-122"/>
              </a:rPr>
              <a:t>的元组 </a:t>
            </a:r>
            <a:endParaRPr lang="zh-CN" altLang="en-US" sz="2200"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634" name="Rectangle 2"/>
          <p:cNvSpPr>
            <a:spLocks noGrp="1" noChangeArrowheads="1"/>
          </p:cNvSpPr>
          <p:nvPr>
            <p:ph type="title"/>
          </p:nvPr>
        </p:nvSpPr>
        <p:spPr/>
        <p:txBody>
          <a:bodyPr/>
          <a:lstStyle/>
          <a:p>
            <a:pPr>
              <a:defRPr/>
            </a:pP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排序</a:t>
            </a:r>
            <a:r>
              <a:rPr lang="en-US" altLang="zh-CN"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合并连接方法</a:t>
            </a:r>
            <a:endPar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131" name="Rectangle 3"/>
          <p:cNvSpPr>
            <a:spLocks noGrp="1" noChangeArrowheads="1"/>
          </p:cNvSpPr>
          <p:nvPr>
            <p:ph type="body" idx="1"/>
          </p:nvPr>
        </p:nvSpPr>
        <p:spPr/>
        <p:txBody>
          <a:bodyPr/>
          <a:lstStyle/>
          <a:p>
            <a:pPr lvl="1">
              <a:lnSpc>
                <a:spcPct val="170000"/>
              </a:lnSpc>
            </a:pPr>
            <a:r>
              <a:rPr lang="zh-CN" altLang="en-US" smtClean="0">
                <a:solidFill>
                  <a:schemeClr val="tx1"/>
                </a:solidFill>
                <a:ea typeface="宋体" panose="02010600030101010101" pitchFamily="2" charset="-122"/>
              </a:rPr>
              <a:t>排序－合并连接方法的步骤（续）：</a:t>
            </a:r>
            <a:endParaRPr lang="zh-CN" altLang="en-US" smtClean="0">
              <a:solidFill>
                <a:schemeClr val="tx1"/>
              </a:solidFill>
              <a:ea typeface="宋体" panose="02010600030101010101" pitchFamily="2" charset="-122"/>
            </a:endParaRPr>
          </a:p>
          <a:p>
            <a:pPr lvl="2">
              <a:lnSpc>
                <a:spcPct val="170000"/>
              </a:lnSpc>
            </a:pPr>
            <a:r>
              <a:rPr lang="zh-CN" altLang="en-US" smtClean="0">
                <a:solidFill>
                  <a:schemeClr val="tx1"/>
                </a:solidFill>
                <a:ea typeface="宋体" panose="02010600030101010101" pitchFamily="2" charset="-122"/>
              </a:rPr>
              <a:t>当扫描到</a:t>
            </a:r>
            <a:r>
              <a:rPr lang="en-US" altLang="zh-CN" smtClean="0">
                <a:solidFill>
                  <a:schemeClr val="tx1"/>
                </a:solidFill>
                <a:ea typeface="宋体" panose="02010600030101010101" pitchFamily="2" charset="-122"/>
              </a:rPr>
              <a:t>eeid</a:t>
            </a:r>
            <a:r>
              <a:rPr lang="zh-CN" altLang="en-US" smtClean="0">
                <a:solidFill>
                  <a:schemeClr val="tx1"/>
                </a:solidFill>
                <a:ea typeface="宋体" panose="02010600030101010101" pitchFamily="2" charset="-122"/>
              </a:rPr>
              <a:t>不相同的第一个</a:t>
            </a:r>
            <a:r>
              <a:rPr lang="en-US" altLang="zh-CN" smtClean="0">
                <a:solidFill>
                  <a:schemeClr val="tx1"/>
                </a:solidFill>
                <a:ea typeface="宋体" panose="02010600030101010101" pitchFamily="2" charset="-122"/>
              </a:rPr>
              <a:t>eeexam</a:t>
            </a:r>
            <a:r>
              <a:rPr lang="zh-CN" altLang="en-US" smtClean="0">
                <a:solidFill>
                  <a:schemeClr val="tx1"/>
                </a:solidFill>
                <a:ea typeface="宋体" panose="02010600030101010101" pitchFamily="2" charset="-122"/>
              </a:rPr>
              <a:t>元组时，返回</a:t>
            </a:r>
            <a:r>
              <a:rPr lang="en-US" altLang="zh-CN" smtClean="0">
                <a:solidFill>
                  <a:schemeClr val="tx1"/>
                </a:solidFill>
                <a:ea typeface="宋体" panose="02010600030101010101" pitchFamily="2" charset="-122"/>
              </a:rPr>
              <a:t>examinee</a:t>
            </a:r>
            <a:r>
              <a:rPr lang="zh-CN" altLang="en-US" smtClean="0">
                <a:solidFill>
                  <a:schemeClr val="tx1"/>
                </a:solidFill>
                <a:ea typeface="宋体" panose="02010600030101010101" pitchFamily="2" charset="-122"/>
              </a:rPr>
              <a:t>表扫描它的下一个元组，再扫描</a:t>
            </a:r>
            <a:r>
              <a:rPr lang="en-US" altLang="zh-CN" smtClean="0">
                <a:solidFill>
                  <a:schemeClr val="tx1"/>
                </a:solidFill>
                <a:ea typeface="宋体" panose="02010600030101010101" pitchFamily="2" charset="-122"/>
              </a:rPr>
              <a:t>eeexam</a:t>
            </a:r>
            <a:r>
              <a:rPr lang="zh-CN" altLang="en-US" smtClean="0">
                <a:solidFill>
                  <a:schemeClr val="tx1"/>
                </a:solidFill>
                <a:ea typeface="宋体" panose="02010600030101010101" pitchFamily="2" charset="-122"/>
              </a:rPr>
              <a:t>表中具有相同</a:t>
            </a:r>
            <a:r>
              <a:rPr lang="en-US" altLang="zh-CN" smtClean="0">
                <a:solidFill>
                  <a:schemeClr val="tx1"/>
                </a:solidFill>
                <a:ea typeface="宋体" panose="02010600030101010101" pitchFamily="2" charset="-122"/>
              </a:rPr>
              <a:t>eeid</a:t>
            </a:r>
            <a:r>
              <a:rPr lang="zh-CN" altLang="en-US" smtClean="0">
                <a:solidFill>
                  <a:schemeClr val="tx1"/>
                </a:solidFill>
                <a:ea typeface="宋体" panose="02010600030101010101" pitchFamily="2" charset="-122"/>
              </a:rPr>
              <a:t>的元组，把它们连接起来 </a:t>
            </a:r>
            <a:endParaRPr lang="zh-CN" altLang="en-US" smtClean="0">
              <a:solidFill>
                <a:schemeClr val="tx1"/>
              </a:solidFill>
              <a:ea typeface="宋体" panose="02010600030101010101" pitchFamily="2" charset="-122"/>
            </a:endParaRPr>
          </a:p>
          <a:p>
            <a:pPr lvl="2">
              <a:lnSpc>
                <a:spcPct val="170000"/>
              </a:lnSpc>
            </a:pPr>
            <a:r>
              <a:rPr lang="zh-CN" altLang="en-US" smtClean="0">
                <a:solidFill>
                  <a:schemeClr val="tx1"/>
                </a:solidFill>
                <a:ea typeface="宋体" panose="02010600030101010101" pitchFamily="2" charset="-122"/>
              </a:rPr>
              <a:t>重复上述步骤直到</a:t>
            </a:r>
            <a:r>
              <a:rPr lang="en-US" altLang="zh-CN" smtClean="0">
                <a:solidFill>
                  <a:schemeClr val="tx1"/>
                </a:solidFill>
                <a:ea typeface="宋体" panose="02010600030101010101" pitchFamily="2" charset="-122"/>
              </a:rPr>
              <a:t>examinee </a:t>
            </a:r>
            <a:r>
              <a:rPr lang="zh-CN" altLang="en-US" smtClean="0">
                <a:solidFill>
                  <a:schemeClr val="tx1"/>
                </a:solidFill>
                <a:ea typeface="宋体" panose="02010600030101010101" pitchFamily="2" charset="-122"/>
              </a:rPr>
              <a:t>表扫描完</a:t>
            </a:r>
            <a:endParaRPr lang="zh-CN" altLang="en-US" smtClean="0">
              <a:solidFill>
                <a:schemeClr val="tx1"/>
              </a:solidFill>
              <a:ea typeface="宋体" panose="02010600030101010101" pitchFamily="2" charset="-122"/>
            </a:endParaRPr>
          </a:p>
          <a:p>
            <a:endParaRPr lang="zh-CN" altLang="en-US"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2"/>
          <p:cNvSpPr>
            <a:spLocks noGrp="1" noChangeArrowheads="1"/>
          </p:cNvSpPr>
          <p:nvPr>
            <p:ph type="title"/>
          </p:nvPr>
        </p:nvSpPr>
        <p:spPr/>
        <p:txBody>
          <a:bodyPr/>
          <a:lstStyle/>
          <a:p>
            <a:pPr>
              <a:defRPr/>
            </a:pP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排序</a:t>
            </a:r>
            <a:r>
              <a:rPr lang="en-US" altLang="zh-CN"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合并连接方法</a:t>
            </a:r>
            <a:endPar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7107" name="Group 3"/>
          <p:cNvGrpSpPr/>
          <p:nvPr/>
        </p:nvGrpSpPr>
        <p:grpSpPr bwMode="auto">
          <a:xfrm>
            <a:off x="914401" y="1752600"/>
            <a:ext cx="7543036" cy="3659187"/>
            <a:chOff x="884" y="2160"/>
            <a:chExt cx="4468" cy="2017"/>
          </a:xfrm>
        </p:grpSpPr>
        <p:sp>
          <p:nvSpPr>
            <p:cNvPr id="47108" name="Rectangle 4"/>
            <p:cNvSpPr>
              <a:spLocks noChangeArrowheads="1"/>
            </p:cNvSpPr>
            <p:nvPr/>
          </p:nvSpPr>
          <p:spPr bwMode="auto">
            <a:xfrm>
              <a:off x="884" y="2160"/>
              <a:ext cx="953" cy="1588"/>
            </a:xfrm>
            <a:prstGeom prst="rect">
              <a:avLst/>
            </a:prstGeom>
            <a:noFill/>
            <a:ln w="254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lgn="ctr" eaLnBrk="1" hangingPunct="1">
                <a:lnSpc>
                  <a:spcPct val="170000"/>
                </a:lnSpc>
                <a:spcBef>
                  <a:spcPct val="0"/>
                </a:spcBef>
                <a:buClrTx/>
                <a:buSzTx/>
                <a:buFontTx/>
                <a:buNone/>
              </a:pPr>
              <a:r>
                <a:rPr kumimoji="0" lang="en-US" altLang="zh-CN" b="1">
                  <a:solidFill>
                    <a:schemeClr val="tx1"/>
                  </a:solidFill>
                  <a:latin typeface="Times New Roman" panose="02020603050405020304" pitchFamily="18" charset="0"/>
                </a:rPr>
                <a:t>218811011013 </a:t>
              </a:r>
              <a:endParaRPr kumimoji="0" lang="en-US" altLang="zh-CN" b="1" smtClean="0">
                <a:solidFill>
                  <a:schemeClr val="tx1"/>
                </a:solidFill>
                <a:latin typeface="Times New Roman" panose="02020603050405020304" pitchFamily="18" charset="0"/>
              </a:endParaRPr>
            </a:p>
            <a:p>
              <a:pPr algn="ctr" eaLnBrk="1" hangingPunct="1">
                <a:lnSpc>
                  <a:spcPct val="170000"/>
                </a:lnSpc>
                <a:spcBef>
                  <a:spcPct val="0"/>
                </a:spcBef>
                <a:buClrTx/>
                <a:buSzTx/>
                <a:buFontTx/>
                <a:buNone/>
              </a:pPr>
              <a:r>
                <a:rPr kumimoji="0" lang="en-US" altLang="zh-CN" b="1">
                  <a:solidFill>
                    <a:schemeClr val="tx1"/>
                  </a:solidFill>
                  <a:latin typeface="Times New Roman" panose="02020603050405020304" pitchFamily="18" charset="0"/>
                </a:rPr>
                <a:t>218811011014</a:t>
              </a:r>
              <a:r>
                <a:rPr lang="en-US" altLang="zh-CN">
                  <a:latin typeface="Arial" panose="020B0604020202020204" pitchFamily="34" charset="0"/>
                </a:rPr>
                <a:t> </a:t>
              </a:r>
              <a:endParaRPr lang="en-US" altLang="zh-CN" smtClean="0">
                <a:latin typeface="Arial" panose="020B0604020202020204" pitchFamily="34" charset="0"/>
              </a:endParaRPr>
            </a:p>
            <a:p>
              <a:pPr algn="ctr" eaLnBrk="1" hangingPunct="1">
                <a:lnSpc>
                  <a:spcPct val="170000"/>
                </a:lnSpc>
                <a:spcBef>
                  <a:spcPct val="0"/>
                </a:spcBef>
                <a:buClrTx/>
                <a:buSzTx/>
                <a:buFontTx/>
                <a:buNone/>
              </a:pPr>
              <a:r>
                <a:rPr kumimoji="0" lang="en-US" altLang="zh-CN" b="1">
                  <a:solidFill>
                    <a:schemeClr val="tx1"/>
                  </a:solidFill>
                  <a:latin typeface="Times New Roman" panose="02020603050405020304" pitchFamily="18" charset="0"/>
                </a:rPr>
                <a:t>218811011025</a:t>
              </a:r>
              <a:r>
                <a:rPr lang="en-US" altLang="zh-CN">
                  <a:solidFill>
                    <a:srgbClr val="000000"/>
                  </a:solidFill>
                  <a:latin typeface="Times New Roman" panose="02020603050405020304" pitchFamily="18" charset="0"/>
                </a:rPr>
                <a:t> </a:t>
              </a:r>
              <a:endParaRPr lang="en-US" altLang="zh-CN" smtClean="0">
                <a:latin typeface="Arial" panose="020B0604020202020204" pitchFamily="34" charset="0"/>
              </a:endParaRPr>
            </a:p>
            <a:p>
              <a:pPr algn="ctr" eaLnBrk="1" hangingPunct="1">
                <a:lnSpc>
                  <a:spcPct val="170000"/>
                </a:lnSpc>
                <a:spcBef>
                  <a:spcPct val="0"/>
                </a:spcBef>
                <a:buClrTx/>
                <a:buSzTx/>
                <a:buFontTx/>
                <a:buNone/>
              </a:pPr>
              <a:r>
                <a:rPr kumimoji="0" lang="en-US" altLang="zh-CN" b="1">
                  <a:solidFill>
                    <a:schemeClr val="tx1"/>
                  </a:solidFill>
                  <a:latin typeface="Times New Roman" panose="02020603050405020304" pitchFamily="18" charset="0"/>
                </a:rPr>
                <a:t>218811011027</a:t>
              </a:r>
              <a:endParaRPr kumimoji="0" lang="en-US" altLang="zh-CN" b="1">
                <a:solidFill>
                  <a:schemeClr val="tx1"/>
                </a:solidFill>
                <a:latin typeface="Times New Roman" panose="02020603050405020304" pitchFamily="18" charset="0"/>
              </a:endParaRPr>
            </a:p>
            <a:p>
              <a:pPr algn="ctr" eaLnBrk="1" hangingPunct="1">
                <a:lnSpc>
                  <a:spcPct val="20000"/>
                </a:lnSpc>
                <a:spcBef>
                  <a:spcPct val="0"/>
                </a:spcBef>
                <a:buClrTx/>
                <a:buSzTx/>
                <a:buNone/>
              </a:pPr>
              <a:r>
                <a:rPr kumimoji="0" lang="en-US" altLang="zh-CN" sz="2400" b="1">
                  <a:solidFill>
                    <a:schemeClr val="tx1"/>
                  </a:solidFill>
                  <a:latin typeface="Times New Roman" panose="02020603050405020304" pitchFamily="18" charset="0"/>
                </a:rPr>
                <a:t>.</a:t>
              </a:r>
              <a:endParaRPr kumimoji="0" lang="en-US" altLang="zh-CN" sz="2400" b="1">
                <a:solidFill>
                  <a:schemeClr val="tx1"/>
                </a:solidFill>
                <a:latin typeface="Times New Roman" panose="02020603050405020304" pitchFamily="18" charset="0"/>
              </a:endParaRPr>
            </a:p>
            <a:p>
              <a:pPr algn="ctr" eaLnBrk="1" hangingPunct="1">
                <a:lnSpc>
                  <a:spcPct val="20000"/>
                </a:lnSpc>
                <a:spcBef>
                  <a:spcPct val="0"/>
                </a:spcBef>
                <a:buClrTx/>
                <a:buSzTx/>
                <a:buFontTx/>
                <a:buNone/>
              </a:pPr>
              <a:r>
                <a:rPr kumimoji="0" lang="en-US" altLang="zh-CN" b="1">
                  <a:solidFill>
                    <a:schemeClr val="tx1"/>
                  </a:solidFill>
                  <a:latin typeface="Times New Roman" panose="02020603050405020304" pitchFamily="18" charset="0"/>
                </a:rPr>
                <a:t>.</a:t>
              </a:r>
              <a:endParaRPr kumimoji="0" lang="en-US" altLang="zh-CN" b="1">
                <a:solidFill>
                  <a:schemeClr val="tx1"/>
                </a:solidFill>
                <a:latin typeface="Times New Roman" panose="02020603050405020304" pitchFamily="18" charset="0"/>
              </a:endParaRPr>
            </a:p>
            <a:p>
              <a:pPr algn="ctr" eaLnBrk="1" hangingPunct="1">
                <a:lnSpc>
                  <a:spcPct val="20000"/>
                </a:lnSpc>
                <a:spcBef>
                  <a:spcPct val="0"/>
                </a:spcBef>
                <a:buClrTx/>
                <a:buSzTx/>
                <a:buFontTx/>
                <a:buNone/>
              </a:pPr>
              <a:r>
                <a:rPr kumimoji="0" lang="en-US" altLang="zh-CN" b="1">
                  <a:solidFill>
                    <a:schemeClr val="tx1"/>
                  </a:solidFill>
                  <a:latin typeface="Times New Roman" panose="02020603050405020304" pitchFamily="18" charset="0"/>
                </a:rPr>
                <a:t>.</a:t>
              </a:r>
              <a:endParaRPr kumimoji="0" lang="en-US" altLang="zh-CN" b="1">
                <a:solidFill>
                  <a:schemeClr val="tx1"/>
                </a:solidFill>
                <a:latin typeface="Times New Roman" panose="02020603050405020304" pitchFamily="18" charset="0"/>
              </a:endParaRPr>
            </a:p>
            <a:p>
              <a:pPr algn="ctr" eaLnBrk="1" hangingPunct="1">
                <a:lnSpc>
                  <a:spcPct val="20000"/>
                </a:lnSpc>
                <a:spcBef>
                  <a:spcPct val="0"/>
                </a:spcBef>
                <a:buClrTx/>
                <a:buSzTx/>
                <a:buFontTx/>
                <a:buNone/>
              </a:pPr>
              <a:endParaRPr kumimoji="0" lang="zh-CN" altLang="en-US" b="1">
                <a:solidFill>
                  <a:schemeClr val="tx1"/>
                </a:solidFill>
                <a:latin typeface="Times New Roman" panose="02020603050405020304" pitchFamily="18" charset="0"/>
              </a:endParaRPr>
            </a:p>
          </p:txBody>
        </p:sp>
        <p:sp>
          <p:nvSpPr>
            <p:cNvPr id="47109" name="Rectangle 5"/>
            <p:cNvSpPr>
              <a:spLocks noChangeArrowheads="1"/>
            </p:cNvSpPr>
            <p:nvPr/>
          </p:nvSpPr>
          <p:spPr bwMode="auto">
            <a:xfrm>
              <a:off x="3069" y="2176"/>
              <a:ext cx="2283" cy="1588"/>
            </a:xfrm>
            <a:prstGeom prst="rect">
              <a:avLst/>
            </a:prstGeom>
            <a:noFill/>
            <a:ln w="25400"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indent="0" algn="ctr">
                <a:spcAft>
                  <a:spcPts val="0"/>
                </a:spcAft>
                <a:buNone/>
              </a:pPr>
              <a:r>
                <a:rPr lang="en-US" altLang="zh-CN" b="1" kern="100">
                  <a:solidFill>
                    <a:schemeClr val="tx1">
                      <a:lumMod val="75000"/>
                    </a:schemeClr>
                  </a:solidFill>
                  <a:latin typeface="Times New Roman" panose="02020603050405020304" pitchFamily="18" charset="0"/>
                </a:rPr>
                <a:t>218811011013</a:t>
              </a:r>
              <a:r>
                <a:rPr lang="en-US" altLang="zh-CN" b="1">
                  <a:solidFill>
                    <a:schemeClr val="tx1">
                      <a:lumMod val="75000"/>
                    </a:schemeClr>
                  </a:solidFill>
                  <a:latin typeface="Arial" panose="020B0604020202020204" pitchFamily="34" charset="0"/>
                </a:rPr>
                <a:t> </a:t>
              </a:r>
              <a:r>
                <a:rPr lang="en-US" altLang="zh-CN" b="1" kern="100">
                  <a:solidFill>
                    <a:schemeClr val="tx1">
                      <a:lumMod val="75000"/>
                    </a:schemeClr>
                  </a:solidFill>
                  <a:latin typeface="Times New Roman" panose="02020603050405020304" pitchFamily="18" charset="0"/>
                </a:rPr>
                <a:t>0205000002</a:t>
              </a:r>
              <a:r>
                <a:rPr lang="en-US" altLang="zh-CN" b="1">
                  <a:solidFill>
                    <a:schemeClr val="tx1">
                      <a:lumMod val="75000"/>
                    </a:schemeClr>
                  </a:solidFill>
                  <a:latin typeface="Arial" panose="020B0604020202020204" pitchFamily="34" charset="0"/>
                </a:rPr>
                <a:t> </a:t>
              </a:r>
              <a:r>
                <a:rPr lang="en-US" altLang="zh-CN" b="1" kern="100">
                  <a:solidFill>
                    <a:schemeClr val="tx1">
                      <a:lumMod val="75000"/>
                    </a:schemeClr>
                  </a:solidFill>
                  <a:latin typeface="Times New Roman" panose="02020603050405020304" pitchFamily="18" charset="0"/>
                </a:rPr>
                <a:t>92</a:t>
              </a:r>
              <a:endParaRPr lang="zh-CN" altLang="zh-CN" b="1" kern="100">
                <a:solidFill>
                  <a:schemeClr val="tx1">
                    <a:lumMod val="75000"/>
                  </a:schemeClr>
                </a:solidFill>
                <a:latin typeface="Times New Roman" panose="02020603050405020304" pitchFamily="18" charset="0"/>
              </a:endParaRPr>
            </a:p>
            <a:p>
              <a:pPr indent="0" algn="ctr">
                <a:spcAft>
                  <a:spcPts val="0"/>
                </a:spcAft>
                <a:buNone/>
              </a:pPr>
              <a:r>
                <a:rPr lang="en-US" altLang="zh-CN" b="1" kern="100">
                  <a:solidFill>
                    <a:schemeClr val="tx1">
                      <a:lumMod val="75000"/>
                    </a:schemeClr>
                  </a:solidFill>
                  <a:latin typeface="Times New Roman" panose="02020603050405020304" pitchFamily="18" charset="0"/>
                </a:rPr>
                <a:t>218811011013</a:t>
              </a:r>
              <a:r>
                <a:rPr lang="en-US" altLang="zh-CN" b="1" kern="100" smtClean="0">
                  <a:solidFill>
                    <a:schemeClr val="tx1">
                      <a:lumMod val="75000"/>
                    </a:schemeClr>
                  </a:solidFill>
                  <a:latin typeface="Times New Roman" panose="02020603050405020304" pitchFamily="18" charset="0"/>
                </a:rPr>
                <a:t> 0210000001 85</a:t>
              </a:r>
              <a:endParaRPr lang="zh-CN" altLang="zh-CN" b="1" kern="100">
                <a:solidFill>
                  <a:schemeClr val="tx1">
                    <a:lumMod val="75000"/>
                  </a:schemeClr>
                </a:solidFill>
                <a:latin typeface="Times New Roman" panose="02020603050405020304" pitchFamily="18" charset="0"/>
              </a:endParaRPr>
            </a:p>
            <a:p>
              <a:pPr indent="0" algn="ctr">
                <a:spcAft>
                  <a:spcPts val="0"/>
                </a:spcAft>
                <a:buNone/>
              </a:pPr>
              <a:r>
                <a:rPr lang="en-US" altLang="zh-CN" b="1" kern="100">
                  <a:solidFill>
                    <a:schemeClr val="tx1">
                      <a:lumMod val="75000"/>
                    </a:schemeClr>
                  </a:solidFill>
                  <a:latin typeface="Times New Roman" panose="02020603050405020304" pitchFamily="18" charset="0"/>
                </a:rPr>
                <a:t>218811011013 </a:t>
              </a:r>
              <a:r>
                <a:rPr lang="en-US" altLang="zh-CN" b="1" kern="100" smtClean="0">
                  <a:solidFill>
                    <a:schemeClr val="tx1">
                      <a:lumMod val="75000"/>
                    </a:schemeClr>
                  </a:solidFill>
                  <a:latin typeface="Times New Roman" panose="02020603050405020304" pitchFamily="18" charset="0"/>
                </a:rPr>
                <a:t>0201020001 88</a:t>
              </a:r>
              <a:endParaRPr lang="zh-CN" altLang="zh-CN" b="1" kern="100">
                <a:solidFill>
                  <a:schemeClr val="tx1">
                    <a:lumMod val="75000"/>
                  </a:schemeClr>
                </a:solidFill>
                <a:latin typeface="Times New Roman" panose="02020603050405020304" pitchFamily="18" charset="0"/>
              </a:endParaRPr>
            </a:p>
            <a:p>
              <a:pPr indent="0" algn="ctr">
                <a:spcAft>
                  <a:spcPts val="0"/>
                </a:spcAft>
                <a:buNone/>
              </a:pPr>
              <a:r>
                <a:rPr lang="en-US" altLang="zh-CN" b="1" kern="100">
                  <a:solidFill>
                    <a:schemeClr val="tx1">
                      <a:lumMod val="75000"/>
                    </a:schemeClr>
                  </a:solidFill>
                  <a:latin typeface="Times New Roman" panose="02020603050405020304" pitchFamily="18" charset="0"/>
                </a:rPr>
                <a:t>218811011014</a:t>
              </a:r>
              <a:r>
                <a:rPr lang="en-US" altLang="zh-CN" b="1">
                  <a:solidFill>
                    <a:schemeClr val="tx1">
                      <a:lumMod val="75000"/>
                    </a:schemeClr>
                  </a:solidFill>
                  <a:latin typeface="Arial" panose="020B0604020202020204" pitchFamily="34" charset="0"/>
                </a:rPr>
                <a:t> </a:t>
              </a:r>
              <a:r>
                <a:rPr lang="en-US" altLang="zh-CN" b="1" kern="100" smtClean="0">
                  <a:solidFill>
                    <a:schemeClr val="tx1">
                      <a:lumMod val="75000"/>
                    </a:schemeClr>
                  </a:solidFill>
                  <a:latin typeface="Times New Roman" panose="02020603050405020304" pitchFamily="18" charset="0"/>
                </a:rPr>
                <a:t>0210000001 90</a:t>
              </a:r>
              <a:endParaRPr lang="zh-CN" altLang="zh-CN" b="1" kern="100">
                <a:solidFill>
                  <a:schemeClr val="tx1">
                    <a:lumMod val="75000"/>
                  </a:schemeClr>
                </a:solidFill>
                <a:latin typeface="Times New Roman" panose="02020603050405020304" pitchFamily="18" charset="0"/>
              </a:endParaRPr>
            </a:p>
            <a:p>
              <a:pPr indent="0" algn="ctr">
                <a:spcAft>
                  <a:spcPts val="0"/>
                </a:spcAft>
                <a:buNone/>
              </a:pPr>
              <a:r>
                <a:rPr lang="en-US" altLang="zh-CN" b="1" kern="100">
                  <a:solidFill>
                    <a:schemeClr val="tx1">
                      <a:lumMod val="75000"/>
                    </a:schemeClr>
                  </a:solidFill>
                  <a:latin typeface="Times New Roman" panose="02020603050405020304" pitchFamily="18" charset="0"/>
                </a:rPr>
                <a:t>218811011014</a:t>
              </a:r>
              <a:r>
                <a:rPr lang="en-US" altLang="zh-CN" b="1">
                  <a:solidFill>
                    <a:schemeClr val="tx1">
                      <a:lumMod val="75000"/>
                    </a:schemeClr>
                  </a:solidFill>
                  <a:latin typeface="Arial" panose="020B0604020202020204" pitchFamily="34" charset="0"/>
                </a:rPr>
                <a:t> </a:t>
              </a:r>
              <a:r>
                <a:rPr lang="en-US" altLang="zh-CN" b="1" kern="100" smtClean="0">
                  <a:solidFill>
                    <a:schemeClr val="tx1">
                      <a:lumMod val="75000"/>
                    </a:schemeClr>
                  </a:solidFill>
                  <a:latin typeface="Times New Roman" panose="02020603050405020304" pitchFamily="18" charset="0"/>
                </a:rPr>
                <a:t>0201020001 80</a:t>
              </a:r>
              <a:endParaRPr lang="zh-CN" altLang="zh-CN" b="1" kern="100">
                <a:solidFill>
                  <a:schemeClr val="tx1">
                    <a:lumMod val="75000"/>
                  </a:schemeClr>
                </a:solidFill>
                <a:latin typeface="Times New Roman" panose="02020603050405020304" pitchFamily="18" charset="0"/>
              </a:endParaRPr>
            </a:p>
            <a:p>
              <a:pPr algn="ctr" eaLnBrk="1" hangingPunct="1">
                <a:lnSpc>
                  <a:spcPct val="30000"/>
                </a:lnSpc>
                <a:spcBef>
                  <a:spcPct val="0"/>
                </a:spcBef>
                <a:buClrTx/>
                <a:buSzTx/>
                <a:buFontTx/>
                <a:buNone/>
              </a:pPr>
              <a:r>
                <a:rPr kumimoji="0" lang="en-US" altLang="zh-CN" sz="1800" b="1" smtClean="0">
                  <a:solidFill>
                    <a:schemeClr val="tx1"/>
                  </a:solidFill>
                  <a:latin typeface="Times New Roman" panose="02020603050405020304" pitchFamily="18" charset="0"/>
                </a:rPr>
                <a:t>.</a:t>
              </a:r>
              <a:endParaRPr kumimoji="0" lang="en-US" altLang="zh-CN" sz="1800" b="1" smtClean="0">
                <a:solidFill>
                  <a:schemeClr val="tx1"/>
                </a:solidFill>
                <a:latin typeface="Times New Roman" panose="02020603050405020304" pitchFamily="18" charset="0"/>
              </a:endParaRPr>
            </a:p>
            <a:p>
              <a:pPr algn="ctr" eaLnBrk="1" hangingPunct="1">
                <a:lnSpc>
                  <a:spcPct val="30000"/>
                </a:lnSpc>
                <a:spcBef>
                  <a:spcPct val="0"/>
                </a:spcBef>
                <a:buClrTx/>
                <a:buSzTx/>
                <a:buFontTx/>
                <a:buNone/>
              </a:pPr>
              <a:r>
                <a:rPr kumimoji="0" lang="en-US" altLang="zh-CN" sz="1800" b="1" smtClean="0">
                  <a:solidFill>
                    <a:schemeClr val="tx1"/>
                  </a:solidFill>
                  <a:latin typeface="Times New Roman" panose="02020603050405020304" pitchFamily="18" charset="0"/>
                </a:rPr>
                <a:t>.</a:t>
              </a:r>
              <a:endParaRPr kumimoji="0" lang="en-US" altLang="zh-CN" sz="1800" b="1">
                <a:solidFill>
                  <a:schemeClr val="tx1"/>
                </a:solidFill>
                <a:latin typeface="Times New Roman" panose="02020603050405020304" pitchFamily="18" charset="0"/>
              </a:endParaRPr>
            </a:p>
            <a:p>
              <a:pPr algn="ctr" eaLnBrk="1" hangingPunct="1">
                <a:lnSpc>
                  <a:spcPct val="30000"/>
                </a:lnSpc>
                <a:spcBef>
                  <a:spcPct val="0"/>
                </a:spcBef>
                <a:buClrTx/>
                <a:buSzTx/>
                <a:buFontTx/>
                <a:buNone/>
              </a:pPr>
              <a:r>
                <a:rPr kumimoji="0" lang="en-US" altLang="zh-CN" sz="1800" b="1">
                  <a:solidFill>
                    <a:schemeClr val="tx1"/>
                  </a:solidFill>
                  <a:latin typeface="Times New Roman" panose="02020603050405020304" pitchFamily="18" charset="0"/>
                </a:rPr>
                <a:t>.</a:t>
              </a:r>
              <a:endParaRPr kumimoji="0" lang="en-US" altLang="zh-CN" sz="1800" b="1">
                <a:solidFill>
                  <a:schemeClr val="tx1"/>
                </a:solidFill>
                <a:latin typeface="Times New Roman" panose="02020603050405020304" pitchFamily="18" charset="0"/>
              </a:endParaRPr>
            </a:p>
          </p:txBody>
        </p:sp>
        <p:sp>
          <p:nvSpPr>
            <p:cNvPr id="47110" name="Line 6"/>
            <p:cNvSpPr>
              <a:spLocks noChangeShapeType="1"/>
            </p:cNvSpPr>
            <p:nvPr/>
          </p:nvSpPr>
          <p:spPr bwMode="auto">
            <a:xfrm>
              <a:off x="1837" y="2387"/>
              <a:ext cx="1232" cy="91"/>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1" name="Line 7"/>
            <p:cNvSpPr>
              <a:spLocks noChangeShapeType="1"/>
            </p:cNvSpPr>
            <p:nvPr/>
          </p:nvSpPr>
          <p:spPr bwMode="auto">
            <a:xfrm>
              <a:off x="1837" y="2410"/>
              <a:ext cx="1232" cy="464"/>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2" name="Line 8"/>
            <p:cNvSpPr>
              <a:spLocks noChangeShapeType="1"/>
            </p:cNvSpPr>
            <p:nvPr/>
          </p:nvSpPr>
          <p:spPr bwMode="auto">
            <a:xfrm>
              <a:off x="1837" y="2750"/>
              <a:ext cx="1232" cy="396"/>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3" name="Line 9"/>
            <p:cNvSpPr>
              <a:spLocks noChangeShapeType="1"/>
            </p:cNvSpPr>
            <p:nvPr/>
          </p:nvSpPr>
          <p:spPr bwMode="auto">
            <a:xfrm>
              <a:off x="1837" y="2750"/>
              <a:ext cx="1232" cy="65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4" name="Text Box 10"/>
            <p:cNvSpPr txBox="1">
              <a:spLocks noChangeArrowheads="1"/>
            </p:cNvSpPr>
            <p:nvPr/>
          </p:nvSpPr>
          <p:spPr bwMode="auto">
            <a:xfrm>
              <a:off x="1742" y="3944"/>
              <a:ext cx="17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lgn="ctr" eaLnBrk="1" hangingPunct="1">
                <a:spcBef>
                  <a:spcPct val="0"/>
                </a:spcBef>
                <a:buClrTx/>
                <a:buSzTx/>
                <a:buFontTx/>
                <a:buNone/>
              </a:pPr>
              <a:r>
                <a:rPr kumimoji="0" lang="zh-CN" altLang="en-US" sz="1800">
                  <a:solidFill>
                    <a:schemeClr val="tx1"/>
                  </a:solidFill>
                  <a:latin typeface="Times New Roman" panose="02020603050405020304" pitchFamily="18" charset="0"/>
                </a:rPr>
                <a:t>排序</a:t>
              </a:r>
              <a:r>
                <a:rPr kumimoji="0" lang="en-US" altLang="zh-CN" sz="1800">
                  <a:solidFill>
                    <a:schemeClr val="tx1"/>
                  </a:solidFill>
                  <a:latin typeface="Times New Roman" panose="02020603050405020304" pitchFamily="18" charset="0"/>
                </a:rPr>
                <a:t>-</a:t>
              </a:r>
              <a:r>
                <a:rPr kumimoji="0" lang="zh-CN" altLang="en-US" sz="1800">
                  <a:solidFill>
                    <a:schemeClr val="tx1"/>
                  </a:solidFill>
                  <a:latin typeface="Times New Roman" panose="02020603050405020304" pitchFamily="18" charset="0"/>
                </a:rPr>
                <a:t>归并连接方法示意图</a:t>
              </a:r>
              <a:endParaRPr kumimoji="0" lang="zh-CN" altLang="en-US" sz="1800">
                <a:solidFill>
                  <a:schemeClr val="tx1"/>
                </a:solidFill>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6658" name="Rectangle 2"/>
          <p:cNvSpPr>
            <a:spLocks noGrp="1" noChangeArrowheads="1"/>
          </p:cNvSpPr>
          <p:nvPr>
            <p:ph type="title"/>
          </p:nvPr>
        </p:nvSpPr>
        <p:spPr/>
        <p:txBody>
          <a:bodyPr/>
          <a:lstStyle/>
          <a:p>
            <a:pPr>
              <a:defRPr/>
            </a:pP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排序</a:t>
            </a:r>
            <a:r>
              <a:rPr lang="en-US" altLang="zh-CN"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合并连接方法</a:t>
            </a:r>
            <a:endPar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155" name="Rectangle 3"/>
          <p:cNvSpPr>
            <a:spLocks noGrp="1" noChangeArrowheads="1"/>
          </p:cNvSpPr>
          <p:nvPr>
            <p:ph type="body" idx="1"/>
          </p:nvPr>
        </p:nvSpPr>
        <p:spPr>
          <a:xfrm>
            <a:off x="381000" y="1066800"/>
            <a:ext cx="8610600" cy="5126038"/>
          </a:xfrm>
        </p:spPr>
        <p:txBody>
          <a:bodyPr/>
          <a:lstStyle/>
          <a:p>
            <a:pPr>
              <a:lnSpc>
                <a:spcPct val="150000"/>
              </a:lnSpc>
            </a:pPr>
            <a:r>
              <a:rPr lang="en-US" altLang="zh-CN" sz="2400" smtClean="0">
                <a:solidFill>
                  <a:schemeClr val="tx1"/>
                </a:solidFill>
                <a:ea typeface="宋体" panose="02010600030101010101" pitchFamily="2" charset="-122"/>
              </a:rPr>
              <a:t>examinee</a:t>
            </a:r>
            <a:r>
              <a:rPr lang="zh-CN" altLang="en-US" sz="2400" smtClean="0">
                <a:solidFill>
                  <a:schemeClr val="tx1"/>
                </a:solidFill>
                <a:ea typeface="宋体" panose="02010600030101010101" pitchFamily="2" charset="-122"/>
              </a:rPr>
              <a:t>表和</a:t>
            </a:r>
            <a:r>
              <a:rPr lang="en-US" altLang="zh-CN" sz="2400" smtClean="0">
                <a:solidFill>
                  <a:schemeClr val="tx1"/>
                </a:solidFill>
                <a:ea typeface="宋体" panose="02010600030101010101" pitchFamily="2" charset="-122"/>
              </a:rPr>
              <a:t>eeexam</a:t>
            </a:r>
            <a:r>
              <a:rPr lang="zh-CN" altLang="en-US" sz="2400" smtClean="0">
                <a:solidFill>
                  <a:schemeClr val="tx1"/>
                </a:solidFill>
                <a:ea typeface="宋体" panose="02010600030101010101" pitchFamily="2" charset="-122"/>
              </a:rPr>
              <a:t>表都只要扫描一遍</a:t>
            </a:r>
            <a:endParaRPr lang="zh-CN" altLang="en-US" sz="2400" smtClean="0">
              <a:solidFill>
                <a:schemeClr val="tx1"/>
              </a:solidFill>
              <a:ea typeface="宋体" panose="02010600030101010101" pitchFamily="2" charset="-122"/>
            </a:endParaRPr>
          </a:p>
          <a:p>
            <a:pPr>
              <a:lnSpc>
                <a:spcPct val="150000"/>
              </a:lnSpc>
            </a:pPr>
            <a:r>
              <a:rPr lang="zh-CN" altLang="en-US" sz="2400" smtClean="0">
                <a:solidFill>
                  <a:schemeClr val="tx1"/>
                </a:solidFill>
                <a:ea typeface="宋体" panose="02010600030101010101" pitchFamily="2" charset="-122"/>
              </a:rPr>
              <a:t>如果</a:t>
            </a:r>
            <a:r>
              <a:rPr lang="en-US" altLang="zh-CN" sz="2400" smtClean="0">
                <a:solidFill>
                  <a:schemeClr val="tx1"/>
                </a:solidFill>
                <a:ea typeface="宋体" panose="02010600030101010101" pitchFamily="2" charset="-122"/>
              </a:rPr>
              <a:t>2</a:t>
            </a:r>
            <a:r>
              <a:rPr lang="zh-CN" altLang="en-US" sz="2400" smtClean="0">
                <a:solidFill>
                  <a:schemeClr val="tx1"/>
                </a:solidFill>
                <a:ea typeface="宋体" panose="02010600030101010101" pitchFamily="2" charset="-122"/>
              </a:rPr>
              <a:t>个表原来无序，执行时间要加上对两个表的排序时间</a:t>
            </a:r>
            <a:endParaRPr lang="zh-CN" altLang="en-US" sz="2400" smtClean="0">
              <a:solidFill>
                <a:schemeClr val="tx1"/>
              </a:solidFill>
              <a:ea typeface="宋体" panose="02010600030101010101" pitchFamily="2" charset="-122"/>
            </a:endParaRPr>
          </a:p>
          <a:p>
            <a:pPr>
              <a:lnSpc>
                <a:spcPct val="150000"/>
              </a:lnSpc>
            </a:pPr>
            <a:r>
              <a:rPr lang="zh-CN" altLang="en-US" sz="2400" smtClean="0">
                <a:solidFill>
                  <a:schemeClr val="tx1"/>
                </a:solidFill>
                <a:ea typeface="宋体" panose="02010600030101010101" pitchFamily="2" charset="-122"/>
              </a:rPr>
              <a:t>对于</a:t>
            </a:r>
            <a:r>
              <a:rPr lang="en-US" altLang="zh-CN" sz="2400" smtClean="0">
                <a:solidFill>
                  <a:schemeClr val="tx1"/>
                </a:solidFill>
                <a:ea typeface="宋体" panose="02010600030101010101" pitchFamily="2" charset="-122"/>
              </a:rPr>
              <a:t>2</a:t>
            </a:r>
            <a:r>
              <a:rPr lang="zh-CN" altLang="en-US" sz="2400" smtClean="0">
                <a:solidFill>
                  <a:schemeClr val="tx1"/>
                </a:solidFill>
                <a:ea typeface="宋体" panose="02010600030101010101" pitchFamily="2" charset="-122"/>
              </a:rPr>
              <a:t>个大表，先排序后使用</a:t>
            </a:r>
            <a:r>
              <a:rPr lang="en-US" altLang="zh-CN" sz="2400" smtClean="0">
                <a:solidFill>
                  <a:schemeClr val="tx1"/>
                </a:solidFill>
                <a:ea typeface="宋体" panose="02010600030101010101" pitchFamily="2" charset="-122"/>
              </a:rPr>
              <a:t>sort-merge join</a:t>
            </a:r>
            <a:r>
              <a:rPr lang="zh-CN" altLang="en-US" sz="2400" smtClean="0">
                <a:solidFill>
                  <a:schemeClr val="tx1"/>
                </a:solidFill>
                <a:ea typeface="宋体" panose="02010600030101010101" pitchFamily="2" charset="-122"/>
              </a:rPr>
              <a:t>方法执行连接，总的时间一般仍会大大减少 </a:t>
            </a:r>
            <a:endParaRPr lang="zh-CN" altLang="en-US" sz="2400"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索引</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连接</a:t>
            </a:r>
            <a:r>
              <a:rPr lang="en-US" altLang="zh-CN"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(index join)</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a:t>
            </a:r>
            <a:endPar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0179" name="Rectangle 3"/>
          <p:cNvSpPr>
            <a:spLocks noGrp="1" noChangeArrowheads="1"/>
          </p:cNvSpPr>
          <p:nvPr>
            <p:ph idx="1"/>
          </p:nvPr>
        </p:nvSpPr>
        <p:spPr/>
        <p:txBody>
          <a:bodyPr/>
          <a:lstStyle/>
          <a:p>
            <a:pPr>
              <a:lnSpc>
                <a:spcPts val="3300"/>
              </a:lnSpc>
              <a:buFont typeface="Wingdings" panose="05000000000000000000" pitchFamily="2" charset="2"/>
              <a:buNone/>
            </a:pPr>
            <a:r>
              <a:rPr lang="zh-CN" altLang="en-US" sz="2400" smtClean="0">
                <a:solidFill>
                  <a:schemeClr val="tx1"/>
                </a:solidFill>
                <a:ea typeface="宋体" panose="02010600030101010101" pitchFamily="2" charset="-122"/>
              </a:rPr>
              <a:t>① 在</a:t>
            </a:r>
            <a:r>
              <a:rPr lang="en-US" altLang="zh-CN" sz="2400" smtClean="0">
                <a:solidFill>
                  <a:schemeClr val="tx1"/>
                </a:solidFill>
                <a:ea typeface="宋体" panose="02010600030101010101" pitchFamily="2" charset="-122"/>
              </a:rPr>
              <a:t>eeexam</a:t>
            </a:r>
            <a:r>
              <a:rPr lang="zh-CN" altLang="en-US" sz="2400" smtClean="0">
                <a:solidFill>
                  <a:schemeClr val="tx1"/>
                </a:solidFill>
                <a:ea typeface="宋体" panose="02010600030101010101" pitchFamily="2" charset="-122"/>
              </a:rPr>
              <a:t>表上建立属性</a:t>
            </a:r>
            <a:r>
              <a:rPr lang="en-US" altLang="zh-CN" sz="2400" smtClean="0">
                <a:solidFill>
                  <a:schemeClr val="tx1"/>
                </a:solidFill>
                <a:ea typeface="宋体" panose="02010600030101010101" pitchFamily="2" charset="-122"/>
              </a:rPr>
              <a:t>eeid</a:t>
            </a:r>
            <a:r>
              <a:rPr lang="zh-CN" altLang="en-US" sz="2400" smtClean="0">
                <a:solidFill>
                  <a:schemeClr val="tx1"/>
                </a:solidFill>
                <a:ea typeface="宋体" panose="02010600030101010101" pitchFamily="2" charset="-122"/>
              </a:rPr>
              <a:t>的索引，如果原来没有该索引</a:t>
            </a:r>
            <a:endParaRPr lang="zh-CN" altLang="en-US" sz="2400" smtClean="0">
              <a:solidFill>
                <a:schemeClr val="tx1"/>
              </a:solidFill>
              <a:ea typeface="宋体" panose="02010600030101010101" pitchFamily="2" charset="-122"/>
            </a:endParaRPr>
          </a:p>
          <a:p>
            <a:pPr>
              <a:lnSpc>
                <a:spcPts val="3300"/>
              </a:lnSpc>
              <a:buFont typeface="Wingdings" panose="05000000000000000000" pitchFamily="2" charset="2"/>
              <a:buNone/>
            </a:pPr>
            <a:r>
              <a:rPr lang="zh-CN" altLang="en-US" sz="2400" smtClean="0">
                <a:solidFill>
                  <a:schemeClr val="tx1"/>
                </a:solidFill>
                <a:ea typeface="宋体" panose="02010600030101010101" pitchFamily="2" charset="-122"/>
              </a:rPr>
              <a:t>② 对</a:t>
            </a:r>
            <a:r>
              <a:rPr lang="en-US" altLang="zh-CN" sz="2400" smtClean="0">
                <a:solidFill>
                  <a:schemeClr val="tx1"/>
                </a:solidFill>
                <a:ea typeface="宋体" panose="02010600030101010101" pitchFamily="2" charset="-122"/>
              </a:rPr>
              <a:t>examinee</a:t>
            </a:r>
            <a:r>
              <a:rPr lang="zh-CN" altLang="en-US" sz="2400" smtClean="0">
                <a:solidFill>
                  <a:schemeClr val="tx1"/>
                </a:solidFill>
                <a:ea typeface="宋体" panose="02010600030101010101" pitchFamily="2" charset="-122"/>
              </a:rPr>
              <a:t>中每一个元组，由</a:t>
            </a:r>
            <a:r>
              <a:rPr lang="en-US" altLang="zh-CN" sz="2400" smtClean="0">
                <a:solidFill>
                  <a:schemeClr val="tx1"/>
                </a:solidFill>
                <a:ea typeface="宋体" panose="02010600030101010101" pitchFamily="2" charset="-122"/>
              </a:rPr>
              <a:t>eeid</a:t>
            </a:r>
            <a:r>
              <a:rPr lang="zh-CN" altLang="en-US" sz="2400" smtClean="0">
                <a:solidFill>
                  <a:schemeClr val="tx1"/>
                </a:solidFill>
                <a:ea typeface="宋体" panose="02010600030101010101" pitchFamily="2" charset="-122"/>
              </a:rPr>
              <a:t>值通过</a:t>
            </a:r>
            <a:r>
              <a:rPr lang="en-US" altLang="zh-CN" sz="2400" smtClean="0">
                <a:solidFill>
                  <a:schemeClr val="tx1"/>
                </a:solidFill>
                <a:ea typeface="宋体" panose="02010600030101010101" pitchFamily="2" charset="-122"/>
              </a:rPr>
              <a:t>eeexam</a:t>
            </a:r>
            <a:r>
              <a:rPr lang="zh-CN" altLang="en-US" sz="2400" smtClean="0">
                <a:solidFill>
                  <a:schemeClr val="tx1"/>
                </a:solidFill>
                <a:ea typeface="宋体" panose="02010600030101010101" pitchFamily="2" charset="-122"/>
              </a:rPr>
              <a:t>的索引查找相应的</a:t>
            </a:r>
            <a:r>
              <a:rPr lang="en-US" altLang="zh-CN" sz="2400" smtClean="0">
                <a:solidFill>
                  <a:schemeClr val="tx1"/>
                </a:solidFill>
                <a:ea typeface="宋体" panose="02010600030101010101" pitchFamily="2" charset="-122"/>
              </a:rPr>
              <a:t>eeexam</a:t>
            </a:r>
            <a:r>
              <a:rPr lang="zh-CN" altLang="en-US" sz="2400" smtClean="0">
                <a:solidFill>
                  <a:schemeClr val="tx1"/>
                </a:solidFill>
                <a:ea typeface="宋体" panose="02010600030101010101" pitchFamily="2" charset="-122"/>
              </a:rPr>
              <a:t>元组</a:t>
            </a:r>
            <a:endParaRPr lang="zh-CN" altLang="en-US" sz="2400" smtClean="0">
              <a:solidFill>
                <a:schemeClr val="tx1"/>
              </a:solidFill>
              <a:ea typeface="宋体" panose="02010600030101010101" pitchFamily="2" charset="-122"/>
            </a:endParaRPr>
          </a:p>
          <a:p>
            <a:pPr>
              <a:lnSpc>
                <a:spcPts val="3300"/>
              </a:lnSpc>
              <a:buNone/>
            </a:pPr>
            <a:r>
              <a:rPr lang="zh-CN" altLang="en-US" sz="2400" smtClean="0">
                <a:solidFill>
                  <a:schemeClr val="tx1"/>
                </a:solidFill>
                <a:ea typeface="宋体" panose="02010600030101010101" pitchFamily="2" charset="-122"/>
              </a:rPr>
              <a:t>③ 把这些</a:t>
            </a:r>
            <a:r>
              <a:rPr lang="en-US" altLang="zh-CN" sz="2400" smtClean="0">
                <a:solidFill>
                  <a:schemeClr val="tx1"/>
                </a:solidFill>
                <a:ea typeface="宋体" panose="02010600030101010101" pitchFamily="2" charset="-122"/>
              </a:rPr>
              <a:t>eeexam</a:t>
            </a:r>
            <a:r>
              <a:rPr lang="zh-CN" altLang="en-US" sz="2400" smtClean="0">
                <a:solidFill>
                  <a:schemeClr val="tx1"/>
                </a:solidFill>
                <a:ea typeface="宋体" panose="02010600030101010101" pitchFamily="2" charset="-122"/>
              </a:rPr>
              <a:t>元组和</a:t>
            </a:r>
            <a:r>
              <a:rPr lang="en-US" altLang="zh-CN" sz="2400">
                <a:solidFill>
                  <a:schemeClr val="tx1"/>
                </a:solidFill>
                <a:ea typeface="宋体" panose="02010600030101010101" pitchFamily="2" charset="-122"/>
              </a:rPr>
              <a:t>examinee</a:t>
            </a:r>
            <a:r>
              <a:rPr lang="zh-CN" altLang="en-US" sz="2400" smtClean="0">
                <a:solidFill>
                  <a:schemeClr val="tx1"/>
                </a:solidFill>
                <a:ea typeface="宋体" panose="02010600030101010101" pitchFamily="2" charset="-122"/>
              </a:rPr>
              <a:t>元组连接起来   </a:t>
            </a:r>
            <a:endParaRPr lang="zh-CN" altLang="en-US" sz="2400" smtClean="0">
              <a:solidFill>
                <a:schemeClr val="tx1"/>
              </a:solidFill>
              <a:ea typeface="宋体" panose="02010600030101010101" pitchFamily="2" charset="-122"/>
            </a:endParaRPr>
          </a:p>
          <a:p>
            <a:pPr marL="457200" lvl="1" indent="0">
              <a:lnSpc>
                <a:spcPts val="3300"/>
              </a:lnSpc>
              <a:buNone/>
            </a:pPr>
            <a:r>
              <a:rPr lang="zh-CN" altLang="en-US" smtClean="0">
                <a:solidFill>
                  <a:schemeClr val="tx1"/>
                </a:solidFill>
                <a:ea typeface="宋体" panose="02010600030101010101" pitchFamily="2" charset="-122"/>
              </a:rPr>
              <a:t>循环执行②③，直到</a:t>
            </a:r>
            <a:r>
              <a:rPr lang="en-US" altLang="zh-CN">
                <a:solidFill>
                  <a:schemeClr val="tx1"/>
                </a:solidFill>
                <a:ea typeface="宋体" panose="02010600030101010101" pitchFamily="2" charset="-122"/>
              </a:rPr>
              <a:t>examinee</a:t>
            </a:r>
            <a:r>
              <a:rPr lang="zh-CN" altLang="en-US" smtClean="0">
                <a:solidFill>
                  <a:schemeClr val="tx1"/>
                </a:solidFill>
                <a:ea typeface="宋体" panose="02010600030101010101" pitchFamily="2" charset="-122"/>
              </a:rPr>
              <a:t>表中的元组处理完为止 。</a:t>
            </a:r>
            <a:endParaRPr lang="zh-CN" altLang="en-US"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706" name="Rectangle 2"/>
          <p:cNvSpPr>
            <a:spLocks noGrp="1" noChangeArrowheads="1"/>
          </p:cNvSpPr>
          <p:nvPr>
            <p:ph type="title"/>
          </p:nvPr>
        </p:nvSpPr>
        <p:spPr/>
        <p:txBody>
          <a:bodyPr/>
          <a:lstStyle/>
          <a:p>
            <a:pPr>
              <a:buFont typeface="Wingdings" panose="05000000000000000000" pitchFamily="2" charset="2"/>
              <a:buNone/>
              <a:defRPr/>
            </a:pPr>
            <a:r>
              <a:rPr lang="en-US" altLang="zh-CN"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Hash</a:t>
            </a:r>
            <a:r>
              <a:rPr lang="en-US" altLang="zh-CN"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Join</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 </a:t>
            </a:r>
            <a:endPar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203" name="Rectangle 3"/>
          <p:cNvSpPr>
            <a:spLocks noGrp="1" noChangeArrowheads="1"/>
          </p:cNvSpPr>
          <p:nvPr>
            <p:ph type="body" idx="1"/>
          </p:nvPr>
        </p:nvSpPr>
        <p:spPr>
          <a:xfrm>
            <a:off x="228600" y="1143000"/>
            <a:ext cx="8507413" cy="4495800"/>
          </a:xfrm>
        </p:spPr>
        <p:txBody>
          <a:bodyPr/>
          <a:lstStyle/>
          <a:p>
            <a:pPr lvl="1"/>
            <a:r>
              <a:rPr lang="zh-CN" altLang="en-US" smtClean="0">
                <a:solidFill>
                  <a:schemeClr val="tx1"/>
                </a:solidFill>
                <a:ea typeface="宋体" panose="02010600030101010101" pitchFamily="2" charset="-122"/>
              </a:rPr>
              <a:t>把连接属性作为</a:t>
            </a:r>
            <a:r>
              <a:rPr lang="en-US" altLang="zh-CN" smtClean="0">
                <a:solidFill>
                  <a:schemeClr val="tx1"/>
                </a:solidFill>
                <a:ea typeface="宋体" panose="02010600030101010101" pitchFamily="2" charset="-122"/>
              </a:rPr>
              <a:t>hash</a:t>
            </a:r>
            <a:r>
              <a:rPr lang="zh-CN" altLang="en-US" smtClean="0">
                <a:solidFill>
                  <a:schemeClr val="tx1"/>
                </a:solidFill>
                <a:ea typeface="宋体" panose="02010600030101010101" pitchFamily="2" charset="-122"/>
              </a:rPr>
              <a:t>码，用同一个</a:t>
            </a:r>
            <a:r>
              <a:rPr lang="en-US" altLang="zh-CN" smtClean="0">
                <a:solidFill>
                  <a:schemeClr val="tx1"/>
                </a:solidFill>
                <a:ea typeface="宋体" panose="02010600030101010101" pitchFamily="2" charset="-122"/>
              </a:rPr>
              <a:t>hash</a:t>
            </a:r>
            <a:r>
              <a:rPr lang="zh-CN" altLang="en-US" smtClean="0">
                <a:solidFill>
                  <a:schemeClr val="tx1"/>
                </a:solidFill>
                <a:ea typeface="宋体" panose="02010600030101010101" pitchFamily="2" charset="-122"/>
              </a:rPr>
              <a:t>函数把</a:t>
            </a:r>
            <a:r>
              <a:rPr lang="en-US" altLang="zh-CN" smtClean="0">
                <a:solidFill>
                  <a:schemeClr val="tx1"/>
                </a:solidFill>
                <a:ea typeface="宋体" panose="02010600030101010101" pitchFamily="2" charset="-122"/>
              </a:rPr>
              <a:t>R</a:t>
            </a:r>
            <a:r>
              <a:rPr lang="zh-CN" altLang="en-US" smtClean="0">
                <a:solidFill>
                  <a:schemeClr val="tx1"/>
                </a:solidFill>
                <a:ea typeface="宋体" panose="02010600030101010101" pitchFamily="2" charset="-122"/>
              </a:rPr>
              <a:t>和</a:t>
            </a:r>
            <a:r>
              <a:rPr lang="en-US" altLang="zh-CN" smtClean="0">
                <a:solidFill>
                  <a:schemeClr val="tx1"/>
                </a:solidFill>
                <a:ea typeface="宋体" panose="02010600030101010101" pitchFamily="2" charset="-122"/>
              </a:rPr>
              <a:t>S</a:t>
            </a:r>
            <a:r>
              <a:rPr lang="zh-CN" altLang="en-US" smtClean="0">
                <a:solidFill>
                  <a:schemeClr val="tx1"/>
                </a:solidFill>
                <a:ea typeface="宋体" panose="02010600030101010101" pitchFamily="2" charset="-122"/>
              </a:rPr>
              <a:t>中的元组散列到特定的桶中。</a:t>
            </a:r>
            <a:endParaRPr lang="en-US" altLang="zh-CN" smtClean="0">
              <a:solidFill>
                <a:schemeClr val="tx1"/>
              </a:solidFill>
              <a:ea typeface="宋体" panose="02010600030101010101" pitchFamily="2" charset="-122"/>
            </a:endParaRPr>
          </a:p>
          <a:p>
            <a:pPr lvl="1"/>
            <a:r>
              <a:rPr lang="zh-CN" altLang="en-US" smtClean="0">
                <a:solidFill>
                  <a:schemeClr val="tx1"/>
                </a:solidFill>
                <a:ea typeface="宋体" panose="02010600030101010101" pitchFamily="2" charset="-122"/>
              </a:rPr>
              <a:t>散列连接</a:t>
            </a:r>
            <a:endParaRPr lang="zh-CN" altLang="en-US" smtClean="0">
              <a:solidFill>
                <a:schemeClr val="tx1"/>
              </a:solidFill>
              <a:ea typeface="宋体" panose="02010600030101010101" pitchFamily="2" charset="-122"/>
            </a:endParaRPr>
          </a:p>
          <a:p>
            <a:pPr lvl="2"/>
            <a:r>
              <a:rPr lang="zh-CN" altLang="en-US" sz="2400" smtClean="0">
                <a:solidFill>
                  <a:schemeClr val="tx1"/>
                </a:solidFill>
                <a:ea typeface="宋体" panose="02010600030101010101" pitchFamily="2" charset="-122"/>
              </a:rPr>
              <a:t>  适用于自然连接和等值连接。</a:t>
            </a:r>
            <a:endParaRPr lang="zh-CN" altLang="en-US" sz="2400" smtClean="0">
              <a:solidFill>
                <a:schemeClr val="tx1"/>
              </a:solidFill>
              <a:ea typeface="宋体" panose="02010600030101010101" pitchFamily="2" charset="-122"/>
            </a:endParaRPr>
          </a:p>
          <a:p>
            <a:pPr lvl="1"/>
            <a:endParaRPr lang="en-US" altLang="zh-CN"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706" name="Rectangle 2"/>
          <p:cNvSpPr>
            <a:spLocks noGrp="1" noChangeArrowheads="1"/>
          </p:cNvSpPr>
          <p:nvPr>
            <p:ph type="title"/>
          </p:nvPr>
        </p:nvSpPr>
        <p:spPr/>
        <p:txBody>
          <a:bodyPr/>
          <a:lstStyle/>
          <a:p>
            <a:pPr>
              <a:buFont typeface="Wingdings" panose="05000000000000000000" pitchFamily="2" charset="2"/>
              <a:buNone/>
              <a:defRPr/>
            </a:pPr>
            <a:r>
              <a:rPr lang="en-US" altLang="zh-CN"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Hash</a:t>
            </a:r>
            <a:r>
              <a:rPr lang="en-US" altLang="zh-CN"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Join</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方法 </a:t>
            </a:r>
            <a:endPar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251" name="Rectangle 3"/>
          <p:cNvSpPr>
            <a:spLocks noGrp="1" noChangeArrowheads="1"/>
          </p:cNvSpPr>
          <p:nvPr>
            <p:ph type="body" idx="1"/>
          </p:nvPr>
        </p:nvSpPr>
        <p:spPr>
          <a:xfrm>
            <a:off x="228600" y="1143000"/>
            <a:ext cx="8507413" cy="4495800"/>
          </a:xfrm>
        </p:spPr>
        <p:txBody>
          <a:bodyPr/>
          <a:lstStyle/>
          <a:p>
            <a:pPr lvl="0"/>
            <a:r>
              <a:rPr lang="zh-CN" altLang="zh-CN" dirty="0">
                <a:solidFill>
                  <a:schemeClr val="tx1"/>
                </a:solidFill>
              </a:rPr>
              <a:t>划分阶段：</a:t>
            </a:r>
            <a:endParaRPr lang="zh-CN" altLang="zh-CN" sz="2800" dirty="0">
              <a:solidFill>
                <a:schemeClr val="tx1"/>
              </a:solidFill>
            </a:endParaRPr>
          </a:p>
          <a:p>
            <a:r>
              <a:rPr lang="zh-CN" altLang="zh-CN" dirty="0">
                <a:solidFill>
                  <a:schemeClr val="tx1"/>
                </a:solidFill>
              </a:rPr>
              <a:t>对包含较少元组的表（比如</a:t>
            </a:r>
            <a:r>
              <a:rPr lang="en-US" altLang="zh-CN" dirty="0">
                <a:solidFill>
                  <a:schemeClr val="tx1"/>
                </a:solidFill>
              </a:rPr>
              <a:t>examinee</a:t>
            </a:r>
            <a:r>
              <a:rPr lang="zh-CN" altLang="zh-CN" dirty="0">
                <a:solidFill>
                  <a:schemeClr val="tx1"/>
                </a:solidFill>
              </a:rPr>
              <a:t>）进行一遍处理；把它的元组按</a:t>
            </a:r>
            <a:r>
              <a:rPr lang="en-US" altLang="zh-CN" dirty="0">
                <a:solidFill>
                  <a:schemeClr val="tx1"/>
                </a:solidFill>
              </a:rPr>
              <a:t>hash</a:t>
            </a:r>
            <a:r>
              <a:rPr lang="zh-CN" altLang="zh-CN" dirty="0">
                <a:solidFill>
                  <a:schemeClr val="tx1"/>
                </a:solidFill>
              </a:rPr>
              <a:t>函数分散到</a:t>
            </a:r>
            <a:r>
              <a:rPr lang="en-US" altLang="zh-CN" dirty="0">
                <a:solidFill>
                  <a:schemeClr val="tx1"/>
                </a:solidFill>
              </a:rPr>
              <a:t>hash</a:t>
            </a:r>
            <a:r>
              <a:rPr lang="zh-CN" altLang="zh-CN" dirty="0">
                <a:solidFill>
                  <a:schemeClr val="tx1"/>
                </a:solidFill>
              </a:rPr>
              <a:t>表的桶中。</a:t>
            </a:r>
            <a:endParaRPr lang="zh-CN" altLang="zh-CN" dirty="0">
              <a:solidFill>
                <a:schemeClr val="tx1"/>
              </a:solidFill>
            </a:endParaRPr>
          </a:p>
          <a:p>
            <a:pPr lvl="0"/>
            <a:r>
              <a:rPr lang="zh-CN" altLang="zh-CN" dirty="0">
                <a:solidFill>
                  <a:schemeClr val="tx1"/>
                </a:solidFill>
              </a:rPr>
              <a:t>试探阶段，也称为联接阶段：</a:t>
            </a:r>
            <a:r>
              <a:rPr lang="en-US" altLang="zh-CN" dirty="0">
                <a:solidFill>
                  <a:schemeClr val="tx1"/>
                </a:solidFill>
              </a:rPr>
              <a:t> </a:t>
            </a:r>
            <a:endParaRPr lang="zh-CN" altLang="zh-CN" sz="2800" dirty="0">
              <a:solidFill>
                <a:schemeClr val="tx1"/>
              </a:solidFill>
            </a:endParaRPr>
          </a:p>
          <a:p>
            <a:r>
              <a:rPr lang="zh-CN" altLang="zh-CN" dirty="0">
                <a:solidFill>
                  <a:schemeClr val="tx1"/>
                </a:solidFill>
              </a:rPr>
              <a:t>对另一个表（比如</a:t>
            </a:r>
            <a:r>
              <a:rPr lang="en-US" altLang="zh-CN" dirty="0" err="1">
                <a:solidFill>
                  <a:schemeClr val="tx1"/>
                </a:solidFill>
              </a:rPr>
              <a:t>eeexam</a:t>
            </a:r>
            <a:r>
              <a:rPr lang="zh-CN" altLang="zh-CN" dirty="0">
                <a:solidFill>
                  <a:schemeClr val="tx1"/>
                </a:solidFill>
              </a:rPr>
              <a:t>）进行一遍处理；把</a:t>
            </a:r>
            <a:r>
              <a:rPr lang="en-US" altLang="zh-CN" dirty="0" err="1">
                <a:solidFill>
                  <a:schemeClr val="tx1"/>
                </a:solidFill>
              </a:rPr>
              <a:t>eeexam</a:t>
            </a:r>
            <a:r>
              <a:rPr lang="zh-CN" altLang="zh-CN" dirty="0">
                <a:solidFill>
                  <a:schemeClr val="tx1"/>
                </a:solidFill>
              </a:rPr>
              <a:t>的元组散列到适当的</a:t>
            </a:r>
            <a:r>
              <a:rPr lang="en-US" altLang="zh-CN" dirty="0">
                <a:solidFill>
                  <a:schemeClr val="tx1"/>
                </a:solidFill>
              </a:rPr>
              <a:t>hash</a:t>
            </a:r>
            <a:r>
              <a:rPr lang="zh-CN" altLang="zh-CN" dirty="0">
                <a:solidFill>
                  <a:schemeClr val="tx1"/>
                </a:solidFill>
              </a:rPr>
              <a:t>桶中。</a:t>
            </a:r>
            <a:endParaRPr lang="zh-CN" altLang="zh-CN" dirty="0">
              <a:solidFill>
                <a:schemeClr val="tx1"/>
              </a:solidFill>
            </a:endParaRPr>
          </a:p>
          <a:p>
            <a:pPr lvl="0"/>
            <a:r>
              <a:rPr lang="zh-CN" altLang="zh-CN" dirty="0">
                <a:solidFill>
                  <a:schemeClr val="tx1"/>
                </a:solidFill>
              </a:rPr>
              <a:t>把每一个</a:t>
            </a:r>
            <a:r>
              <a:rPr lang="en-US" altLang="zh-CN" sz="2800" dirty="0" err="1">
                <a:solidFill>
                  <a:schemeClr val="tx1"/>
                </a:solidFill>
              </a:rPr>
              <a:t>eeexam</a:t>
            </a:r>
            <a:r>
              <a:rPr lang="zh-CN" altLang="zh-CN" sz="2800" dirty="0">
                <a:solidFill>
                  <a:schemeClr val="tx1"/>
                </a:solidFill>
              </a:rPr>
              <a:t>的元组</a:t>
            </a:r>
            <a:r>
              <a:rPr lang="zh-CN" altLang="zh-CN" dirty="0">
                <a:solidFill>
                  <a:schemeClr val="tx1"/>
                </a:solidFill>
              </a:rPr>
              <a:t>与桶中所有来自</a:t>
            </a:r>
            <a:r>
              <a:rPr lang="en-US" altLang="zh-CN" sz="2800" dirty="0">
                <a:solidFill>
                  <a:schemeClr val="tx1"/>
                </a:solidFill>
              </a:rPr>
              <a:t>examinee</a:t>
            </a:r>
            <a:r>
              <a:rPr lang="zh-CN" altLang="zh-CN" dirty="0">
                <a:solidFill>
                  <a:schemeClr val="tx1"/>
                </a:solidFill>
              </a:rPr>
              <a:t>并与之相匹配的元组联接起来。</a:t>
            </a:r>
            <a:endParaRPr lang="zh-CN" altLang="zh-CN" sz="2800" dirty="0">
              <a:solidFill>
                <a:schemeClr val="tx1"/>
              </a:solidFill>
            </a:endParaRPr>
          </a:p>
          <a:p>
            <a:pPr marL="457200" lvl="1" indent="0">
              <a:buNone/>
            </a:pPr>
            <a:endParaRPr lang="zh-CN" altLang="en-US"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730" name="Rectangle 2"/>
          <p:cNvSpPr>
            <a:spLocks noGrp="1" noChangeArrowheads="1"/>
          </p:cNvSpPr>
          <p:nvPr>
            <p:ph type="title"/>
          </p:nvPr>
        </p:nvSpPr>
        <p:spPr>
          <a:xfrm>
            <a:off x="510381" y="277318"/>
            <a:ext cx="8077200" cy="609600"/>
          </a:xfrm>
        </p:spPr>
        <p:txBody>
          <a:bodyPr/>
          <a:lstStyle/>
          <a:p>
            <a:pPr>
              <a:defRPr/>
            </a:pP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基于</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启发式规则</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的连接操作优化</a:t>
            </a:r>
            <a:endParaRPr lang="en-US" altLang="zh-CN"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5299" name="Rectangle 3"/>
          <p:cNvSpPr>
            <a:spLocks noGrp="1" noChangeArrowheads="1"/>
          </p:cNvSpPr>
          <p:nvPr>
            <p:ph type="body" idx="1"/>
          </p:nvPr>
        </p:nvSpPr>
        <p:spPr>
          <a:xfrm>
            <a:off x="228600" y="914400"/>
            <a:ext cx="8640763" cy="5105400"/>
          </a:xfrm>
        </p:spPr>
        <p:txBody>
          <a:bodyPr/>
          <a:lstStyle/>
          <a:p>
            <a:pPr>
              <a:lnSpc>
                <a:spcPct val="130000"/>
              </a:lnSpc>
            </a:pPr>
            <a:r>
              <a:rPr lang="zh-CN" altLang="en-US" sz="2400" b="1" dirty="0" smtClean="0">
                <a:solidFill>
                  <a:schemeClr val="tx1"/>
                </a:solidFill>
                <a:ea typeface="宋体" panose="02010600030101010101" pitchFamily="2" charset="-122"/>
              </a:rPr>
              <a:t>连接操作的启发式规则：</a:t>
            </a:r>
            <a:endParaRPr lang="en-US" altLang="zh-CN" sz="2400" b="1" dirty="0" smtClean="0">
              <a:solidFill>
                <a:schemeClr val="tx1"/>
              </a:solidFill>
              <a:ea typeface="宋体" panose="02010600030101010101" pitchFamily="2" charset="-122"/>
            </a:endParaRPr>
          </a:p>
          <a:p>
            <a:r>
              <a:rPr lang="en-US" altLang="zh-CN" dirty="0">
                <a:solidFill>
                  <a:schemeClr val="tx1"/>
                </a:solidFill>
              </a:rPr>
              <a:t>1. </a:t>
            </a:r>
            <a:r>
              <a:rPr lang="zh-CN" altLang="zh-CN" dirty="0">
                <a:solidFill>
                  <a:schemeClr val="tx1"/>
                </a:solidFill>
              </a:rPr>
              <a:t>如果两个表都已经按照联接属性排序：选用排序</a:t>
            </a:r>
            <a:r>
              <a:rPr lang="en-US" altLang="zh-CN" dirty="0">
                <a:solidFill>
                  <a:schemeClr val="tx1"/>
                </a:solidFill>
              </a:rPr>
              <a:t>-</a:t>
            </a:r>
            <a:r>
              <a:rPr lang="zh-CN" altLang="zh-CN" dirty="0">
                <a:solidFill>
                  <a:schemeClr val="tx1"/>
                </a:solidFill>
              </a:rPr>
              <a:t>合并方法。</a:t>
            </a:r>
            <a:endParaRPr lang="zh-CN" altLang="zh-CN" dirty="0">
              <a:solidFill>
                <a:schemeClr val="tx1"/>
              </a:solidFill>
            </a:endParaRPr>
          </a:p>
          <a:p>
            <a:r>
              <a:rPr lang="en-US" altLang="zh-CN" dirty="0">
                <a:solidFill>
                  <a:schemeClr val="tx1"/>
                </a:solidFill>
              </a:rPr>
              <a:t>2. </a:t>
            </a:r>
            <a:r>
              <a:rPr lang="zh-CN" altLang="zh-CN" dirty="0">
                <a:solidFill>
                  <a:schemeClr val="tx1"/>
                </a:solidFill>
              </a:rPr>
              <a:t>如果一个表在联接属性上有索引：选用索引联接方法。</a:t>
            </a:r>
            <a:endParaRPr lang="zh-CN" altLang="zh-CN" dirty="0">
              <a:solidFill>
                <a:schemeClr val="tx1"/>
              </a:solidFill>
            </a:endParaRPr>
          </a:p>
          <a:p>
            <a:r>
              <a:rPr lang="en-US" altLang="zh-CN" dirty="0">
                <a:solidFill>
                  <a:schemeClr val="tx1"/>
                </a:solidFill>
              </a:rPr>
              <a:t>3. </a:t>
            </a:r>
            <a:r>
              <a:rPr lang="zh-CN" altLang="zh-CN" dirty="0">
                <a:solidFill>
                  <a:schemeClr val="tx1"/>
                </a:solidFill>
              </a:rPr>
              <a:t>如果上面两个规则都不适用，其中一个表较小，选用</a:t>
            </a:r>
            <a:r>
              <a:rPr lang="en-US" altLang="zh-CN" dirty="0">
                <a:solidFill>
                  <a:schemeClr val="tx1"/>
                </a:solidFill>
              </a:rPr>
              <a:t>Hash join</a:t>
            </a:r>
            <a:r>
              <a:rPr lang="zh-CN" altLang="zh-CN" dirty="0">
                <a:solidFill>
                  <a:schemeClr val="tx1"/>
                </a:solidFill>
              </a:rPr>
              <a:t>方法。</a:t>
            </a:r>
            <a:endParaRPr lang="zh-CN" altLang="zh-CN" dirty="0">
              <a:solidFill>
                <a:schemeClr val="tx1"/>
              </a:solidFill>
            </a:endParaRPr>
          </a:p>
          <a:p>
            <a:r>
              <a:rPr lang="en-US" altLang="zh-CN" dirty="0">
                <a:solidFill>
                  <a:schemeClr val="tx1"/>
                </a:solidFill>
              </a:rPr>
              <a:t>4. </a:t>
            </a:r>
            <a:r>
              <a:rPr lang="zh-CN" altLang="zh-CN" dirty="0">
                <a:solidFill>
                  <a:schemeClr val="tx1"/>
                </a:solidFill>
              </a:rPr>
              <a:t>可以选用嵌套循环方法，并选择其中较小的表，确切地讲是占用的块数</a:t>
            </a:r>
            <a:r>
              <a:rPr lang="en-US" altLang="zh-CN" dirty="0">
                <a:solidFill>
                  <a:schemeClr val="tx1"/>
                </a:solidFill>
              </a:rPr>
              <a:t>(B)</a:t>
            </a:r>
            <a:r>
              <a:rPr lang="zh-CN" altLang="zh-CN" dirty="0">
                <a:solidFill>
                  <a:schemeClr val="tx1"/>
                </a:solidFill>
              </a:rPr>
              <a:t>较少的表，作为外表（外循环的表）。</a:t>
            </a:r>
            <a:endParaRPr lang="zh-CN" altLang="zh-CN" dirty="0">
              <a:solidFill>
                <a:schemeClr val="tx1"/>
              </a:solidFill>
            </a:endParaRPr>
          </a:p>
          <a:p>
            <a:pPr>
              <a:lnSpc>
                <a:spcPct val="130000"/>
              </a:lnSpc>
            </a:pPr>
            <a:endParaRPr lang="zh-CN" altLang="en-US" sz="2400" b="1" dirty="0" smtClean="0">
              <a:solidFill>
                <a:schemeClr val="tx1"/>
              </a:solidFill>
              <a:ea typeface="宋体" panose="02010600030101010101" pitchFamily="2" charset="-122"/>
            </a:endParaRPr>
          </a:p>
          <a:p>
            <a:pPr>
              <a:lnSpc>
                <a:spcPct val="130000"/>
              </a:lnSpc>
              <a:buFont typeface="Wingdings" panose="05000000000000000000" pitchFamily="2" charset="2"/>
              <a:buNone/>
            </a:pPr>
            <a:r>
              <a:rPr lang="zh-CN" altLang="en-US" sz="2400" dirty="0" smtClean="0">
                <a:solidFill>
                  <a:schemeClr val="tx1"/>
                </a:solidFill>
                <a:ea typeface="宋体" panose="02010600030101010101" pitchFamily="2" charset="-122"/>
              </a:rPr>
              <a:t>	</a:t>
            </a:r>
            <a:endParaRPr lang="zh-CN" altLang="en-US" dirty="0" smtClean="0">
              <a:solidFill>
                <a:schemeClr val="tx1"/>
              </a:solidFill>
              <a:ea typeface="宋体" panose="02010600030101010101" pitchFamily="2" charset="-122"/>
            </a:endParaRPr>
          </a:p>
          <a:p>
            <a:pPr>
              <a:lnSpc>
                <a:spcPct val="90000"/>
              </a:lnSpc>
              <a:buFont typeface="Wingdings" panose="05000000000000000000" pitchFamily="2" charset="2"/>
              <a:buNone/>
            </a:pPr>
            <a:r>
              <a:rPr lang="zh-CN" altLang="en-US" sz="1600" dirty="0" smtClean="0">
                <a:solidFill>
                  <a:schemeClr val="tx1"/>
                </a:solidFill>
                <a:ea typeface="宋体" panose="02010600030101010101" pitchFamily="2" charset="-122"/>
              </a:rPr>
              <a:t>	</a:t>
            </a:r>
            <a:endParaRPr lang="zh-CN" altLang="en-US" sz="1600"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610" name="Rectangle 2"/>
          <p:cNvSpPr>
            <a:spLocks noChangeArrowheads="1"/>
          </p:cNvSpPr>
          <p:nvPr/>
        </p:nvSpPr>
        <p:spPr bwMode="auto">
          <a:xfrm>
            <a:off x="685800" y="152400"/>
            <a:ext cx="7772400" cy="914400"/>
          </a:xfrm>
          <a:prstGeom prst="rect">
            <a:avLst/>
          </a:prstGeom>
          <a:noFill/>
          <a:ln w="9525">
            <a:noFill/>
            <a:miter lim="800000"/>
          </a:ln>
        </p:spPr>
        <p:txBody>
          <a:bodyPr anchor="ctr"/>
          <a:lstStyle/>
          <a:p>
            <a:pPr>
              <a:defRPr/>
            </a:pPr>
            <a:r>
              <a:rPr kumimoji="1" lang="zh-CN" altLang="en-US" sz="3200" b="1" dirty="0">
                <a:latin typeface="Times New Roman" panose="02020603050405020304" pitchFamily="18" charset="0"/>
                <a:cs typeface="Times New Roman" panose="02020603050405020304" pitchFamily="18" charset="0"/>
              </a:rPr>
              <a:t>查询优化问题的提出</a:t>
            </a:r>
            <a:endParaRPr kumimoji="1" lang="zh-CN" altLang="en-US" sz="3200" b="1" dirty="0">
              <a:latin typeface="Times New Roman" panose="02020603050405020304" pitchFamily="18" charset="0"/>
              <a:cs typeface="Times New Roman" panose="02020603050405020304" pitchFamily="18" charset="0"/>
            </a:endParaRPr>
          </a:p>
        </p:txBody>
      </p:sp>
      <p:sp>
        <p:nvSpPr>
          <p:cNvPr id="1476611" name="Rectangle 3"/>
          <p:cNvSpPr>
            <a:spLocks noChangeArrowheads="1"/>
          </p:cNvSpPr>
          <p:nvPr/>
        </p:nvSpPr>
        <p:spPr bwMode="auto">
          <a:xfrm>
            <a:off x="457200" y="10668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lnSpc>
                <a:spcPct val="120000"/>
              </a:lnSpc>
              <a:buClr>
                <a:schemeClr val="tx1"/>
              </a:buClr>
              <a:buFont typeface="Wingdings" panose="05000000000000000000" pitchFamily="2" charset="2"/>
              <a:buChar char="l"/>
            </a:pPr>
            <a:r>
              <a:rPr lang="zh-CN" altLang="en-US" sz="2400" dirty="0">
                <a:solidFill>
                  <a:schemeClr val="tx1"/>
                </a:solidFill>
                <a:latin typeface="宋体" panose="02010600030101010101" pitchFamily="2" charset="-122"/>
              </a:rPr>
              <a:t> 一个查询可以有多种</a:t>
            </a:r>
            <a:r>
              <a:rPr lang="en-US" altLang="zh-CN" sz="2400" dirty="0">
                <a:solidFill>
                  <a:schemeClr val="tx1"/>
                </a:solidFill>
                <a:latin typeface="宋体" panose="02010600030101010101" pitchFamily="2" charset="-122"/>
              </a:rPr>
              <a:t>SQL</a:t>
            </a:r>
            <a:r>
              <a:rPr lang="zh-CN" altLang="en-US" sz="2400" dirty="0">
                <a:solidFill>
                  <a:schemeClr val="tx1"/>
                </a:solidFill>
                <a:latin typeface="宋体" panose="02010600030101010101" pitchFamily="2" charset="-122"/>
              </a:rPr>
              <a:t>表达方式； </a:t>
            </a:r>
            <a:endParaRPr lang="zh-CN" altLang="en-US" sz="2400" dirty="0">
              <a:solidFill>
                <a:schemeClr val="tx1"/>
              </a:solidFill>
              <a:latin typeface="宋体" panose="02010600030101010101" pitchFamily="2" charset="-122"/>
              <a:sym typeface="Symbol" panose="05050102010706020507" pitchFamily="18" charset="2"/>
            </a:endParaRPr>
          </a:p>
        </p:txBody>
      </p:sp>
      <p:sp>
        <p:nvSpPr>
          <p:cNvPr id="17412" name="矩形 1"/>
          <p:cNvSpPr>
            <a:spLocks noChangeArrowheads="1"/>
          </p:cNvSpPr>
          <p:nvPr/>
        </p:nvSpPr>
        <p:spPr bwMode="auto">
          <a:xfrm>
            <a:off x="838200" y="2013679"/>
            <a:ext cx="4572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a:defRPr>
                <a:solidFill>
                  <a:schemeClr val="tx1"/>
                </a:solidFill>
                <a:latin typeface="Arial" panose="020B0604020202020204" pitchFamily="34" charset="0"/>
                <a:ea typeface="宋体" panose="02010600030101010101" pitchFamily="2" charset="-122"/>
              </a:defRPr>
            </a:lvl1pPr>
            <a:lvl2pPr marL="990600" indent="-51943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buFont typeface="Wingdings" panose="05000000000000000000" pitchFamily="2" charset="2"/>
              <a:buNone/>
            </a:pPr>
            <a:r>
              <a:rPr lang="zh-CN" altLang="en-US" sz="2400" b="1" dirty="0"/>
              <a:t>查询报考</a:t>
            </a:r>
            <a:r>
              <a:rPr lang="en-US" altLang="zh-CN" sz="2400" b="1" dirty="0"/>
              <a:t>3</a:t>
            </a:r>
            <a:r>
              <a:rPr lang="zh-CN" altLang="en-US" sz="2400" b="1" dirty="0"/>
              <a:t>号考试的学生姓名</a:t>
            </a:r>
            <a:endParaRPr lang="en-US" altLang="zh-CN" sz="2400" b="1" dirty="0"/>
          </a:p>
          <a:p>
            <a:pPr>
              <a:lnSpc>
                <a:spcPct val="90000"/>
              </a:lnSpc>
              <a:buFont typeface="Wingdings" panose="05000000000000000000" pitchFamily="2" charset="2"/>
              <a:buNone/>
            </a:pPr>
            <a:endParaRPr lang="zh-CN" altLang="en-US" sz="2000" b="1" dirty="0"/>
          </a:p>
          <a:p>
            <a:pPr lvl="1">
              <a:lnSpc>
                <a:spcPct val="90000"/>
              </a:lnSpc>
            </a:pPr>
            <a:r>
              <a:rPr lang="en-US" altLang="zh-CN" sz="2000" b="1" dirty="0"/>
              <a:t>SQL</a:t>
            </a:r>
            <a:r>
              <a:rPr lang="zh-CN" altLang="en-US" sz="2000" b="1" dirty="0"/>
              <a:t>表示</a:t>
            </a:r>
            <a:r>
              <a:rPr lang="en-US" altLang="zh-CN" sz="2000" b="1" dirty="0"/>
              <a:t>1:</a:t>
            </a:r>
            <a:endParaRPr lang="en-US" altLang="zh-CN" sz="2000" b="1" dirty="0"/>
          </a:p>
          <a:p>
            <a:pPr lvl="1">
              <a:lnSpc>
                <a:spcPct val="90000"/>
              </a:lnSpc>
              <a:buClr>
                <a:schemeClr val="accent1"/>
              </a:buClr>
              <a:buFont typeface="Wingdings" panose="05000000000000000000" pitchFamily="2" charset="2"/>
              <a:buNone/>
            </a:pPr>
            <a:r>
              <a:rPr lang="en-US" altLang="zh-CN" sz="2200" b="1" dirty="0">
                <a:solidFill>
                  <a:schemeClr val="tx1">
                    <a:lumMod val="75000"/>
                  </a:schemeClr>
                </a:solidFill>
              </a:rPr>
              <a:t>select </a:t>
            </a:r>
            <a:r>
              <a:rPr lang="en-US" altLang="zh-CN" sz="2200" b="1" dirty="0" err="1" smtClean="0">
                <a:solidFill>
                  <a:schemeClr val="tx1">
                    <a:lumMod val="75000"/>
                  </a:schemeClr>
                </a:solidFill>
              </a:rPr>
              <a:t>eename</a:t>
            </a:r>
            <a:endParaRPr lang="en-US" altLang="zh-CN" sz="2200" b="1" dirty="0">
              <a:solidFill>
                <a:schemeClr val="tx1">
                  <a:lumMod val="75000"/>
                </a:schemeClr>
              </a:solidFill>
            </a:endParaRPr>
          </a:p>
          <a:p>
            <a:pPr lvl="1">
              <a:lnSpc>
                <a:spcPct val="90000"/>
              </a:lnSpc>
              <a:buClr>
                <a:schemeClr val="accent1"/>
              </a:buClr>
              <a:buFont typeface="Wingdings" panose="05000000000000000000" pitchFamily="2" charset="2"/>
              <a:buNone/>
            </a:pPr>
            <a:r>
              <a:rPr lang="en-US" altLang="zh-CN" sz="2200" b="1" dirty="0">
                <a:solidFill>
                  <a:schemeClr val="tx1">
                    <a:lumMod val="75000"/>
                  </a:schemeClr>
                </a:solidFill>
              </a:rPr>
              <a:t>from </a:t>
            </a:r>
            <a:r>
              <a:rPr lang="en-US" altLang="zh-CN" sz="2200" b="1" dirty="0" smtClean="0">
                <a:solidFill>
                  <a:schemeClr val="tx1">
                    <a:lumMod val="75000"/>
                  </a:schemeClr>
                </a:solidFill>
              </a:rPr>
              <a:t>examinee, </a:t>
            </a:r>
            <a:r>
              <a:rPr lang="en-US" altLang="zh-CN" sz="2200" b="1" dirty="0" err="1" smtClean="0">
                <a:solidFill>
                  <a:schemeClr val="tx1">
                    <a:lumMod val="75000"/>
                  </a:schemeClr>
                </a:solidFill>
              </a:rPr>
              <a:t>eeexam</a:t>
            </a:r>
            <a:endParaRPr lang="en-US" altLang="zh-CN" sz="2200" b="1" dirty="0">
              <a:solidFill>
                <a:schemeClr val="tx1">
                  <a:lumMod val="75000"/>
                </a:schemeClr>
              </a:solidFill>
            </a:endParaRPr>
          </a:p>
          <a:p>
            <a:pPr lvl="1">
              <a:lnSpc>
                <a:spcPct val="90000"/>
              </a:lnSpc>
              <a:buClr>
                <a:schemeClr val="accent1"/>
              </a:buClr>
              <a:buFont typeface="Wingdings" panose="05000000000000000000" pitchFamily="2" charset="2"/>
              <a:buNone/>
            </a:pPr>
            <a:r>
              <a:rPr lang="en-US" altLang="zh-CN" sz="2200" b="1" dirty="0">
                <a:solidFill>
                  <a:schemeClr val="tx1">
                    <a:lumMod val="75000"/>
                  </a:schemeClr>
                </a:solidFill>
              </a:rPr>
              <a:t>where </a:t>
            </a:r>
            <a:r>
              <a:rPr lang="en-US" altLang="zh-CN" sz="2200" b="1" dirty="0" err="1" smtClean="0">
                <a:solidFill>
                  <a:schemeClr val="tx1">
                    <a:lumMod val="75000"/>
                  </a:schemeClr>
                </a:solidFill>
              </a:rPr>
              <a:t>examinee.eeid</a:t>
            </a:r>
            <a:r>
              <a:rPr lang="en-US" altLang="zh-CN" sz="2200" b="1" dirty="0" smtClean="0">
                <a:solidFill>
                  <a:schemeClr val="tx1">
                    <a:lumMod val="75000"/>
                  </a:schemeClr>
                </a:solidFill>
              </a:rPr>
              <a:t>=</a:t>
            </a:r>
            <a:r>
              <a:rPr lang="en-US" altLang="zh-CN" sz="2200" b="1" dirty="0" err="1" smtClean="0">
                <a:solidFill>
                  <a:schemeClr val="tx1">
                    <a:lumMod val="75000"/>
                  </a:schemeClr>
                </a:solidFill>
              </a:rPr>
              <a:t>eeexam.eeid</a:t>
            </a:r>
            <a:r>
              <a:rPr lang="en-US" altLang="zh-CN" sz="2200" b="1" dirty="0" smtClean="0">
                <a:solidFill>
                  <a:schemeClr val="tx1">
                    <a:lumMod val="75000"/>
                  </a:schemeClr>
                </a:solidFill>
              </a:rPr>
              <a:t> </a:t>
            </a:r>
            <a:r>
              <a:rPr lang="en-US" altLang="zh-CN" sz="2200" b="1" dirty="0">
                <a:solidFill>
                  <a:schemeClr val="tx1">
                    <a:lumMod val="75000"/>
                  </a:schemeClr>
                </a:solidFill>
              </a:rPr>
              <a:t>and </a:t>
            </a:r>
            <a:r>
              <a:rPr lang="en-US" altLang="zh-CN" sz="2200" b="1" dirty="0" err="1">
                <a:solidFill>
                  <a:schemeClr val="tx1">
                    <a:lumMod val="75000"/>
                  </a:schemeClr>
                </a:solidFill>
              </a:rPr>
              <a:t>eid</a:t>
            </a:r>
            <a:r>
              <a:rPr lang="en-US" altLang="zh-CN" sz="2200" b="1" dirty="0">
                <a:solidFill>
                  <a:schemeClr val="tx1">
                    <a:lumMod val="75000"/>
                  </a:schemeClr>
                </a:solidFill>
              </a:rPr>
              <a:t>=‘3’;</a:t>
            </a:r>
            <a:endParaRPr lang="en-US" altLang="zh-CN" sz="2200" b="1" dirty="0">
              <a:solidFill>
                <a:schemeClr val="tx1">
                  <a:lumMod val="75000"/>
                </a:schemeClr>
              </a:solidFill>
            </a:endParaRPr>
          </a:p>
        </p:txBody>
      </p:sp>
      <p:sp>
        <p:nvSpPr>
          <p:cNvPr id="17413" name="矩形 8"/>
          <p:cNvSpPr>
            <a:spLocks noChangeArrowheads="1"/>
          </p:cNvSpPr>
          <p:nvPr/>
        </p:nvSpPr>
        <p:spPr bwMode="auto">
          <a:xfrm>
            <a:off x="5257800" y="2617038"/>
            <a:ext cx="4114800" cy="185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990600" indent="-51943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lvl="1">
              <a:lnSpc>
                <a:spcPct val="90000"/>
              </a:lnSpc>
              <a:spcBef>
                <a:spcPct val="0"/>
              </a:spcBef>
              <a:buClrTx/>
              <a:buSzTx/>
              <a:buFontTx/>
              <a:buNone/>
            </a:pPr>
            <a:r>
              <a:rPr kumimoji="0" lang="en-US" altLang="zh-CN" sz="2000" b="1" dirty="0">
                <a:solidFill>
                  <a:schemeClr val="tx1"/>
                </a:solidFill>
                <a:latin typeface="Arial" panose="020B0604020202020204" pitchFamily="34" charset="0"/>
              </a:rPr>
              <a:t>SQL</a:t>
            </a:r>
            <a:r>
              <a:rPr kumimoji="0" lang="zh-CN" altLang="en-US" sz="2000" b="1" dirty="0">
                <a:solidFill>
                  <a:schemeClr val="tx1"/>
                </a:solidFill>
                <a:latin typeface="Arial" panose="020B0604020202020204" pitchFamily="34" charset="0"/>
              </a:rPr>
              <a:t>表示</a:t>
            </a:r>
            <a:r>
              <a:rPr kumimoji="0" lang="en-US" altLang="zh-CN" sz="2000" b="1" dirty="0">
                <a:solidFill>
                  <a:schemeClr val="tx1"/>
                </a:solidFill>
                <a:latin typeface="Arial" panose="020B0604020202020204" pitchFamily="34" charset="0"/>
              </a:rPr>
              <a:t>2:</a:t>
            </a:r>
            <a:endParaRPr kumimoji="0" lang="en-US" altLang="zh-CN" sz="2000" b="1" dirty="0">
              <a:solidFill>
                <a:schemeClr val="tx1"/>
              </a:solidFill>
              <a:latin typeface="Arial" panose="020B0604020202020204" pitchFamily="34" charset="0"/>
            </a:endParaRPr>
          </a:p>
          <a:p>
            <a:pPr lvl="1">
              <a:lnSpc>
                <a:spcPct val="90000"/>
              </a:lnSpc>
              <a:buClr>
                <a:schemeClr val="accent1"/>
              </a:buClr>
              <a:buNone/>
            </a:pPr>
            <a:r>
              <a:rPr kumimoji="0" lang="en-US" altLang="zh-CN" sz="2200" b="1" dirty="0">
                <a:solidFill>
                  <a:schemeClr val="tx1">
                    <a:lumMod val="75000"/>
                  </a:schemeClr>
                </a:solidFill>
                <a:latin typeface="Arial" panose="020B0604020202020204" pitchFamily="34" charset="0"/>
              </a:rPr>
              <a:t>select </a:t>
            </a:r>
            <a:r>
              <a:rPr lang="en-US" altLang="zh-CN" sz="2200" b="1" dirty="0" err="1" smtClean="0">
                <a:solidFill>
                  <a:schemeClr val="tx1">
                    <a:lumMod val="75000"/>
                  </a:schemeClr>
                </a:solidFill>
                <a:latin typeface="Arial" panose="020B0604020202020204" pitchFamily="34" charset="0"/>
              </a:rPr>
              <a:t>eename</a:t>
            </a:r>
            <a:endParaRPr lang="en-US" altLang="zh-CN" sz="2200" b="1" dirty="0" smtClean="0">
              <a:solidFill>
                <a:schemeClr val="tx1">
                  <a:lumMod val="75000"/>
                </a:schemeClr>
              </a:solidFill>
              <a:latin typeface="Arial" panose="020B0604020202020204" pitchFamily="34" charset="0"/>
            </a:endParaRPr>
          </a:p>
          <a:p>
            <a:pPr lvl="1">
              <a:lnSpc>
                <a:spcPct val="90000"/>
              </a:lnSpc>
              <a:buClr>
                <a:schemeClr val="accent1"/>
              </a:buClr>
              <a:buNone/>
            </a:pPr>
            <a:r>
              <a:rPr kumimoji="0" lang="en-US" altLang="zh-CN" sz="2200" b="1" dirty="0" smtClean="0">
                <a:solidFill>
                  <a:schemeClr val="tx1">
                    <a:lumMod val="75000"/>
                  </a:schemeClr>
                </a:solidFill>
                <a:latin typeface="Arial" panose="020B0604020202020204" pitchFamily="34" charset="0"/>
              </a:rPr>
              <a:t>from </a:t>
            </a:r>
            <a:r>
              <a:rPr lang="en-US" altLang="zh-CN" sz="2200" b="1" dirty="0" smtClean="0">
                <a:solidFill>
                  <a:schemeClr val="tx1">
                    <a:lumMod val="75000"/>
                  </a:schemeClr>
                </a:solidFill>
                <a:latin typeface="Arial" panose="020B0604020202020204" pitchFamily="34" charset="0"/>
              </a:rPr>
              <a:t>examinee</a:t>
            </a:r>
            <a:r>
              <a:rPr kumimoji="0" lang="en-US" altLang="zh-CN" sz="2200" b="1" dirty="0" smtClean="0">
                <a:solidFill>
                  <a:schemeClr val="tx1">
                    <a:lumMod val="75000"/>
                  </a:schemeClr>
                </a:solidFill>
                <a:latin typeface="Arial" panose="020B0604020202020204" pitchFamily="34" charset="0"/>
              </a:rPr>
              <a:t> </a:t>
            </a:r>
            <a:r>
              <a:rPr kumimoji="0" lang="en-US" altLang="zh-CN" sz="2200" b="1" dirty="0">
                <a:solidFill>
                  <a:schemeClr val="tx1">
                    <a:lumMod val="75000"/>
                  </a:schemeClr>
                </a:solidFill>
                <a:latin typeface="Arial" panose="020B0604020202020204" pitchFamily="34" charset="0"/>
              </a:rPr>
              <a:t>natural join </a:t>
            </a:r>
            <a:r>
              <a:rPr lang="en-US" altLang="zh-CN" sz="2200" b="1" dirty="0" err="1" smtClean="0">
                <a:solidFill>
                  <a:schemeClr val="tx1">
                    <a:lumMod val="75000"/>
                  </a:schemeClr>
                </a:solidFill>
                <a:latin typeface="Arial" panose="020B0604020202020204" pitchFamily="34" charset="0"/>
              </a:rPr>
              <a:t>eeexam</a:t>
            </a:r>
            <a:endParaRPr lang="en-US" altLang="zh-CN" sz="2200" b="1" dirty="0" smtClean="0">
              <a:solidFill>
                <a:schemeClr val="tx1">
                  <a:lumMod val="75000"/>
                </a:schemeClr>
              </a:solidFill>
              <a:latin typeface="Arial" panose="020B0604020202020204" pitchFamily="34" charset="0"/>
            </a:endParaRPr>
          </a:p>
          <a:p>
            <a:pPr lvl="1">
              <a:lnSpc>
                <a:spcPct val="90000"/>
              </a:lnSpc>
              <a:spcBef>
                <a:spcPct val="0"/>
              </a:spcBef>
              <a:buClr>
                <a:schemeClr val="accent1"/>
              </a:buClr>
              <a:buSzTx/>
              <a:buFont typeface="Wingdings" panose="05000000000000000000" pitchFamily="2" charset="2"/>
              <a:buNone/>
            </a:pPr>
            <a:r>
              <a:rPr kumimoji="0" lang="en-US" altLang="zh-CN" sz="2200" b="1" dirty="0" smtClean="0">
                <a:solidFill>
                  <a:schemeClr val="tx1">
                    <a:lumMod val="75000"/>
                  </a:schemeClr>
                </a:solidFill>
                <a:latin typeface="Arial" panose="020B0604020202020204" pitchFamily="34" charset="0"/>
              </a:rPr>
              <a:t>where  </a:t>
            </a:r>
            <a:r>
              <a:rPr kumimoji="0" lang="en-US" altLang="zh-CN" sz="2200" b="1" dirty="0" err="1">
                <a:solidFill>
                  <a:schemeClr val="tx1">
                    <a:lumMod val="75000"/>
                  </a:schemeClr>
                </a:solidFill>
                <a:latin typeface="Arial" panose="020B0604020202020204" pitchFamily="34" charset="0"/>
              </a:rPr>
              <a:t>eid</a:t>
            </a:r>
            <a:r>
              <a:rPr kumimoji="0" lang="en-US" altLang="zh-CN" sz="2200" b="1" dirty="0">
                <a:solidFill>
                  <a:schemeClr val="tx1">
                    <a:lumMod val="75000"/>
                  </a:schemeClr>
                </a:solidFill>
                <a:latin typeface="Arial" panose="020B0604020202020204" pitchFamily="34" charset="0"/>
              </a:rPr>
              <a:t>=‘3’;</a:t>
            </a:r>
            <a:endParaRPr kumimoji="0" lang="en-US" altLang="zh-CN" sz="2200" b="1" dirty="0">
              <a:solidFill>
                <a:schemeClr val="tx1">
                  <a:lumMod val="75000"/>
                </a:schemeClr>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476611"/>
                                        </p:tgtEl>
                                        <p:attrNameLst>
                                          <p:attrName>style.visibility</p:attrName>
                                        </p:attrNameLst>
                                      </p:cBhvr>
                                      <p:to>
                                        <p:strVal val="visible"/>
                                      </p:to>
                                    </p:set>
                                    <p:anim calcmode="lin" valueType="num">
                                      <p:cBhvr>
                                        <p:cTn id="7" dur="500" fill="hold"/>
                                        <p:tgtEl>
                                          <p:spTgt spid="1476611"/>
                                        </p:tgtEl>
                                        <p:attrNameLst>
                                          <p:attrName>ppt_x</p:attrName>
                                        </p:attrNameLst>
                                      </p:cBhvr>
                                      <p:tavLst>
                                        <p:tav tm="0">
                                          <p:val>
                                            <p:strVal val="#ppt_x-#ppt_w/2"/>
                                          </p:val>
                                        </p:tav>
                                        <p:tav tm="100000">
                                          <p:val>
                                            <p:strVal val="#ppt_x"/>
                                          </p:val>
                                        </p:tav>
                                      </p:tavLst>
                                    </p:anim>
                                    <p:anim calcmode="lin" valueType="num">
                                      <p:cBhvr>
                                        <p:cTn id="8" dur="500" fill="hold"/>
                                        <p:tgtEl>
                                          <p:spTgt spid="1476611"/>
                                        </p:tgtEl>
                                        <p:attrNameLst>
                                          <p:attrName>ppt_y</p:attrName>
                                        </p:attrNameLst>
                                      </p:cBhvr>
                                      <p:tavLst>
                                        <p:tav tm="0">
                                          <p:val>
                                            <p:strVal val="#ppt_y"/>
                                          </p:val>
                                        </p:tav>
                                        <p:tav tm="100000">
                                          <p:val>
                                            <p:strVal val="#ppt_y"/>
                                          </p:val>
                                        </p:tav>
                                      </p:tavLst>
                                    </p:anim>
                                    <p:anim calcmode="lin" valueType="num">
                                      <p:cBhvr>
                                        <p:cTn id="9" dur="500" fill="hold"/>
                                        <p:tgtEl>
                                          <p:spTgt spid="1476611"/>
                                        </p:tgtEl>
                                        <p:attrNameLst>
                                          <p:attrName>ppt_w</p:attrName>
                                        </p:attrNameLst>
                                      </p:cBhvr>
                                      <p:tavLst>
                                        <p:tav tm="0">
                                          <p:val>
                                            <p:fltVal val="0"/>
                                          </p:val>
                                        </p:tav>
                                        <p:tav tm="100000">
                                          <p:val>
                                            <p:strVal val="#ppt_w"/>
                                          </p:val>
                                        </p:tav>
                                      </p:tavLst>
                                    </p:anim>
                                    <p:anim calcmode="lin" valueType="num">
                                      <p:cBhvr>
                                        <p:cTn id="10" dur="500" fill="hold"/>
                                        <p:tgtEl>
                                          <p:spTgt spid="1476611"/>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6611" grpId="0"/>
      <p:bldP spid="17412" grpId="0"/>
      <p:bldP spid="174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a:xfrm>
            <a:off x="609600" y="152400"/>
            <a:ext cx="8223250" cy="762000"/>
          </a:xfrm>
        </p:spPr>
        <p:txBody>
          <a:bodyPr/>
          <a:lstStyle/>
          <a:p>
            <a:pPr>
              <a:defRPr/>
            </a:pP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查询</a:t>
            </a: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优化</a:t>
            </a:r>
            <a:endParaRPr lang="en-US" altLang="zh-CN"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98115" name="Rectangle 3"/>
          <p:cNvSpPr>
            <a:spLocks noGrp="1" noChangeArrowheads="1"/>
          </p:cNvSpPr>
          <p:nvPr>
            <p:ph type="body" idx="1"/>
          </p:nvPr>
        </p:nvSpPr>
        <p:spPr>
          <a:xfrm>
            <a:off x="825500" y="1295400"/>
            <a:ext cx="6807200" cy="4668838"/>
          </a:xfrm>
        </p:spPr>
        <p:txBody>
          <a:bodyPr/>
          <a:lstStyle/>
          <a:p>
            <a:pPr>
              <a:lnSpc>
                <a:spcPct val="150000"/>
              </a:lnSpc>
              <a:defRPr/>
            </a:pPr>
            <a:r>
              <a:rPr lang="en-US" altLang="zh-CN" sz="2800" b="1" dirty="0" err="1" smtClean="0">
                <a:solidFill>
                  <a:schemeClr val="tx1"/>
                </a:solidFill>
                <a:latin typeface="宋体" panose="02010600030101010101" pitchFamily="2" charset="-122"/>
                <a:ea typeface="宋体" panose="02010600030101010101" pitchFamily="2" charset="-122"/>
              </a:rPr>
              <a:t>查询处理过程</a:t>
            </a:r>
            <a:r>
              <a:rPr lang="zh-CN" altLang="en-US" sz="2800" b="1" dirty="0" smtClean="0">
                <a:solidFill>
                  <a:schemeClr val="tx1"/>
                </a:solidFill>
                <a:latin typeface="宋体" panose="02010600030101010101" pitchFamily="2" charset="-122"/>
                <a:ea typeface="宋体" panose="02010600030101010101" pitchFamily="2" charset="-122"/>
              </a:rPr>
              <a:t>及</a:t>
            </a:r>
            <a:r>
              <a:rPr lang="en-US" altLang="zh-CN" sz="2800" b="1" dirty="0" err="1" smtClean="0">
                <a:solidFill>
                  <a:schemeClr val="tx1"/>
                </a:solidFill>
                <a:latin typeface="宋体" panose="02010600030101010101" pitchFamily="2" charset="-122"/>
                <a:ea typeface="宋体" panose="02010600030101010101" pitchFamily="2" charset="-122"/>
              </a:rPr>
              <a:t>查询</a:t>
            </a:r>
            <a:r>
              <a:rPr lang="zh-CN" altLang="en-US" sz="2800" b="1" dirty="0" smtClean="0">
                <a:solidFill>
                  <a:schemeClr val="tx1"/>
                </a:solidFill>
                <a:latin typeface="宋体" panose="02010600030101010101" pitchFamily="2" charset="-122"/>
                <a:ea typeface="宋体" panose="02010600030101010101" pitchFamily="2" charset="-122"/>
              </a:rPr>
              <a:t>优化问题</a:t>
            </a:r>
            <a:endParaRPr lang="en-US" altLang="zh-CN" sz="2800" b="1" dirty="0" smtClean="0">
              <a:solidFill>
                <a:schemeClr val="tx1"/>
              </a:solidFill>
              <a:latin typeface="宋体" panose="02010600030101010101" pitchFamily="2" charset="-122"/>
              <a:ea typeface="宋体" panose="02010600030101010101" pitchFamily="2" charset="-122"/>
            </a:endParaRPr>
          </a:p>
          <a:p>
            <a:pPr>
              <a:lnSpc>
                <a:spcPct val="150000"/>
              </a:lnSpc>
              <a:defRPr/>
            </a:pPr>
            <a:r>
              <a:rPr lang="zh-CN" altLang="en-US" sz="2800" b="1" dirty="0">
                <a:solidFill>
                  <a:schemeClr val="tx1"/>
                </a:solidFill>
                <a:latin typeface="宋体" panose="02010600030101010101" pitchFamily="2" charset="-122"/>
                <a:ea typeface="宋体" panose="02010600030101010101" pitchFamily="2" charset="-122"/>
              </a:rPr>
              <a:t>关系代数表达式的等价变换与优化</a:t>
            </a:r>
            <a:endParaRPr lang="zh-CN" altLang="en-US" sz="2800" b="1" dirty="0">
              <a:solidFill>
                <a:schemeClr val="tx1"/>
              </a:solidFill>
              <a:latin typeface="宋体" panose="02010600030101010101" pitchFamily="2" charset="-122"/>
              <a:ea typeface="宋体" panose="02010600030101010101" pitchFamily="2" charset="-122"/>
            </a:endParaRPr>
          </a:p>
          <a:p>
            <a:pPr>
              <a:lnSpc>
                <a:spcPct val="150000"/>
              </a:lnSpc>
              <a:defRPr/>
            </a:pPr>
            <a:r>
              <a:rPr lang="zh-CN" altLang="en-US" sz="2800" b="1" dirty="0">
                <a:solidFill>
                  <a:schemeClr val="tx1"/>
                </a:solidFill>
                <a:latin typeface="宋体" panose="02010600030101010101" pitchFamily="2" charset="-122"/>
                <a:ea typeface="宋体" panose="02010600030101010101" pitchFamily="2" charset="-122"/>
              </a:rPr>
              <a:t>实现关系运算的算法与优化　</a:t>
            </a:r>
            <a:r>
              <a:rPr lang="zh-CN" altLang="en-US" sz="2800" b="1" dirty="0" smtClean="0">
                <a:solidFill>
                  <a:schemeClr val="tx1"/>
                </a:solidFill>
                <a:latin typeface="宋体" panose="02010600030101010101" pitchFamily="2" charset="-122"/>
                <a:ea typeface="宋体" panose="02010600030101010101" pitchFamily="2" charset="-122"/>
              </a:rPr>
              <a:t>　　　　　</a:t>
            </a:r>
            <a:endParaRPr lang="zh-CN" altLang="en-US" sz="2800" b="1" dirty="0" smtClean="0">
              <a:solidFill>
                <a:schemeClr val="tx1"/>
              </a:solidFill>
              <a:latin typeface="宋体" panose="02010600030101010101" pitchFamily="2" charset="-122"/>
              <a:ea typeface="宋体" panose="02010600030101010101" pitchFamily="2" charset="-122"/>
            </a:endParaRPr>
          </a:p>
          <a:p>
            <a:pPr>
              <a:lnSpc>
                <a:spcPct val="150000"/>
              </a:lnSpc>
              <a:defRPr/>
            </a:pPr>
            <a:r>
              <a:rPr lang="zh-CN" altLang="en-US" sz="2800" b="1" dirty="0">
                <a:solidFill>
                  <a:srgbClr val="C00000"/>
                </a:solidFill>
                <a:effectLst>
                  <a:outerShdw blurRad="38100" dist="38100" dir="2700000" algn="tl">
                    <a:srgbClr val="C0C0C0"/>
                  </a:outerShdw>
                </a:effectLst>
                <a:ea typeface="宋体" panose="02010600030101010101" pitchFamily="2" charset="-122"/>
              </a:rPr>
              <a:t>表达式的求值方法与优化</a:t>
            </a:r>
            <a:endParaRPr lang="zh-CN" altLang="en-US" sz="2800" b="1" dirty="0">
              <a:solidFill>
                <a:srgbClr val="C00000"/>
              </a:solidFill>
              <a:effectLst>
                <a:outerShdw blurRad="38100" dist="38100" dir="2700000" algn="tl">
                  <a:srgbClr val="C0C0C0"/>
                </a:outerShdw>
              </a:effectLst>
              <a:ea typeface="宋体" panose="02010600030101010101" pitchFamily="2" charset="-122"/>
            </a:endParaRPr>
          </a:p>
          <a:p>
            <a:pPr>
              <a:lnSpc>
                <a:spcPct val="150000"/>
              </a:lnSpc>
              <a:defRPr/>
            </a:pPr>
            <a:r>
              <a:rPr lang="zh-CN" altLang="en-US" sz="2800" b="1" dirty="0">
                <a:solidFill>
                  <a:schemeClr val="tx1"/>
                </a:solidFill>
                <a:latin typeface="宋体" panose="02010600030101010101" pitchFamily="2" charset="-122"/>
                <a:ea typeface="宋体" panose="02010600030101010101" pitchFamily="2" charset="-122"/>
              </a:rPr>
              <a:t>基于代价的定量优化</a:t>
            </a:r>
            <a:endParaRPr lang="zh-CN" altLang="en-US" sz="2800" b="1"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None/>
              <a:defRPr/>
            </a:pPr>
            <a:endParaRPr lang="zh-CN" altLang="en-US" sz="2800" dirty="0" smtClean="0">
              <a:solidFill>
                <a:schemeClr val="tx1"/>
              </a:solidFill>
              <a:latin typeface="宋体" panose="02010600030101010101" pitchFamily="2" charset="-122"/>
              <a:ea typeface="宋体" panose="02010600030101010101" pitchFamily="2" charset="-122"/>
            </a:endParaRPr>
          </a:p>
        </p:txBody>
      </p:sp>
      <p:sp>
        <p:nvSpPr>
          <p:cNvPr id="56324"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spcBef>
                <a:spcPct val="0"/>
              </a:spcBef>
              <a:buClrTx/>
              <a:buSzTx/>
              <a:buFontTx/>
              <a:buNone/>
            </a:pPr>
            <a:endParaRPr kumimoji="0" lang="zh-CN" altLang="en-US" sz="160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0098" name="Rectangle 2"/>
          <p:cNvSpPr>
            <a:spLocks noChangeArrowheads="1"/>
          </p:cNvSpPr>
          <p:nvPr/>
        </p:nvSpPr>
        <p:spPr bwMode="auto">
          <a:xfrm>
            <a:off x="533400" y="152400"/>
            <a:ext cx="8077200" cy="914400"/>
          </a:xfrm>
          <a:prstGeom prst="rect">
            <a:avLst/>
          </a:prstGeom>
          <a:noFill/>
          <a:ln w="9525">
            <a:noFill/>
            <a:miter lim="800000"/>
          </a:ln>
        </p:spPr>
        <p:txBody>
          <a:bodyPr anchor="ctr"/>
          <a:lstStyle/>
          <a:p>
            <a:pPr>
              <a:defRPr/>
            </a:pPr>
            <a:r>
              <a:rPr kumimoji="1" lang="zh-CN" altLang="en-US" sz="3200" b="1" dirty="0">
                <a:latin typeface="Times New Roman" panose="02020603050405020304" pitchFamily="18" charset="0"/>
                <a:cs typeface="Times New Roman" panose="02020603050405020304" pitchFamily="18" charset="0"/>
              </a:rPr>
              <a:t>表达式的求值方法</a:t>
            </a:r>
            <a:endParaRPr kumimoji="1" lang="zh-CN" altLang="en-US" sz="3200" b="1" dirty="0">
              <a:latin typeface="Times New Roman" panose="02020603050405020304" pitchFamily="18" charset="0"/>
              <a:cs typeface="Times New Roman" panose="02020603050405020304" pitchFamily="18" charset="0"/>
            </a:endParaRPr>
          </a:p>
        </p:txBody>
      </p:sp>
      <p:sp>
        <p:nvSpPr>
          <p:cNvPr id="70659" name="Rectangle 3"/>
          <p:cNvSpPr>
            <a:spLocks noChangeArrowheads="1"/>
          </p:cNvSpPr>
          <p:nvPr/>
        </p:nvSpPr>
        <p:spPr bwMode="auto">
          <a:xfrm>
            <a:off x="0" y="1066800"/>
            <a:ext cx="9144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901700" indent="-358775">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lnSpc>
                <a:spcPct val="120000"/>
              </a:lnSpc>
              <a:buClr>
                <a:schemeClr val="tx1"/>
              </a:buClr>
              <a:buFont typeface="Wingdings" panose="05000000000000000000" pitchFamily="2" charset="2"/>
              <a:buChar char="Ø"/>
            </a:pPr>
            <a:r>
              <a:rPr lang="zh-CN" altLang="en-US" sz="2400" dirty="0">
                <a:solidFill>
                  <a:schemeClr val="tx1"/>
                </a:solidFill>
                <a:latin typeface="宋体" panose="02010600030101010101" pitchFamily="2" charset="-122"/>
              </a:rPr>
              <a:t>实体化计算方法</a:t>
            </a:r>
            <a:endParaRPr lang="zh-CN" altLang="en-US" sz="2400" dirty="0">
              <a:solidFill>
                <a:schemeClr val="tx1"/>
              </a:solidFill>
              <a:latin typeface="宋体" panose="02010600030101010101" pitchFamily="2" charset="-122"/>
            </a:endParaRPr>
          </a:p>
          <a:p>
            <a:pPr lvl="1">
              <a:lnSpc>
                <a:spcPct val="120000"/>
              </a:lnSpc>
              <a:buClr>
                <a:schemeClr val="tx1"/>
              </a:buClr>
              <a:buFont typeface="Wingdings" panose="05000000000000000000" pitchFamily="2" charset="2"/>
              <a:buChar char="Ø"/>
            </a:pPr>
            <a:r>
              <a:rPr lang="zh-CN" altLang="en-US" dirty="0">
                <a:solidFill>
                  <a:schemeClr val="tx1"/>
                </a:solidFill>
                <a:latin typeface="宋体" panose="02010600030101010101" pitchFamily="2" charset="-122"/>
              </a:rPr>
              <a:t>以适当的顺序每次执行表达式里的一个关系运算，每次计算的结果都被保存</a:t>
            </a:r>
            <a:r>
              <a:rPr lang="en-US" altLang="zh-CN" dirty="0">
                <a:solidFill>
                  <a:schemeClr val="tx1"/>
                </a:solidFill>
                <a:latin typeface="宋体" panose="02010600030101010101" pitchFamily="2" charset="-122"/>
              </a:rPr>
              <a:t>(</a:t>
            </a:r>
            <a:r>
              <a:rPr lang="zh-CN" altLang="en-US" dirty="0">
                <a:solidFill>
                  <a:schemeClr val="tx1"/>
                </a:solidFill>
                <a:latin typeface="宋体" panose="02010600030101010101" pitchFamily="2" charset="-122"/>
              </a:rPr>
              <a:t>实体化</a:t>
            </a:r>
            <a:r>
              <a:rPr lang="en-US" altLang="zh-CN" dirty="0">
                <a:solidFill>
                  <a:schemeClr val="tx1"/>
                </a:solidFill>
                <a:latin typeface="宋体" panose="02010600030101010101" pitchFamily="2" charset="-122"/>
              </a:rPr>
              <a:t>)</a:t>
            </a:r>
            <a:r>
              <a:rPr lang="zh-CN" altLang="en-US" dirty="0">
                <a:solidFill>
                  <a:schemeClr val="tx1"/>
                </a:solidFill>
                <a:latin typeface="宋体" panose="02010600030101010101" pitchFamily="2" charset="-122"/>
              </a:rPr>
              <a:t>到一个临时关系中以备后面的运算使用。</a:t>
            </a:r>
            <a:endParaRPr lang="zh-CN" altLang="en-US" sz="2800" dirty="0">
              <a:solidFill>
                <a:schemeClr val="tx1"/>
              </a:solidFill>
              <a:latin typeface="宋体" panose="02010600030101010101" pitchFamily="2" charset="-122"/>
            </a:endParaRPr>
          </a:p>
          <a:p>
            <a:pPr>
              <a:lnSpc>
                <a:spcPct val="120000"/>
              </a:lnSpc>
              <a:buClr>
                <a:schemeClr val="tx1"/>
              </a:buClr>
              <a:buFont typeface="Wingdings" panose="05000000000000000000" pitchFamily="2" charset="2"/>
              <a:buChar char="Ø"/>
            </a:pPr>
            <a:r>
              <a:rPr lang="zh-CN" altLang="en-US" sz="2400" dirty="0">
                <a:solidFill>
                  <a:schemeClr val="tx1"/>
                </a:solidFill>
                <a:latin typeface="宋体" panose="02010600030101010101" pitchFamily="2" charset="-122"/>
              </a:rPr>
              <a:t>流水线计算方法</a:t>
            </a:r>
            <a:endParaRPr lang="zh-CN" altLang="en-US" sz="2400" dirty="0">
              <a:solidFill>
                <a:schemeClr val="tx1"/>
              </a:solidFill>
              <a:latin typeface="宋体" panose="02010600030101010101" pitchFamily="2" charset="-122"/>
            </a:endParaRPr>
          </a:p>
          <a:p>
            <a:pPr lvl="1">
              <a:lnSpc>
                <a:spcPct val="120000"/>
              </a:lnSpc>
              <a:buClr>
                <a:schemeClr val="tx1"/>
              </a:buClr>
              <a:buFont typeface="Wingdings" panose="05000000000000000000" pitchFamily="2" charset="2"/>
              <a:buChar char="Ø"/>
            </a:pPr>
            <a:r>
              <a:rPr lang="zh-CN" altLang="en-US" dirty="0">
                <a:solidFill>
                  <a:schemeClr val="tx1"/>
                </a:solidFill>
                <a:latin typeface="宋体" panose="02010600030101010101" pitchFamily="2" charset="-122"/>
              </a:rPr>
              <a:t>将表达式中的多个关系运算组合成一个操作流水线来实现，即将一个运算的结果作为输入直接传送到下一个运算。</a:t>
            </a:r>
            <a:endParaRPr lang="zh-CN" altLang="en-US" dirty="0">
              <a:solidFill>
                <a:schemeClr val="tx1"/>
              </a:solidFill>
              <a:latin typeface="宋体" panose="02010600030101010101" pitchFamily="2" charset="-122"/>
            </a:endParaRPr>
          </a:p>
          <a:p>
            <a:pPr lvl="1">
              <a:lnSpc>
                <a:spcPct val="120000"/>
              </a:lnSpc>
              <a:buClr>
                <a:schemeClr val="tx1"/>
              </a:buClr>
              <a:buFont typeface="Wingdings" panose="05000000000000000000" pitchFamily="2" charset="2"/>
              <a:buChar char="Ø"/>
            </a:pPr>
            <a:endParaRPr lang="zh-CN" altLang="en-US" dirty="0">
              <a:solidFill>
                <a:schemeClr val="tx1"/>
              </a:solidFill>
              <a:latin typeface="宋体" panose="02010600030101010101" pitchFamily="2" charset="-122"/>
            </a:endParaRPr>
          </a:p>
          <a:p>
            <a:pPr lvl="1">
              <a:lnSpc>
                <a:spcPct val="120000"/>
              </a:lnSpc>
              <a:buClr>
                <a:schemeClr val="tx1"/>
              </a:buClr>
              <a:buFont typeface="Wingdings" panose="05000000000000000000" pitchFamily="2" charset="2"/>
              <a:buChar char="Ø"/>
            </a:pPr>
            <a:endParaRPr lang="zh-CN" altLang="en-US" dirty="0">
              <a:solidFill>
                <a:schemeClr val="tx1"/>
              </a:solidFill>
              <a:latin typeface="宋体" panose="02010600030101010101" pitchFamily="2" charset="-122"/>
            </a:endParaRPr>
          </a:p>
          <a:p>
            <a:pPr lvl="1">
              <a:lnSpc>
                <a:spcPct val="120000"/>
              </a:lnSpc>
              <a:buClr>
                <a:schemeClr val="tx1"/>
              </a:buClr>
              <a:buFont typeface="Wingdings" panose="05000000000000000000" pitchFamily="2" charset="2"/>
              <a:buChar char="Ø"/>
            </a:pPr>
            <a:endParaRPr lang="zh-CN" altLang="en-US" dirty="0">
              <a:solidFill>
                <a:schemeClr val="tx1"/>
              </a:solidFill>
              <a:latin typeface="宋体" panose="02010600030101010101" pitchFamily="2" charset="-122"/>
            </a:endParaRPr>
          </a:p>
        </p:txBody>
      </p:sp>
      <p:sp>
        <p:nvSpPr>
          <p:cNvPr id="1540100" name="Rectangle 4"/>
          <p:cNvSpPr>
            <a:spLocks noChangeArrowheads="1"/>
          </p:cNvSpPr>
          <p:nvPr/>
        </p:nvSpPr>
        <p:spPr bwMode="auto">
          <a:xfrm>
            <a:off x="228600" y="5486400"/>
            <a:ext cx="8424863" cy="457200"/>
          </a:xfrm>
          <a:prstGeom prst="rect">
            <a:avLst/>
          </a:prstGeom>
          <a:noFill/>
          <a:ln w="12700">
            <a:noFill/>
            <a:miter lim="800000"/>
          </a:ln>
        </p:spPr>
        <p:txBody>
          <a:bodyPr/>
          <a:lstStyle/>
          <a:p>
            <a:pPr marL="342900" indent="-342900">
              <a:spcBef>
                <a:spcPct val="35000"/>
              </a:spcBef>
              <a:buClr>
                <a:schemeClr val="tx1"/>
              </a:buClr>
              <a:buSzPct val="90000"/>
              <a:buFontTx/>
              <a:buChar char="•"/>
              <a:defRPr/>
            </a:pPr>
            <a:r>
              <a:rPr kumimoji="1" lang="zh-CN" altLang="en-US" sz="2800" b="1">
                <a:effectLst>
                  <a:outerShdw blurRad="38100" dist="38100" dir="2700000" algn="tl">
                    <a:srgbClr val="C0C0C0"/>
                  </a:outerShdw>
                </a:effectLst>
                <a:cs typeface="Arial" panose="020B0604020202020204" pitchFamily="34" charset="0"/>
              </a:rPr>
              <a:t>优化：</a:t>
            </a:r>
            <a:r>
              <a:rPr kumimoji="1" lang="zh-CN" altLang="en-US" sz="2800">
                <a:latin typeface="宋体" panose="02010600030101010101" pitchFamily="2" charset="-122"/>
                <a:cs typeface="Arial" panose="020B0604020202020204" pitchFamily="34" charset="0"/>
                <a:sym typeface="Symbol" panose="05050102010706020507" charset="0"/>
              </a:rPr>
              <a:t>识别哪些运算可用流水线方法执行就采用它</a:t>
            </a:r>
            <a:endParaRPr kumimoji="1" lang="zh-CN" altLang="en-US" sz="2800">
              <a:latin typeface="宋体" panose="02010600030101010101" pitchFamily="2" charset="-122"/>
              <a:cs typeface="Arial" panose="020B0604020202020204" pitchFamily="34" charset="0"/>
              <a:sym typeface="Symbol" panose="05050102010706020507"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p:txBody>
          <a:bodyPr/>
          <a:lstStyle/>
          <a:p>
            <a:r>
              <a:rPr lang="zh-CN" altLang="zh-CN" dirty="0">
                <a:solidFill>
                  <a:schemeClr val="tx1"/>
                </a:solidFill>
              </a:rPr>
              <a:t>当采用实体化方式时，查询处理从表达式的最底层运算开始往上逐个执行。图</a:t>
            </a:r>
            <a:r>
              <a:rPr lang="en-US" altLang="zh-CN" dirty="0">
                <a:solidFill>
                  <a:schemeClr val="tx1"/>
                </a:solidFill>
              </a:rPr>
              <a:t>9.6</a:t>
            </a:r>
            <a:r>
              <a:rPr lang="zh-CN" altLang="zh-CN" dirty="0">
                <a:solidFill>
                  <a:schemeClr val="tx1"/>
                </a:solidFill>
              </a:rPr>
              <a:t>给出的例子中，从最底层运算</a:t>
            </a:r>
            <a:r>
              <a:rPr lang="en-US" altLang="zh-CN" dirty="0">
                <a:solidFill>
                  <a:schemeClr val="tx1"/>
                </a:solidFill>
              </a:rPr>
              <a:t>department</a:t>
            </a:r>
            <a:r>
              <a:rPr lang="zh-CN" altLang="zh-CN" dirty="0">
                <a:solidFill>
                  <a:schemeClr val="tx1"/>
                </a:solidFill>
              </a:rPr>
              <a:t>表上的选择运算开始处理。最底层运算的输入通常是数据库中的关系。可以用上节的阐述的操作处理算法来执行这些运算，并将结果存储到临时关系中。在上一层，运算的输入要么是临时关系，要么是来自数据库的关系。比如图</a:t>
            </a:r>
            <a:r>
              <a:rPr lang="en-US" altLang="zh-CN" dirty="0">
                <a:solidFill>
                  <a:schemeClr val="tx1"/>
                </a:solidFill>
              </a:rPr>
              <a:t>9.7</a:t>
            </a:r>
            <a:r>
              <a:rPr lang="zh-CN" altLang="zh-CN" dirty="0">
                <a:solidFill>
                  <a:schemeClr val="tx1"/>
                </a:solidFill>
              </a:rPr>
              <a:t>给出的例子中联接运算的输入是</a:t>
            </a:r>
            <a:r>
              <a:rPr lang="en-US" altLang="zh-CN" dirty="0">
                <a:solidFill>
                  <a:schemeClr val="tx1"/>
                </a:solidFill>
              </a:rPr>
              <a:t>examiner</a:t>
            </a:r>
            <a:r>
              <a:rPr lang="zh-CN" altLang="zh-CN" dirty="0">
                <a:solidFill>
                  <a:schemeClr val="tx1"/>
                </a:solidFill>
              </a:rPr>
              <a:t>关系及在</a:t>
            </a:r>
            <a:r>
              <a:rPr lang="en-US" altLang="zh-CN" dirty="0">
                <a:solidFill>
                  <a:schemeClr val="tx1"/>
                </a:solidFill>
              </a:rPr>
              <a:t>department</a:t>
            </a:r>
            <a:r>
              <a:rPr lang="zh-CN" altLang="zh-CN" dirty="0">
                <a:solidFill>
                  <a:schemeClr val="tx1"/>
                </a:solidFill>
              </a:rPr>
              <a:t>关系进行选择所建立的临时关系。进行该联接运算，建立另一个临时关系。通过重复类似过程，直至计算树根的运算，从而得到关系代数表达式的最终查询结果。</a:t>
            </a:r>
            <a:endParaRPr lang="zh-CN" altLang="zh-CN" dirty="0">
              <a:solidFill>
                <a:schemeClr val="tx1"/>
              </a:solidFill>
            </a:endParaRPr>
          </a:p>
          <a:p>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solidFill>
                <a:schemeClr val="tx1"/>
              </a:solidFill>
            </a:endParaRPr>
          </a:p>
        </p:txBody>
      </p:sp>
      <p:sp>
        <p:nvSpPr>
          <p:cNvPr id="3" name="内容占位符 2"/>
          <p:cNvSpPr>
            <a:spLocks noGrp="1"/>
          </p:cNvSpPr>
          <p:nvPr>
            <p:ph idx="1"/>
          </p:nvPr>
        </p:nvSpPr>
        <p:spPr/>
        <p:txBody>
          <a:bodyPr/>
          <a:lstStyle/>
          <a:p>
            <a:r>
              <a:rPr lang="zh-CN" altLang="zh-CN" dirty="0">
                <a:solidFill>
                  <a:schemeClr val="tx1"/>
                </a:solidFill>
              </a:rPr>
              <a:t>通过减少査询执行中产生的临时关系数，可以提高査询执行的效率。这可通过将多个关系操作组成流水线来实现，其中一个运算操作的中间结果直接传送到流水线的下一个运算操作，这种方式叫做流水线计算。</a:t>
            </a:r>
            <a:endParaRPr lang="zh-CN" altLang="zh-CN" dirty="0">
              <a:solidFill>
                <a:schemeClr val="tx1"/>
              </a:solidFill>
            </a:endParaRPr>
          </a:p>
          <a:p>
            <a:endParaRPr lang="en-US" altLang="zh-CN" dirty="0" smtClean="0">
              <a:solidFill>
                <a:schemeClr val="tx1"/>
              </a:solidFill>
            </a:endParaRPr>
          </a:p>
          <a:p>
            <a:endParaRPr lang="en-US" altLang="zh-CN" dirty="0">
              <a:solidFill>
                <a:schemeClr val="tx1"/>
              </a:solidFill>
            </a:endParaRPr>
          </a:p>
          <a:p>
            <a:r>
              <a:rPr lang="zh-CN" altLang="zh-CN" dirty="0">
                <a:solidFill>
                  <a:schemeClr val="tx1"/>
                </a:solidFill>
              </a:rPr>
              <a:t>使用流水线方式有两个好处：</a:t>
            </a:r>
            <a:endParaRPr lang="zh-CN" altLang="zh-CN" dirty="0">
              <a:solidFill>
                <a:schemeClr val="tx1"/>
              </a:solidFill>
            </a:endParaRPr>
          </a:p>
          <a:p>
            <a:pPr lvl="0"/>
            <a:r>
              <a:rPr lang="zh-CN" altLang="zh-CN" dirty="0">
                <a:solidFill>
                  <a:schemeClr val="tx1"/>
                </a:solidFill>
              </a:rPr>
              <a:t>能消除读和写临时关系的代价。</a:t>
            </a:r>
            <a:endParaRPr lang="zh-CN" altLang="zh-CN" dirty="0">
              <a:solidFill>
                <a:schemeClr val="tx1"/>
              </a:solidFill>
            </a:endParaRPr>
          </a:p>
          <a:p>
            <a:pPr lvl="0"/>
            <a:r>
              <a:rPr lang="zh-CN" altLang="zh-CN" dirty="0">
                <a:solidFill>
                  <a:schemeClr val="tx1"/>
                </a:solidFill>
              </a:rPr>
              <a:t>如果一个查询执行计划的根操作符及其输入能合并到流水线中，则每当该运算产生一个结果元组时，可以立即把此结果元组显示给用户。否则，如果结果集很大，生成完整查询结果再传送给用户的话，响应时间会很长。</a:t>
            </a:r>
            <a:endParaRPr lang="zh-CN" altLang="zh-CN" dirty="0">
              <a:solidFill>
                <a:schemeClr val="tx1"/>
              </a:solidFill>
            </a:endParaRPr>
          </a:p>
          <a:p>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a:xfrm>
            <a:off x="609600" y="152400"/>
            <a:ext cx="8223250" cy="762000"/>
          </a:xfrm>
        </p:spPr>
        <p:txBody>
          <a:bodyPr/>
          <a:lstStyle/>
          <a:p>
            <a:pPr>
              <a:defRPr/>
            </a:pP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查询优化</a:t>
            </a:r>
            <a:endParaRPr lang="en-US" altLang="zh-CN"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98115" name="Rectangle 3"/>
          <p:cNvSpPr>
            <a:spLocks noGrp="1" noChangeArrowheads="1"/>
          </p:cNvSpPr>
          <p:nvPr>
            <p:ph idx="1"/>
          </p:nvPr>
        </p:nvSpPr>
        <p:spPr>
          <a:xfrm>
            <a:off x="825500" y="1295400"/>
            <a:ext cx="6807200" cy="4668838"/>
          </a:xfrm>
        </p:spPr>
        <p:txBody>
          <a:bodyPr/>
          <a:lstStyle/>
          <a:p>
            <a:pPr>
              <a:lnSpc>
                <a:spcPct val="150000"/>
              </a:lnSpc>
              <a:defRPr/>
            </a:pPr>
            <a:r>
              <a:rPr lang="en-US" altLang="zh-CN" sz="2800" b="1" dirty="0" err="1" smtClean="0">
                <a:solidFill>
                  <a:schemeClr val="tx1"/>
                </a:solidFill>
                <a:latin typeface="宋体" panose="02010600030101010101" pitchFamily="2" charset="-122"/>
                <a:ea typeface="宋体" panose="02010600030101010101" pitchFamily="2" charset="-122"/>
              </a:rPr>
              <a:t>查询处理过程</a:t>
            </a:r>
            <a:r>
              <a:rPr lang="zh-CN" altLang="en-US" sz="2800" b="1" dirty="0" smtClean="0">
                <a:solidFill>
                  <a:schemeClr val="tx1"/>
                </a:solidFill>
                <a:latin typeface="宋体" panose="02010600030101010101" pitchFamily="2" charset="-122"/>
                <a:ea typeface="宋体" panose="02010600030101010101" pitchFamily="2" charset="-122"/>
              </a:rPr>
              <a:t>及</a:t>
            </a:r>
            <a:r>
              <a:rPr lang="en-US" altLang="zh-CN" sz="2800" b="1" dirty="0" err="1" smtClean="0">
                <a:solidFill>
                  <a:schemeClr val="tx1"/>
                </a:solidFill>
                <a:latin typeface="宋体" panose="02010600030101010101" pitchFamily="2" charset="-122"/>
                <a:ea typeface="宋体" panose="02010600030101010101" pitchFamily="2" charset="-122"/>
              </a:rPr>
              <a:t>查询</a:t>
            </a:r>
            <a:r>
              <a:rPr lang="zh-CN" altLang="en-US" sz="2800" b="1" dirty="0" smtClean="0">
                <a:solidFill>
                  <a:schemeClr val="tx1"/>
                </a:solidFill>
                <a:latin typeface="宋体" panose="02010600030101010101" pitchFamily="2" charset="-122"/>
                <a:ea typeface="宋体" panose="02010600030101010101" pitchFamily="2" charset="-122"/>
              </a:rPr>
              <a:t>优化问题</a:t>
            </a:r>
            <a:endParaRPr lang="en-US" altLang="zh-CN" sz="2800" b="1" dirty="0" smtClean="0">
              <a:solidFill>
                <a:schemeClr val="tx1"/>
              </a:solidFill>
              <a:latin typeface="宋体" panose="02010600030101010101" pitchFamily="2" charset="-122"/>
              <a:ea typeface="宋体" panose="02010600030101010101" pitchFamily="2" charset="-122"/>
            </a:endParaRPr>
          </a:p>
          <a:p>
            <a:pPr>
              <a:lnSpc>
                <a:spcPct val="150000"/>
              </a:lnSpc>
              <a:defRPr/>
            </a:pPr>
            <a:r>
              <a:rPr lang="zh-CN" altLang="en-US" sz="2800" b="1" dirty="0">
                <a:solidFill>
                  <a:schemeClr val="tx1"/>
                </a:solidFill>
                <a:latin typeface="宋体" panose="02010600030101010101" pitchFamily="2" charset="-122"/>
                <a:ea typeface="宋体" panose="02010600030101010101" pitchFamily="2" charset="-122"/>
              </a:rPr>
              <a:t>关系代数表达式的等价变换与优化</a:t>
            </a:r>
            <a:endParaRPr lang="zh-CN" altLang="en-US" sz="2800" b="1" dirty="0">
              <a:solidFill>
                <a:schemeClr val="tx1"/>
              </a:solidFill>
              <a:latin typeface="宋体" panose="02010600030101010101" pitchFamily="2" charset="-122"/>
              <a:ea typeface="宋体" panose="02010600030101010101" pitchFamily="2" charset="-122"/>
            </a:endParaRPr>
          </a:p>
          <a:p>
            <a:pPr>
              <a:lnSpc>
                <a:spcPct val="150000"/>
              </a:lnSpc>
              <a:defRPr/>
            </a:pPr>
            <a:r>
              <a:rPr lang="zh-CN" altLang="en-US" sz="2800" b="1" dirty="0">
                <a:solidFill>
                  <a:schemeClr val="tx1"/>
                </a:solidFill>
                <a:latin typeface="宋体" panose="02010600030101010101" pitchFamily="2" charset="-122"/>
                <a:ea typeface="宋体" panose="02010600030101010101" pitchFamily="2" charset="-122"/>
              </a:rPr>
              <a:t>实现关系运算的算法与优化　</a:t>
            </a:r>
            <a:r>
              <a:rPr lang="zh-CN" altLang="en-US" sz="2800" b="1" dirty="0" smtClean="0">
                <a:solidFill>
                  <a:schemeClr val="tx1"/>
                </a:solidFill>
                <a:latin typeface="宋体" panose="02010600030101010101" pitchFamily="2" charset="-122"/>
                <a:ea typeface="宋体" panose="02010600030101010101" pitchFamily="2" charset="-122"/>
              </a:rPr>
              <a:t>　　　　　</a:t>
            </a:r>
            <a:endParaRPr lang="zh-CN" altLang="en-US" sz="2800" b="1" dirty="0" smtClean="0">
              <a:solidFill>
                <a:schemeClr val="tx1"/>
              </a:solidFill>
              <a:latin typeface="宋体" panose="02010600030101010101" pitchFamily="2" charset="-122"/>
              <a:ea typeface="宋体" panose="02010600030101010101" pitchFamily="2" charset="-122"/>
            </a:endParaRPr>
          </a:p>
          <a:p>
            <a:pPr>
              <a:lnSpc>
                <a:spcPct val="150000"/>
              </a:lnSpc>
              <a:defRPr/>
            </a:pPr>
            <a:r>
              <a:rPr lang="zh-CN" altLang="en-US" sz="2800" b="1" dirty="0">
                <a:solidFill>
                  <a:schemeClr val="tx1"/>
                </a:solidFill>
                <a:latin typeface="宋体" panose="02010600030101010101" pitchFamily="2" charset="-122"/>
                <a:ea typeface="宋体" panose="02010600030101010101" pitchFamily="2" charset="-122"/>
              </a:rPr>
              <a:t>表达式的求值方法与优化</a:t>
            </a:r>
            <a:endParaRPr lang="zh-CN" altLang="en-US" sz="2800" b="1" dirty="0">
              <a:solidFill>
                <a:schemeClr val="tx1"/>
              </a:solidFill>
              <a:latin typeface="宋体" panose="02010600030101010101" pitchFamily="2" charset="-122"/>
              <a:ea typeface="宋体" panose="02010600030101010101" pitchFamily="2" charset="-122"/>
            </a:endParaRPr>
          </a:p>
          <a:p>
            <a:pPr>
              <a:lnSpc>
                <a:spcPct val="150000"/>
              </a:lnSpc>
              <a:defRPr/>
            </a:pPr>
            <a:r>
              <a:rPr lang="zh-CN" altLang="en-US" sz="2800" b="1" dirty="0" smtClean="0">
                <a:solidFill>
                  <a:srgbClr val="C00000"/>
                </a:solidFill>
                <a:effectLst>
                  <a:outerShdw blurRad="38100" dist="38100" dir="2700000" algn="tl">
                    <a:srgbClr val="C0C0C0"/>
                  </a:outerShdw>
                </a:effectLst>
                <a:ea typeface="宋体" panose="02010600030101010101" pitchFamily="2" charset="-122"/>
              </a:rPr>
              <a:t>基于代价的定量优化</a:t>
            </a:r>
            <a:endParaRPr lang="zh-CN" altLang="en-US" sz="2800" b="1" dirty="0">
              <a:solidFill>
                <a:srgbClr val="C00000"/>
              </a:solidFill>
              <a:effectLst>
                <a:outerShdw blurRad="38100" dist="38100" dir="2700000" algn="tl">
                  <a:srgbClr val="C0C0C0"/>
                </a:outerShdw>
              </a:effectLst>
              <a:ea typeface="宋体" panose="02010600030101010101" pitchFamily="2" charset="-122"/>
            </a:endParaRPr>
          </a:p>
          <a:p>
            <a:pPr>
              <a:buFont typeface="Wingdings" panose="05000000000000000000" pitchFamily="2" charset="2"/>
              <a:buNone/>
              <a:defRPr/>
            </a:pPr>
            <a:endParaRPr lang="zh-CN" altLang="en-US" sz="2800" dirty="0" smtClean="0">
              <a:solidFill>
                <a:schemeClr val="tx1"/>
              </a:solidFill>
              <a:latin typeface="宋体" panose="02010600030101010101" pitchFamily="2" charset="-122"/>
              <a:ea typeface="宋体" panose="02010600030101010101" pitchFamily="2" charset="-122"/>
            </a:endParaRPr>
          </a:p>
        </p:txBody>
      </p:sp>
      <p:sp>
        <p:nvSpPr>
          <p:cNvPr id="56324"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spcBef>
                <a:spcPct val="0"/>
              </a:spcBef>
              <a:buClrTx/>
              <a:buSzTx/>
              <a:buFontTx/>
              <a:buNone/>
            </a:pPr>
            <a:endParaRPr kumimoji="0" lang="zh-CN" altLang="en-US" sz="1600">
              <a:solidFill>
                <a:schemeClr val="tx1"/>
              </a:solidFill>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4294967295"/>
          </p:nvPr>
        </p:nvSpPr>
        <p:spPr>
          <a:xfrm>
            <a:off x="381000" y="2514600"/>
            <a:ext cx="8353425" cy="2209800"/>
          </a:xfrm>
        </p:spPr>
        <p:txBody>
          <a:bodyPr/>
          <a:lstStyle/>
          <a:p>
            <a:pPr marL="0" indent="0" algn="just">
              <a:lnSpc>
                <a:spcPct val="150000"/>
              </a:lnSpc>
              <a:buFont typeface="Wingdings" panose="05000000000000000000" pitchFamily="2" charset="2"/>
              <a:buChar char="n"/>
            </a:pPr>
            <a:r>
              <a:rPr lang="zh-CN" altLang="en-US" sz="2400" smtClean="0">
                <a:solidFill>
                  <a:schemeClr val="tx1"/>
                </a:solidFill>
                <a:latin typeface="宋体" panose="02010600030101010101" pitchFamily="2" charset="-122"/>
                <a:ea typeface="宋体" panose="02010600030101010101" pitchFamily="2" charset="-122"/>
              </a:rPr>
              <a:t>在集中式系统中磁盘存取花费是查询执行计划花费的合理度量；在局域网环境，需综合考虑传输代价和局部代价；在广域网环境，以传输代价为主。</a:t>
            </a:r>
            <a:endParaRPr lang="zh-CN" altLang="en-US" sz="2400" smtClean="0">
              <a:solidFill>
                <a:schemeClr val="tx1"/>
              </a:solidFill>
              <a:latin typeface="Arial" panose="020B0604020202020204" pitchFamily="34" charset="0"/>
              <a:ea typeface="宋体" panose="02010600030101010101" pitchFamily="2" charset="-122"/>
            </a:endParaRPr>
          </a:p>
        </p:txBody>
      </p:sp>
      <p:sp>
        <p:nvSpPr>
          <p:cNvPr id="72707" name="Rectangle 3"/>
          <p:cNvSpPr>
            <a:spLocks noChangeArrowheads="1"/>
          </p:cNvSpPr>
          <p:nvPr/>
        </p:nvSpPr>
        <p:spPr bwMode="auto">
          <a:xfrm>
            <a:off x="381000" y="1066800"/>
            <a:ext cx="8077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lnSpc>
                <a:spcPct val="150000"/>
              </a:lnSpc>
              <a:buClr>
                <a:schemeClr val="tx1"/>
              </a:buClr>
              <a:buFont typeface="Wingdings" panose="05000000000000000000" pitchFamily="2" charset="2"/>
              <a:buChar char="ü"/>
            </a:pPr>
            <a:r>
              <a:rPr lang="zh-CN" altLang="en-US" sz="2800">
                <a:solidFill>
                  <a:schemeClr val="tx1"/>
                </a:solidFill>
                <a:latin typeface="宋体" panose="02010600030101010101" pitchFamily="2" charset="-122"/>
              </a:rPr>
              <a:t>查询优化器利用存储在</a:t>
            </a:r>
            <a:r>
              <a:rPr lang="en-US" altLang="zh-CN" sz="2800">
                <a:solidFill>
                  <a:schemeClr val="tx1"/>
                </a:solidFill>
                <a:latin typeface="宋体" panose="02010600030101010101" pitchFamily="2" charset="-122"/>
              </a:rPr>
              <a:t>DBMS</a:t>
            </a:r>
            <a:r>
              <a:rPr lang="zh-CN" altLang="en-US" sz="2800">
                <a:solidFill>
                  <a:schemeClr val="tx1"/>
                </a:solidFill>
                <a:latin typeface="宋体" panose="02010600030101010101" pitchFamily="2" charset="-122"/>
              </a:rPr>
              <a:t>的系统目录中的统计信息来估计查询执行计划的花费。</a:t>
            </a:r>
            <a:endParaRPr lang="en-US" altLang="zh-CN" sz="2800">
              <a:solidFill>
                <a:schemeClr val="tx1"/>
              </a:solidFill>
              <a:latin typeface="宋体" panose="02010600030101010101" pitchFamily="2" charset="-122"/>
            </a:endParaRPr>
          </a:p>
          <a:p>
            <a:pPr>
              <a:buClr>
                <a:schemeClr val="tx1"/>
              </a:buClr>
              <a:buFont typeface="Wingdings" panose="05000000000000000000" pitchFamily="2" charset="2"/>
              <a:buChar char="ü"/>
            </a:pPr>
            <a:endParaRPr lang="zh-CN" altLang="en-US">
              <a:solidFill>
                <a:schemeClr val="tx1"/>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4294967295"/>
          </p:nvPr>
        </p:nvSpPr>
        <p:spPr>
          <a:xfrm>
            <a:off x="533400" y="381000"/>
            <a:ext cx="8208963" cy="4756150"/>
          </a:xfrm>
        </p:spPr>
        <p:txBody>
          <a:bodyPr/>
          <a:lstStyle/>
          <a:p>
            <a:pPr algn="just">
              <a:lnSpc>
                <a:spcPct val="90000"/>
              </a:lnSpc>
              <a:buFont typeface="Wingdings" panose="05000000000000000000" pitchFamily="2" charset="2"/>
              <a:buNone/>
            </a:pPr>
            <a:r>
              <a:rPr lang="zh-CN" altLang="en-US" sz="32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数据库特征参数</a:t>
            </a:r>
            <a:endParaRPr lang="zh-CN" altLang="en-US" sz="32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0"/>
            <a:r>
              <a:rPr lang="zh-CN" altLang="zh-CN" dirty="0" smtClean="0">
                <a:solidFill>
                  <a:schemeClr val="tx1"/>
                </a:solidFill>
              </a:rPr>
              <a:t>每个</a:t>
            </a:r>
            <a:r>
              <a:rPr lang="zh-CN" altLang="zh-CN" dirty="0">
                <a:solidFill>
                  <a:schemeClr val="tx1"/>
                </a:solidFill>
              </a:rPr>
              <a:t>关系表（比如</a:t>
            </a:r>
            <a:r>
              <a:rPr lang="en-US" altLang="zh-CN" dirty="0">
                <a:solidFill>
                  <a:schemeClr val="tx1"/>
                </a:solidFill>
              </a:rPr>
              <a:t>t</a:t>
            </a:r>
            <a:r>
              <a:rPr lang="zh-CN" altLang="zh-CN" dirty="0">
                <a:solidFill>
                  <a:schemeClr val="tx1"/>
                </a:solidFill>
              </a:rPr>
              <a:t>）中的元组数目：</a:t>
            </a:r>
            <a:r>
              <a:rPr lang="en-US" altLang="zh-CN" dirty="0" err="1">
                <a:solidFill>
                  <a:schemeClr val="tx1"/>
                </a:solidFill>
              </a:rPr>
              <a:t>n</a:t>
            </a:r>
            <a:r>
              <a:rPr lang="en-US" altLang="zh-CN" baseline="-25000" dirty="0" err="1">
                <a:solidFill>
                  <a:schemeClr val="tx1"/>
                </a:solidFill>
              </a:rPr>
              <a:t>t</a:t>
            </a:r>
            <a:r>
              <a:rPr lang="zh-CN" altLang="zh-CN" dirty="0">
                <a:solidFill>
                  <a:schemeClr val="tx1"/>
                </a:solidFill>
              </a:rPr>
              <a:t>；</a:t>
            </a:r>
            <a:endParaRPr lang="zh-CN" altLang="zh-CN" sz="2800" dirty="0">
              <a:solidFill>
                <a:schemeClr val="tx1"/>
              </a:solidFill>
            </a:endParaRPr>
          </a:p>
          <a:p>
            <a:pPr lvl="0"/>
            <a:r>
              <a:rPr lang="zh-CN" altLang="zh-CN" dirty="0">
                <a:solidFill>
                  <a:schemeClr val="tx1"/>
                </a:solidFill>
              </a:rPr>
              <a:t>每个关系表（比如</a:t>
            </a:r>
            <a:r>
              <a:rPr lang="en-US" altLang="zh-CN" dirty="0">
                <a:solidFill>
                  <a:schemeClr val="tx1"/>
                </a:solidFill>
              </a:rPr>
              <a:t>t</a:t>
            </a:r>
            <a:r>
              <a:rPr lang="zh-CN" altLang="zh-CN" dirty="0">
                <a:solidFill>
                  <a:schemeClr val="tx1"/>
                </a:solidFill>
              </a:rPr>
              <a:t>）元组所占用的磁盘块数目：</a:t>
            </a:r>
            <a:r>
              <a:rPr lang="en-US" altLang="zh-CN" dirty="0" err="1">
                <a:solidFill>
                  <a:schemeClr val="tx1"/>
                </a:solidFill>
              </a:rPr>
              <a:t>b</a:t>
            </a:r>
            <a:r>
              <a:rPr lang="en-US" altLang="zh-CN" baseline="-25000" dirty="0" err="1">
                <a:solidFill>
                  <a:schemeClr val="tx1"/>
                </a:solidFill>
              </a:rPr>
              <a:t>t</a:t>
            </a:r>
            <a:r>
              <a:rPr lang="zh-CN" altLang="zh-CN" dirty="0">
                <a:solidFill>
                  <a:schemeClr val="tx1"/>
                </a:solidFill>
              </a:rPr>
              <a:t>；</a:t>
            </a:r>
            <a:endParaRPr lang="zh-CN" altLang="zh-CN" sz="2800" dirty="0">
              <a:solidFill>
                <a:schemeClr val="tx1"/>
              </a:solidFill>
            </a:endParaRPr>
          </a:p>
          <a:p>
            <a:pPr lvl="0"/>
            <a:r>
              <a:rPr lang="zh-CN" altLang="zh-CN" dirty="0">
                <a:solidFill>
                  <a:schemeClr val="tx1"/>
                </a:solidFill>
              </a:rPr>
              <a:t>每个关系表（比如</a:t>
            </a:r>
            <a:r>
              <a:rPr lang="en-US" altLang="zh-CN" dirty="0">
                <a:solidFill>
                  <a:schemeClr val="tx1"/>
                </a:solidFill>
              </a:rPr>
              <a:t>t</a:t>
            </a:r>
            <a:r>
              <a:rPr lang="zh-CN" altLang="zh-CN" dirty="0">
                <a:solidFill>
                  <a:schemeClr val="tx1"/>
                </a:solidFill>
              </a:rPr>
              <a:t>）中一个元组的宽度：</a:t>
            </a:r>
            <a:r>
              <a:rPr lang="en-US" altLang="zh-CN" dirty="0" err="1">
                <a:solidFill>
                  <a:schemeClr val="tx1"/>
                </a:solidFill>
              </a:rPr>
              <a:t>s</a:t>
            </a:r>
            <a:r>
              <a:rPr lang="en-US" altLang="zh-CN" baseline="-25000" dirty="0" err="1">
                <a:solidFill>
                  <a:schemeClr val="tx1"/>
                </a:solidFill>
              </a:rPr>
              <a:t>t</a:t>
            </a:r>
            <a:r>
              <a:rPr lang="zh-CN" altLang="zh-CN" dirty="0">
                <a:solidFill>
                  <a:schemeClr val="tx1"/>
                </a:solidFill>
              </a:rPr>
              <a:t>；</a:t>
            </a:r>
            <a:endParaRPr lang="zh-CN" altLang="zh-CN" sz="2800" dirty="0">
              <a:solidFill>
                <a:schemeClr val="tx1"/>
              </a:solidFill>
            </a:endParaRPr>
          </a:p>
          <a:p>
            <a:pPr lvl="0"/>
            <a:r>
              <a:rPr lang="zh-CN" altLang="zh-CN" dirty="0">
                <a:solidFill>
                  <a:schemeClr val="tx1"/>
                </a:solidFill>
              </a:rPr>
              <a:t>每个关系表（比如</a:t>
            </a:r>
            <a:r>
              <a:rPr lang="en-US" altLang="zh-CN" dirty="0">
                <a:solidFill>
                  <a:schemeClr val="tx1"/>
                </a:solidFill>
              </a:rPr>
              <a:t>t</a:t>
            </a:r>
            <a:r>
              <a:rPr lang="zh-CN" altLang="zh-CN" dirty="0">
                <a:solidFill>
                  <a:schemeClr val="tx1"/>
                </a:solidFill>
              </a:rPr>
              <a:t>）的块因子：</a:t>
            </a:r>
            <a:r>
              <a:rPr lang="en-US" altLang="zh-CN" dirty="0" err="1">
                <a:solidFill>
                  <a:schemeClr val="tx1"/>
                </a:solidFill>
              </a:rPr>
              <a:t>f</a:t>
            </a:r>
            <a:r>
              <a:rPr lang="en-US" altLang="zh-CN" baseline="-25000" dirty="0" err="1">
                <a:solidFill>
                  <a:schemeClr val="tx1"/>
                </a:solidFill>
              </a:rPr>
              <a:t>t</a:t>
            </a:r>
            <a:r>
              <a:rPr lang="zh-CN" altLang="zh-CN" dirty="0">
                <a:solidFill>
                  <a:schemeClr val="tx1"/>
                </a:solidFill>
              </a:rPr>
              <a:t>，即一个磁盘块中能容纳的关系表</a:t>
            </a:r>
            <a:r>
              <a:rPr lang="en-US" altLang="zh-CN" dirty="0">
                <a:solidFill>
                  <a:schemeClr val="tx1"/>
                </a:solidFill>
              </a:rPr>
              <a:t>t</a:t>
            </a:r>
            <a:r>
              <a:rPr lang="zh-CN" altLang="zh-CN" dirty="0">
                <a:solidFill>
                  <a:schemeClr val="tx1"/>
                </a:solidFill>
              </a:rPr>
              <a:t>的元组数目；</a:t>
            </a:r>
            <a:endParaRPr lang="zh-CN" altLang="zh-CN" sz="2800" dirty="0">
              <a:solidFill>
                <a:schemeClr val="tx1"/>
              </a:solidFill>
            </a:endParaRPr>
          </a:p>
          <a:p>
            <a:pPr lvl="0"/>
            <a:r>
              <a:rPr lang="zh-CN" altLang="zh-CN" dirty="0">
                <a:solidFill>
                  <a:schemeClr val="tx1"/>
                </a:solidFill>
              </a:rPr>
              <a:t>每个关系表中各个属性（比如属性</a:t>
            </a:r>
            <a:r>
              <a:rPr lang="en-US" altLang="zh-CN" dirty="0">
                <a:solidFill>
                  <a:schemeClr val="tx1"/>
                </a:solidFill>
              </a:rPr>
              <a:t>A</a:t>
            </a:r>
            <a:r>
              <a:rPr lang="zh-CN" altLang="zh-CN" dirty="0">
                <a:solidFill>
                  <a:schemeClr val="tx1"/>
                </a:solidFill>
              </a:rPr>
              <a:t>）所具有的不同值的数目：</a:t>
            </a:r>
            <a:r>
              <a:rPr lang="en-US" altLang="zh-CN" dirty="0">
                <a:solidFill>
                  <a:schemeClr val="tx1"/>
                </a:solidFill>
              </a:rPr>
              <a:t>V(</a:t>
            </a:r>
            <a:r>
              <a:rPr lang="en-US" altLang="zh-CN" dirty="0" err="1">
                <a:solidFill>
                  <a:schemeClr val="tx1"/>
                </a:solidFill>
              </a:rPr>
              <a:t>A,r</a:t>
            </a:r>
            <a:r>
              <a:rPr lang="en-US" altLang="zh-CN" dirty="0">
                <a:solidFill>
                  <a:schemeClr val="tx1"/>
                </a:solidFill>
              </a:rPr>
              <a:t>) </a:t>
            </a:r>
            <a:r>
              <a:rPr lang="zh-CN" altLang="zh-CN" dirty="0">
                <a:solidFill>
                  <a:schemeClr val="tx1"/>
                </a:solidFill>
              </a:rPr>
              <a:t>，若</a:t>
            </a:r>
            <a:r>
              <a:rPr lang="en-US" altLang="zh-CN" dirty="0">
                <a:solidFill>
                  <a:schemeClr val="tx1"/>
                </a:solidFill>
              </a:rPr>
              <a:t>A</a:t>
            </a:r>
            <a:r>
              <a:rPr lang="zh-CN" altLang="zh-CN" dirty="0">
                <a:solidFill>
                  <a:schemeClr val="tx1"/>
                </a:solidFill>
              </a:rPr>
              <a:t>为关系</a:t>
            </a:r>
            <a:r>
              <a:rPr lang="en-US" altLang="zh-CN" dirty="0">
                <a:solidFill>
                  <a:schemeClr val="tx1"/>
                </a:solidFill>
              </a:rPr>
              <a:t>t</a:t>
            </a:r>
            <a:r>
              <a:rPr lang="zh-CN" altLang="zh-CN" dirty="0">
                <a:solidFill>
                  <a:schemeClr val="tx1"/>
                </a:solidFill>
              </a:rPr>
              <a:t>的候选键，则</a:t>
            </a:r>
            <a:r>
              <a:rPr lang="en-US" altLang="zh-CN" dirty="0">
                <a:solidFill>
                  <a:schemeClr val="tx1"/>
                </a:solidFill>
              </a:rPr>
              <a:t>V(</a:t>
            </a:r>
            <a:r>
              <a:rPr lang="en-US" altLang="zh-CN" dirty="0" err="1">
                <a:solidFill>
                  <a:schemeClr val="tx1"/>
                </a:solidFill>
              </a:rPr>
              <a:t>A,t</a:t>
            </a:r>
            <a:r>
              <a:rPr lang="en-US" altLang="zh-CN" dirty="0">
                <a:solidFill>
                  <a:schemeClr val="tx1"/>
                </a:solidFill>
              </a:rPr>
              <a:t>)=</a:t>
            </a:r>
            <a:r>
              <a:rPr lang="en-US" altLang="zh-CN" dirty="0" err="1">
                <a:solidFill>
                  <a:schemeClr val="tx1"/>
                </a:solidFill>
              </a:rPr>
              <a:t>n</a:t>
            </a:r>
            <a:r>
              <a:rPr lang="en-US" altLang="zh-CN" baseline="-25000" dirty="0" err="1">
                <a:solidFill>
                  <a:schemeClr val="tx1"/>
                </a:solidFill>
              </a:rPr>
              <a:t>t</a:t>
            </a:r>
            <a:r>
              <a:rPr lang="zh-CN" altLang="zh-CN" dirty="0">
                <a:solidFill>
                  <a:schemeClr val="tx1"/>
                </a:solidFill>
              </a:rPr>
              <a:t>。</a:t>
            </a:r>
            <a:endParaRPr lang="zh-CN" altLang="zh-CN" sz="2800" dirty="0">
              <a:solidFill>
                <a:schemeClr val="tx1"/>
              </a:solidFill>
            </a:endParaRPr>
          </a:p>
          <a:p>
            <a:pPr lvl="0"/>
            <a:r>
              <a:rPr lang="zh-CN" altLang="zh-CN" dirty="0">
                <a:solidFill>
                  <a:schemeClr val="tx1"/>
                </a:solidFill>
              </a:rPr>
              <a:t>关系</a:t>
            </a:r>
            <a:r>
              <a:rPr lang="en-US" altLang="zh-CN" dirty="0">
                <a:solidFill>
                  <a:schemeClr val="tx1"/>
                </a:solidFill>
              </a:rPr>
              <a:t>t</a:t>
            </a:r>
            <a:r>
              <a:rPr lang="zh-CN" altLang="zh-CN" dirty="0">
                <a:solidFill>
                  <a:schemeClr val="tx1"/>
                </a:solidFill>
              </a:rPr>
              <a:t>的属性</a:t>
            </a:r>
            <a:r>
              <a:rPr lang="en-US" altLang="zh-CN" dirty="0">
                <a:solidFill>
                  <a:schemeClr val="tx1"/>
                </a:solidFill>
              </a:rPr>
              <a:t>A</a:t>
            </a:r>
            <a:r>
              <a:rPr lang="zh-CN" altLang="zh-CN" dirty="0">
                <a:solidFill>
                  <a:schemeClr val="tx1"/>
                </a:solidFill>
              </a:rPr>
              <a:t>的选择基数：</a:t>
            </a:r>
            <a:r>
              <a:rPr lang="en-US" altLang="zh-CN" dirty="0">
                <a:solidFill>
                  <a:schemeClr val="tx1"/>
                </a:solidFill>
              </a:rPr>
              <a:t>C(</a:t>
            </a:r>
            <a:r>
              <a:rPr lang="en-US" altLang="zh-CN" dirty="0" err="1">
                <a:solidFill>
                  <a:schemeClr val="tx1"/>
                </a:solidFill>
              </a:rPr>
              <a:t>A,t</a:t>
            </a:r>
            <a:r>
              <a:rPr lang="en-US" altLang="zh-CN" dirty="0">
                <a:solidFill>
                  <a:schemeClr val="tx1"/>
                </a:solidFill>
              </a:rPr>
              <a:t>)</a:t>
            </a:r>
            <a:r>
              <a:rPr lang="zh-CN" altLang="zh-CN" dirty="0">
                <a:solidFill>
                  <a:schemeClr val="tx1"/>
                </a:solidFill>
              </a:rPr>
              <a:t>，给定关系</a:t>
            </a:r>
            <a:r>
              <a:rPr lang="en-US" altLang="zh-CN" dirty="0">
                <a:solidFill>
                  <a:schemeClr val="tx1"/>
                </a:solidFill>
              </a:rPr>
              <a:t>t</a:t>
            </a:r>
            <a:r>
              <a:rPr lang="zh-CN" altLang="zh-CN" dirty="0">
                <a:solidFill>
                  <a:schemeClr val="tx1"/>
                </a:solidFill>
              </a:rPr>
              <a:t>及其属性</a:t>
            </a:r>
            <a:r>
              <a:rPr lang="en-US" altLang="zh-CN" dirty="0">
                <a:solidFill>
                  <a:schemeClr val="tx1"/>
                </a:solidFill>
              </a:rPr>
              <a:t>A</a:t>
            </a:r>
            <a:r>
              <a:rPr lang="zh-CN" altLang="zh-CN" dirty="0">
                <a:solidFill>
                  <a:schemeClr val="tx1"/>
                </a:solidFill>
              </a:rPr>
              <a:t>，假定至少有一个元组满足等值条件，那么</a:t>
            </a:r>
            <a:r>
              <a:rPr lang="en-US" altLang="zh-CN" dirty="0">
                <a:solidFill>
                  <a:schemeClr val="tx1"/>
                </a:solidFill>
              </a:rPr>
              <a:t>C (</a:t>
            </a:r>
            <a:r>
              <a:rPr lang="en-US" altLang="zh-CN" dirty="0" err="1">
                <a:solidFill>
                  <a:schemeClr val="tx1"/>
                </a:solidFill>
              </a:rPr>
              <a:t>A,t</a:t>
            </a:r>
            <a:r>
              <a:rPr lang="en-US" altLang="zh-CN" dirty="0">
                <a:solidFill>
                  <a:schemeClr val="tx1"/>
                </a:solidFill>
              </a:rPr>
              <a:t>)</a:t>
            </a:r>
            <a:r>
              <a:rPr lang="zh-CN" altLang="zh-CN" dirty="0">
                <a:solidFill>
                  <a:schemeClr val="tx1"/>
                </a:solidFill>
              </a:rPr>
              <a:t>表示在属性</a:t>
            </a:r>
            <a:r>
              <a:rPr lang="en-US" altLang="zh-CN" dirty="0">
                <a:solidFill>
                  <a:schemeClr val="tx1"/>
                </a:solidFill>
              </a:rPr>
              <a:t>A</a:t>
            </a:r>
            <a:r>
              <a:rPr lang="zh-CN" altLang="zh-CN" dirty="0">
                <a:solidFill>
                  <a:schemeClr val="tx1"/>
                </a:solidFill>
              </a:rPr>
              <a:t>上满足某个等值条件的平均元组数。</a:t>
            </a:r>
            <a:endParaRPr lang="zh-CN" altLang="zh-CN" sz="2800" dirty="0">
              <a:solidFill>
                <a:schemeClr val="tx1"/>
              </a:solidFill>
            </a:endParaRPr>
          </a:p>
          <a:p>
            <a:pPr lvl="0"/>
            <a:r>
              <a:rPr lang="zh-CN" altLang="zh-CN" dirty="0">
                <a:solidFill>
                  <a:schemeClr val="tx1"/>
                </a:solidFill>
              </a:rPr>
              <a:t>若</a:t>
            </a:r>
            <a:r>
              <a:rPr lang="en-US" altLang="zh-CN" dirty="0">
                <a:solidFill>
                  <a:schemeClr val="tx1"/>
                </a:solidFill>
              </a:rPr>
              <a:t>A</a:t>
            </a:r>
            <a:r>
              <a:rPr lang="zh-CN" altLang="zh-CN" dirty="0">
                <a:solidFill>
                  <a:schemeClr val="tx1"/>
                </a:solidFill>
              </a:rPr>
              <a:t>为</a:t>
            </a:r>
            <a:r>
              <a:rPr lang="en-US" altLang="zh-CN" dirty="0">
                <a:solidFill>
                  <a:schemeClr val="tx1"/>
                </a:solidFill>
              </a:rPr>
              <a:t>t</a:t>
            </a:r>
            <a:r>
              <a:rPr lang="zh-CN" altLang="zh-CN" dirty="0">
                <a:solidFill>
                  <a:schemeClr val="tx1"/>
                </a:solidFill>
              </a:rPr>
              <a:t>的候选键，则</a:t>
            </a:r>
            <a:r>
              <a:rPr lang="en-US" altLang="zh-CN" dirty="0">
                <a:solidFill>
                  <a:schemeClr val="tx1"/>
                </a:solidFill>
              </a:rPr>
              <a:t>C(</a:t>
            </a:r>
            <a:r>
              <a:rPr lang="en-US" altLang="zh-CN" dirty="0" err="1">
                <a:solidFill>
                  <a:schemeClr val="tx1"/>
                </a:solidFill>
              </a:rPr>
              <a:t>A,t</a:t>
            </a:r>
            <a:r>
              <a:rPr lang="en-US" altLang="zh-CN" dirty="0">
                <a:solidFill>
                  <a:schemeClr val="tx1"/>
                </a:solidFill>
              </a:rPr>
              <a:t>)=1</a:t>
            </a:r>
            <a:r>
              <a:rPr lang="zh-CN" altLang="zh-CN" dirty="0">
                <a:solidFill>
                  <a:schemeClr val="tx1"/>
                </a:solidFill>
              </a:rPr>
              <a:t>；</a:t>
            </a:r>
            <a:endParaRPr lang="zh-CN" altLang="zh-CN" sz="2800" dirty="0">
              <a:solidFill>
                <a:schemeClr val="tx1"/>
              </a:solidFill>
            </a:endParaRPr>
          </a:p>
          <a:p>
            <a:pPr lvl="0"/>
            <a:r>
              <a:rPr lang="zh-CN" altLang="zh-CN" dirty="0">
                <a:solidFill>
                  <a:schemeClr val="tx1"/>
                </a:solidFill>
              </a:rPr>
              <a:t>若</a:t>
            </a:r>
            <a:r>
              <a:rPr lang="en-US" altLang="zh-CN" dirty="0">
                <a:solidFill>
                  <a:schemeClr val="tx1"/>
                </a:solidFill>
              </a:rPr>
              <a:t>A</a:t>
            </a:r>
            <a:r>
              <a:rPr lang="zh-CN" altLang="zh-CN" dirty="0">
                <a:solidFill>
                  <a:schemeClr val="tx1"/>
                </a:solidFill>
              </a:rPr>
              <a:t>为非候选键属性，通常假定</a:t>
            </a:r>
            <a:r>
              <a:rPr lang="en-US" altLang="zh-CN" dirty="0">
                <a:solidFill>
                  <a:schemeClr val="tx1"/>
                </a:solidFill>
              </a:rPr>
              <a:t>V(</a:t>
            </a:r>
            <a:r>
              <a:rPr lang="en-US" altLang="zh-CN" dirty="0" err="1">
                <a:solidFill>
                  <a:schemeClr val="tx1"/>
                </a:solidFill>
              </a:rPr>
              <a:t>A,t</a:t>
            </a:r>
            <a:r>
              <a:rPr lang="en-US" altLang="zh-CN" dirty="0">
                <a:solidFill>
                  <a:schemeClr val="tx1"/>
                </a:solidFill>
              </a:rPr>
              <a:t>)</a:t>
            </a:r>
            <a:r>
              <a:rPr lang="zh-CN" altLang="zh-CN" dirty="0">
                <a:solidFill>
                  <a:schemeClr val="tx1"/>
                </a:solidFill>
              </a:rPr>
              <a:t>个不同的值在多个元组中平均分布，即</a:t>
            </a:r>
            <a:r>
              <a:rPr lang="en-US" altLang="zh-CN" dirty="0">
                <a:solidFill>
                  <a:schemeClr val="tx1"/>
                </a:solidFill>
              </a:rPr>
              <a:t>C(</a:t>
            </a:r>
            <a:r>
              <a:rPr lang="en-US" altLang="zh-CN" dirty="0" err="1">
                <a:solidFill>
                  <a:schemeClr val="tx1"/>
                </a:solidFill>
              </a:rPr>
              <a:t>A,t</a:t>
            </a:r>
            <a:r>
              <a:rPr lang="en-US" altLang="zh-CN" dirty="0">
                <a:solidFill>
                  <a:schemeClr val="tx1"/>
                </a:solidFill>
              </a:rPr>
              <a:t>)=(</a:t>
            </a:r>
            <a:r>
              <a:rPr lang="en-US" altLang="zh-CN" dirty="0" err="1">
                <a:solidFill>
                  <a:schemeClr val="tx1"/>
                </a:solidFill>
              </a:rPr>
              <a:t>n</a:t>
            </a:r>
            <a:r>
              <a:rPr lang="en-US" altLang="zh-CN" baseline="-25000" dirty="0" err="1">
                <a:solidFill>
                  <a:schemeClr val="tx1"/>
                </a:solidFill>
              </a:rPr>
              <a:t>t</a:t>
            </a:r>
            <a:r>
              <a:rPr lang="en-US" altLang="zh-CN" dirty="0">
                <a:solidFill>
                  <a:schemeClr val="tx1"/>
                </a:solidFill>
              </a:rPr>
              <a:t>/V(</a:t>
            </a:r>
            <a:r>
              <a:rPr lang="en-US" altLang="zh-CN" dirty="0" err="1">
                <a:solidFill>
                  <a:schemeClr val="tx1"/>
                </a:solidFill>
              </a:rPr>
              <a:t>A,t</a:t>
            </a:r>
            <a:r>
              <a:rPr lang="en-US" altLang="zh-CN" dirty="0">
                <a:solidFill>
                  <a:schemeClr val="tx1"/>
                </a:solidFill>
              </a:rPr>
              <a:t>))</a:t>
            </a:r>
            <a:r>
              <a:rPr lang="zh-CN" altLang="zh-CN" dirty="0">
                <a:solidFill>
                  <a:schemeClr val="tx1"/>
                </a:solidFill>
              </a:rPr>
              <a:t>来估计关系操作的结果元组数。</a:t>
            </a:r>
            <a:endParaRPr lang="zh-CN" altLang="zh-CN" sz="2800" dirty="0">
              <a:solidFill>
                <a:schemeClr val="tx1"/>
              </a:solidFill>
            </a:endParaRPr>
          </a:p>
          <a:p>
            <a:pPr lvl="0"/>
            <a:r>
              <a:rPr lang="zh-CN" altLang="zh-CN" dirty="0">
                <a:solidFill>
                  <a:schemeClr val="tx1"/>
                </a:solidFill>
              </a:rPr>
              <a:t>索引</a:t>
            </a:r>
            <a:r>
              <a:rPr lang="en-US" altLang="zh-CN" dirty="0" err="1">
                <a:solidFill>
                  <a:schemeClr val="tx1"/>
                </a:solidFill>
              </a:rPr>
              <a:t>i</a:t>
            </a:r>
            <a:r>
              <a:rPr lang="zh-CN" altLang="zh-CN" dirty="0">
                <a:solidFill>
                  <a:schemeClr val="tx1"/>
                </a:solidFill>
              </a:rPr>
              <a:t>的层数：</a:t>
            </a:r>
            <a:r>
              <a:rPr lang="en-US" altLang="zh-CN" dirty="0" err="1">
                <a:solidFill>
                  <a:schemeClr val="tx1"/>
                </a:solidFill>
              </a:rPr>
              <a:t>HT</a:t>
            </a:r>
            <a:r>
              <a:rPr lang="en-US" altLang="zh-CN" baseline="-25000" dirty="0" err="1">
                <a:solidFill>
                  <a:schemeClr val="tx1"/>
                </a:solidFill>
              </a:rPr>
              <a:t>i</a:t>
            </a:r>
            <a:r>
              <a:rPr lang="zh-CN" altLang="zh-CN" dirty="0">
                <a:solidFill>
                  <a:schemeClr val="tx1"/>
                </a:solidFill>
              </a:rPr>
              <a:t>，即索引</a:t>
            </a:r>
            <a:r>
              <a:rPr lang="en-US" altLang="zh-CN" dirty="0" err="1">
                <a:solidFill>
                  <a:schemeClr val="tx1"/>
                </a:solidFill>
              </a:rPr>
              <a:t>i</a:t>
            </a:r>
            <a:r>
              <a:rPr lang="zh-CN" altLang="zh-CN" dirty="0">
                <a:solidFill>
                  <a:schemeClr val="tx1"/>
                </a:solidFill>
              </a:rPr>
              <a:t>的高度。</a:t>
            </a:r>
            <a:endParaRPr lang="zh-CN" altLang="zh-CN" sz="2800" dirty="0">
              <a:solidFill>
                <a:schemeClr val="tx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1362" name="Rectangle 2"/>
          <p:cNvSpPr>
            <a:spLocks noChangeArrowheads="1"/>
          </p:cNvSpPr>
          <p:nvPr/>
        </p:nvSpPr>
        <p:spPr bwMode="auto">
          <a:xfrm>
            <a:off x="685800" y="152400"/>
            <a:ext cx="7772400" cy="914400"/>
          </a:xfrm>
          <a:prstGeom prst="rect">
            <a:avLst/>
          </a:prstGeom>
          <a:noFill/>
          <a:ln w="9525">
            <a:noFill/>
            <a:miter lim="800000"/>
          </a:ln>
        </p:spPr>
        <p:txBody>
          <a:bodyPr anchor="ctr"/>
          <a:lstStyle/>
          <a:p>
            <a:pPr>
              <a:defRPr/>
            </a:pPr>
            <a:r>
              <a:rPr kumimoji="1" lang="zh-CN" altLang="en-US" sz="3200" b="1" dirty="0">
                <a:latin typeface="Times New Roman" panose="02020603050405020304" pitchFamily="18" charset="0"/>
                <a:cs typeface="Times New Roman" panose="02020603050405020304" pitchFamily="18" charset="0"/>
              </a:rPr>
              <a:t>统计信息的维护与使用</a:t>
            </a:r>
            <a:endParaRPr kumimoji="1" lang="zh-CN" altLang="en-US" sz="3200" b="1" dirty="0">
              <a:latin typeface="Times New Roman" panose="02020603050405020304" pitchFamily="18" charset="0"/>
              <a:cs typeface="Times New Roman" panose="02020603050405020304" pitchFamily="18" charset="0"/>
            </a:endParaRPr>
          </a:p>
        </p:txBody>
      </p:sp>
      <p:sp>
        <p:nvSpPr>
          <p:cNvPr id="76803" name="Rectangle 3"/>
          <p:cNvSpPr>
            <a:spLocks noChangeArrowheads="1"/>
          </p:cNvSpPr>
          <p:nvPr/>
        </p:nvSpPr>
        <p:spPr bwMode="auto">
          <a:xfrm>
            <a:off x="533400" y="1219200"/>
            <a:ext cx="8077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lnSpc>
                <a:spcPct val="130000"/>
              </a:lnSpc>
              <a:buClr>
                <a:schemeClr val="tx1"/>
              </a:buClr>
              <a:buFont typeface="Wingdings" panose="05000000000000000000" pitchFamily="2" charset="2"/>
              <a:buChar char="ü"/>
            </a:pPr>
            <a:r>
              <a:rPr lang="zh-CN" altLang="en-US" sz="2800">
                <a:solidFill>
                  <a:schemeClr val="tx1"/>
                </a:solidFill>
                <a:latin typeface="宋体" panose="02010600030101010101" pitchFamily="2" charset="-122"/>
              </a:rPr>
              <a:t>利用这些统计信息来估计实现各种关系代数运算的算法花费。</a:t>
            </a:r>
            <a:endParaRPr lang="zh-CN" altLang="en-US" sz="2800">
              <a:solidFill>
                <a:schemeClr val="tx1"/>
              </a:solidFill>
              <a:latin typeface="宋体" panose="02010600030101010101" pitchFamily="2" charset="-122"/>
            </a:endParaRPr>
          </a:p>
          <a:p>
            <a:pPr>
              <a:lnSpc>
                <a:spcPct val="130000"/>
              </a:lnSpc>
              <a:buClr>
                <a:schemeClr val="tx1"/>
              </a:buClr>
              <a:buFont typeface="Wingdings" panose="05000000000000000000" pitchFamily="2" charset="2"/>
              <a:buChar char="ü"/>
            </a:pPr>
            <a:r>
              <a:rPr lang="zh-CN" altLang="en-US" sz="2800">
                <a:solidFill>
                  <a:schemeClr val="tx1"/>
                </a:solidFill>
                <a:latin typeface="宋体" panose="02010600030101010101" pitchFamily="2" charset="-122"/>
              </a:rPr>
              <a:t>这里提到的统计信息是经过简化的，实际系统的查询优化器通常包含更多的统计信息。</a:t>
            </a:r>
            <a:endParaRPr lang="zh-CN" altLang="en-US" sz="2800">
              <a:solidFill>
                <a:schemeClr val="tx1"/>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smtClean="0">
              <a:solidFill>
                <a:schemeClr val="tx1"/>
              </a:solidFill>
              <a:ea typeface="宋体" panose="02010600030101010101" pitchFamily="2" charset="-122"/>
            </a:endParaRPr>
          </a:p>
        </p:txBody>
      </p:sp>
      <p:sp>
        <p:nvSpPr>
          <p:cNvPr id="83971" name="内容占位符 2"/>
          <p:cNvSpPr>
            <a:spLocks noGrp="1"/>
          </p:cNvSpPr>
          <p:nvPr>
            <p:ph idx="1"/>
          </p:nvPr>
        </p:nvSpPr>
        <p:spPr/>
        <p:txBody>
          <a:bodyPr/>
          <a:lstStyle/>
          <a:p>
            <a:r>
              <a:rPr lang="zh-CN" altLang="zh-CN" smtClean="0">
                <a:solidFill>
                  <a:schemeClr val="tx1"/>
                </a:solidFill>
                <a:ea typeface="宋体" panose="02010600030101010101" pitchFamily="2" charset="-122"/>
              </a:rPr>
              <a:t>在关系代数表达式的查询优化中，不正确的叙述是</a:t>
            </a:r>
            <a:r>
              <a:rPr lang="en-US" altLang="zh-CN" smtClean="0">
                <a:solidFill>
                  <a:schemeClr val="tx1"/>
                </a:solidFill>
                <a:ea typeface="宋体" panose="02010600030101010101" pitchFamily="2" charset="-122"/>
              </a:rPr>
              <a:t>						[	]</a:t>
            </a:r>
            <a:endParaRPr lang="zh-CN" altLang="zh-CN" smtClean="0">
              <a:solidFill>
                <a:schemeClr val="tx1"/>
              </a:solidFill>
              <a:ea typeface="宋体" panose="02010600030101010101" pitchFamily="2" charset="-122"/>
            </a:endParaRPr>
          </a:p>
          <a:p>
            <a:r>
              <a:rPr lang="en-US" altLang="zh-CN" smtClean="0">
                <a:solidFill>
                  <a:schemeClr val="tx1"/>
                </a:solidFill>
                <a:ea typeface="宋体" panose="02010600030101010101" pitchFamily="2" charset="-122"/>
              </a:rPr>
              <a:t>A</a:t>
            </a:r>
            <a:r>
              <a:rPr lang="zh-CN" altLang="zh-CN" smtClean="0">
                <a:solidFill>
                  <a:schemeClr val="tx1"/>
                </a:solidFill>
                <a:ea typeface="宋体" panose="02010600030101010101" pitchFamily="2" charset="-122"/>
              </a:rPr>
              <a:t>．尽可能早地执行联接</a:t>
            </a:r>
            <a:endParaRPr lang="zh-CN" altLang="zh-CN" smtClean="0">
              <a:solidFill>
                <a:schemeClr val="tx1"/>
              </a:solidFill>
              <a:ea typeface="宋体" panose="02010600030101010101" pitchFamily="2" charset="-122"/>
            </a:endParaRPr>
          </a:p>
          <a:p>
            <a:r>
              <a:rPr lang="en-US" altLang="zh-CN" smtClean="0">
                <a:solidFill>
                  <a:schemeClr val="tx1"/>
                </a:solidFill>
                <a:ea typeface="宋体" panose="02010600030101010101" pitchFamily="2" charset="-122"/>
              </a:rPr>
              <a:t>B</a:t>
            </a:r>
            <a:r>
              <a:rPr lang="zh-CN" altLang="zh-CN" smtClean="0">
                <a:solidFill>
                  <a:schemeClr val="tx1"/>
                </a:solidFill>
                <a:ea typeface="宋体" panose="02010600030101010101" pitchFamily="2" charset="-122"/>
              </a:rPr>
              <a:t>．尽可能早地执行选择</a:t>
            </a:r>
            <a:endParaRPr lang="zh-CN" altLang="zh-CN" smtClean="0">
              <a:solidFill>
                <a:schemeClr val="tx1"/>
              </a:solidFill>
              <a:ea typeface="宋体" panose="02010600030101010101" pitchFamily="2" charset="-122"/>
            </a:endParaRPr>
          </a:p>
          <a:p>
            <a:r>
              <a:rPr lang="en-US" altLang="zh-CN" smtClean="0">
                <a:solidFill>
                  <a:schemeClr val="tx1"/>
                </a:solidFill>
                <a:ea typeface="宋体" panose="02010600030101010101" pitchFamily="2" charset="-122"/>
              </a:rPr>
              <a:t>C</a:t>
            </a:r>
            <a:r>
              <a:rPr lang="zh-CN" altLang="zh-CN" smtClean="0">
                <a:solidFill>
                  <a:schemeClr val="tx1"/>
                </a:solidFill>
                <a:ea typeface="宋体" panose="02010600030101010101" pitchFamily="2" charset="-122"/>
              </a:rPr>
              <a:t>．尽可能早地执行投影</a:t>
            </a:r>
            <a:endParaRPr lang="zh-CN" altLang="zh-CN" smtClean="0">
              <a:solidFill>
                <a:schemeClr val="tx1"/>
              </a:solidFill>
              <a:ea typeface="宋体" panose="02010600030101010101" pitchFamily="2" charset="-122"/>
            </a:endParaRPr>
          </a:p>
          <a:p>
            <a:r>
              <a:rPr lang="en-US" altLang="zh-CN" smtClean="0">
                <a:solidFill>
                  <a:schemeClr val="tx1"/>
                </a:solidFill>
                <a:ea typeface="宋体" panose="02010600030101010101" pitchFamily="2" charset="-122"/>
              </a:rPr>
              <a:t>D</a:t>
            </a:r>
            <a:r>
              <a:rPr lang="zh-CN" altLang="zh-CN" smtClean="0">
                <a:solidFill>
                  <a:schemeClr val="tx1"/>
                </a:solidFill>
                <a:ea typeface="宋体" panose="02010600030101010101" pitchFamily="2" charset="-122"/>
              </a:rPr>
              <a:t>．把笛卡尔积和随后的选择合并成联接运算</a:t>
            </a:r>
            <a:endParaRPr lang="zh-CN" altLang="zh-CN" smtClean="0">
              <a:solidFill>
                <a:schemeClr val="tx1"/>
              </a:solidFill>
              <a:ea typeface="宋体" panose="02010600030101010101" pitchFamily="2" charset="-122"/>
            </a:endParaRPr>
          </a:p>
          <a:p>
            <a:endParaRPr lang="zh-CN" altLang="en-US"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smtClean="0">
              <a:solidFill>
                <a:schemeClr val="tx1"/>
              </a:solidFill>
              <a:ea typeface="宋体" panose="02010600030101010101" pitchFamily="2" charset="-122"/>
            </a:endParaRPr>
          </a:p>
        </p:txBody>
      </p:sp>
      <p:sp>
        <p:nvSpPr>
          <p:cNvPr id="84995" name="内容占位符 2"/>
          <p:cNvSpPr>
            <a:spLocks noGrp="1"/>
          </p:cNvSpPr>
          <p:nvPr>
            <p:ph idx="1"/>
          </p:nvPr>
        </p:nvSpPr>
        <p:spPr>
          <a:xfrm>
            <a:off x="381000" y="1066800"/>
            <a:ext cx="8763000" cy="5126038"/>
          </a:xfrm>
        </p:spPr>
        <p:txBody>
          <a:bodyPr/>
          <a:lstStyle/>
          <a:p>
            <a:pPr marL="0" indent="0">
              <a:lnSpc>
                <a:spcPct val="150000"/>
              </a:lnSpc>
              <a:buFont typeface="Wingdings" panose="05000000000000000000" pitchFamily="2" charset="2"/>
              <a:buNone/>
            </a:pPr>
            <a:r>
              <a:rPr lang="en-US" altLang="zh-CN" sz="2800" smtClean="0">
                <a:solidFill>
                  <a:schemeClr val="tx1"/>
                </a:solidFill>
                <a:ea typeface="宋体" panose="02010600030101010101" pitchFamily="2" charset="-122"/>
              </a:rPr>
              <a:t>1</a:t>
            </a:r>
            <a:r>
              <a:rPr lang="zh-CN" altLang="en-US" sz="2800" smtClean="0">
                <a:solidFill>
                  <a:schemeClr val="tx1"/>
                </a:solidFill>
                <a:ea typeface="宋体" panose="02010600030101010101" pitchFamily="2" charset="-122"/>
              </a:rPr>
              <a:t>、</a:t>
            </a:r>
            <a:r>
              <a:rPr lang="zh-CN" altLang="zh-CN" sz="2800" smtClean="0">
                <a:solidFill>
                  <a:schemeClr val="tx1"/>
                </a:solidFill>
                <a:ea typeface="宋体" panose="02010600030101010101" pitchFamily="2" charset="-122"/>
              </a:rPr>
              <a:t>等式π</a:t>
            </a:r>
            <a:r>
              <a:rPr lang="en-US" altLang="zh-CN" sz="2800" baseline="-25000" smtClean="0">
                <a:solidFill>
                  <a:schemeClr val="tx1"/>
                </a:solidFill>
                <a:ea typeface="宋体" panose="02010600030101010101" pitchFamily="2" charset="-122"/>
              </a:rPr>
              <a:t>L</a:t>
            </a:r>
            <a:r>
              <a:rPr lang="zh-CN" altLang="zh-CN" sz="2800" smtClean="0">
                <a:solidFill>
                  <a:schemeClr val="tx1"/>
                </a:solidFill>
                <a:ea typeface="宋体" panose="02010600030101010101" pitchFamily="2" charset="-122"/>
              </a:rPr>
              <a:t>（σ</a:t>
            </a:r>
            <a:r>
              <a:rPr lang="en-US" altLang="zh-CN" sz="2800" baseline="-25000" smtClean="0">
                <a:solidFill>
                  <a:schemeClr val="tx1"/>
                </a:solidFill>
                <a:ea typeface="宋体" panose="02010600030101010101" pitchFamily="2" charset="-122"/>
              </a:rPr>
              <a:t>F</a:t>
            </a:r>
            <a:r>
              <a:rPr lang="zh-CN" altLang="zh-CN" sz="2800" smtClean="0">
                <a:solidFill>
                  <a:schemeClr val="tx1"/>
                </a:solidFill>
                <a:ea typeface="宋体" panose="02010600030101010101" pitchFamily="2" charset="-122"/>
              </a:rPr>
              <a:t>（</a:t>
            </a:r>
            <a:r>
              <a:rPr lang="en-US" altLang="zh-CN" sz="2800" smtClean="0">
                <a:solidFill>
                  <a:schemeClr val="tx1"/>
                </a:solidFill>
                <a:ea typeface="宋体" panose="02010600030101010101" pitchFamily="2" charset="-122"/>
              </a:rPr>
              <a:t>E</a:t>
            </a:r>
            <a:r>
              <a:rPr lang="zh-CN" altLang="zh-CN" sz="2800" smtClean="0">
                <a:solidFill>
                  <a:schemeClr val="tx1"/>
                </a:solidFill>
                <a:ea typeface="宋体" panose="02010600030101010101" pitchFamily="2" charset="-122"/>
              </a:rPr>
              <a:t>））</a:t>
            </a:r>
            <a:r>
              <a:rPr lang="en-US" altLang="zh-CN" sz="2800" smtClean="0">
                <a:solidFill>
                  <a:schemeClr val="tx1"/>
                </a:solidFill>
                <a:ea typeface="宋体" panose="02010600030101010101" pitchFamily="2" charset="-122"/>
              </a:rPr>
              <a:t>=</a:t>
            </a:r>
            <a:r>
              <a:rPr lang="zh-CN" altLang="zh-CN" sz="2800" smtClean="0">
                <a:solidFill>
                  <a:schemeClr val="tx1"/>
                </a:solidFill>
                <a:ea typeface="宋体" panose="02010600030101010101" pitchFamily="2" charset="-122"/>
              </a:rPr>
              <a:t>σ</a:t>
            </a:r>
            <a:r>
              <a:rPr lang="en-US" altLang="zh-CN" sz="2800" baseline="-25000" smtClean="0">
                <a:solidFill>
                  <a:schemeClr val="tx1"/>
                </a:solidFill>
                <a:ea typeface="宋体" panose="02010600030101010101" pitchFamily="2" charset="-122"/>
              </a:rPr>
              <a:t>F</a:t>
            </a:r>
            <a:r>
              <a:rPr lang="zh-CN" altLang="zh-CN" sz="2800" smtClean="0">
                <a:solidFill>
                  <a:schemeClr val="tx1"/>
                </a:solidFill>
                <a:ea typeface="宋体" panose="02010600030101010101" pitchFamily="2" charset="-122"/>
              </a:rPr>
              <a:t>（π</a:t>
            </a:r>
            <a:r>
              <a:rPr lang="en-US" altLang="zh-CN" sz="2800" baseline="-25000" smtClean="0">
                <a:solidFill>
                  <a:schemeClr val="tx1"/>
                </a:solidFill>
                <a:ea typeface="宋体" panose="02010600030101010101" pitchFamily="2" charset="-122"/>
              </a:rPr>
              <a:t>L</a:t>
            </a:r>
            <a:r>
              <a:rPr lang="zh-CN" altLang="zh-CN" sz="2800" smtClean="0">
                <a:solidFill>
                  <a:schemeClr val="tx1"/>
                </a:solidFill>
                <a:ea typeface="宋体" panose="02010600030101010101" pitchFamily="2" charset="-122"/>
              </a:rPr>
              <a:t>（</a:t>
            </a:r>
            <a:r>
              <a:rPr lang="en-US" altLang="zh-CN" sz="2800" smtClean="0">
                <a:solidFill>
                  <a:schemeClr val="tx1"/>
                </a:solidFill>
                <a:ea typeface="宋体" panose="02010600030101010101" pitchFamily="2" charset="-122"/>
              </a:rPr>
              <a:t>E</a:t>
            </a:r>
            <a:r>
              <a:rPr lang="zh-CN" altLang="zh-CN" sz="2800" smtClean="0">
                <a:solidFill>
                  <a:schemeClr val="tx1"/>
                </a:solidFill>
                <a:ea typeface="宋体" panose="02010600030101010101" pitchFamily="2" charset="-122"/>
              </a:rPr>
              <a:t>））成立的条件是</a:t>
            </a:r>
            <a:r>
              <a:rPr lang="en-US" altLang="zh-CN" sz="2800" smtClean="0">
                <a:solidFill>
                  <a:schemeClr val="tx1"/>
                </a:solidFill>
                <a:ea typeface="宋体" panose="02010600030101010101" pitchFamily="2" charset="-122"/>
              </a:rPr>
              <a:t>___________</a:t>
            </a:r>
            <a:r>
              <a:rPr lang="zh-CN" altLang="zh-CN" sz="2800" smtClean="0">
                <a:solidFill>
                  <a:schemeClr val="tx1"/>
                </a:solidFill>
                <a:ea typeface="宋体" panose="02010600030101010101" pitchFamily="2" charset="-122"/>
              </a:rPr>
              <a:t>。</a:t>
            </a:r>
            <a:endParaRPr lang="zh-CN" altLang="zh-CN" sz="2800" smtClean="0">
              <a:solidFill>
                <a:schemeClr val="tx1"/>
              </a:solidFill>
              <a:ea typeface="宋体" panose="02010600030101010101" pitchFamily="2" charset="-122"/>
            </a:endParaRPr>
          </a:p>
          <a:p>
            <a:pPr marL="0" indent="0">
              <a:lnSpc>
                <a:spcPct val="150000"/>
              </a:lnSpc>
              <a:buFont typeface="Wingdings" panose="05000000000000000000" pitchFamily="2" charset="2"/>
              <a:buNone/>
            </a:pPr>
            <a:r>
              <a:rPr lang="en-US" altLang="zh-CN" sz="2800" smtClean="0">
                <a:solidFill>
                  <a:schemeClr val="tx1"/>
                </a:solidFill>
                <a:ea typeface="宋体" panose="02010600030101010101" pitchFamily="2" charset="-122"/>
              </a:rPr>
              <a:t>2</a:t>
            </a:r>
            <a:r>
              <a:rPr lang="zh-CN" altLang="en-US" sz="2800" smtClean="0">
                <a:solidFill>
                  <a:schemeClr val="tx1"/>
                </a:solidFill>
                <a:ea typeface="宋体" panose="02010600030101010101" pitchFamily="2" charset="-122"/>
              </a:rPr>
              <a:t>、</a:t>
            </a:r>
            <a:r>
              <a:rPr lang="zh-CN" altLang="zh-CN" sz="2800" smtClean="0">
                <a:solidFill>
                  <a:schemeClr val="tx1"/>
                </a:solidFill>
                <a:ea typeface="宋体" panose="02010600030101010101" pitchFamily="2" charset="-122"/>
              </a:rPr>
              <a:t>等式π</a:t>
            </a:r>
            <a:r>
              <a:rPr lang="en-US" altLang="zh-CN" sz="2800" baseline="-25000" smtClean="0">
                <a:solidFill>
                  <a:schemeClr val="tx1"/>
                </a:solidFill>
                <a:ea typeface="宋体" panose="02010600030101010101" pitchFamily="2" charset="-122"/>
              </a:rPr>
              <a:t>L1</a:t>
            </a:r>
            <a:r>
              <a:rPr lang="zh-CN" altLang="zh-CN" sz="2800" smtClean="0">
                <a:solidFill>
                  <a:schemeClr val="tx1"/>
                </a:solidFill>
                <a:ea typeface="宋体" panose="02010600030101010101" pitchFamily="2" charset="-122"/>
              </a:rPr>
              <a:t>（π</a:t>
            </a:r>
            <a:r>
              <a:rPr lang="en-US" altLang="zh-CN" sz="2800" baseline="-25000" smtClean="0">
                <a:solidFill>
                  <a:schemeClr val="tx1"/>
                </a:solidFill>
                <a:ea typeface="宋体" panose="02010600030101010101" pitchFamily="2" charset="-122"/>
              </a:rPr>
              <a:t>L2</a:t>
            </a:r>
            <a:r>
              <a:rPr lang="zh-CN" altLang="zh-CN" sz="2800" smtClean="0">
                <a:solidFill>
                  <a:schemeClr val="tx1"/>
                </a:solidFill>
                <a:ea typeface="宋体" panose="02010600030101010101" pitchFamily="2" charset="-122"/>
              </a:rPr>
              <a:t>（</a:t>
            </a:r>
            <a:r>
              <a:rPr lang="en-US" altLang="zh-CN" sz="2800" smtClean="0">
                <a:solidFill>
                  <a:schemeClr val="tx1"/>
                </a:solidFill>
                <a:ea typeface="宋体" panose="02010600030101010101" pitchFamily="2" charset="-122"/>
              </a:rPr>
              <a:t>E</a:t>
            </a:r>
            <a:r>
              <a:rPr lang="zh-CN" altLang="zh-CN" sz="2800" smtClean="0">
                <a:solidFill>
                  <a:schemeClr val="tx1"/>
                </a:solidFill>
                <a:ea typeface="宋体" panose="02010600030101010101" pitchFamily="2" charset="-122"/>
              </a:rPr>
              <a:t>））</a:t>
            </a:r>
            <a:r>
              <a:rPr lang="en-US" altLang="zh-CN" sz="2800" smtClean="0">
                <a:solidFill>
                  <a:schemeClr val="tx1"/>
                </a:solidFill>
                <a:ea typeface="宋体" panose="02010600030101010101" pitchFamily="2" charset="-122"/>
              </a:rPr>
              <a:t>=</a:t>
            </a:r>
            <a:r>
              <a:rPr lang="zh-CN" altLang="zh-CN" sz="2800" smtClean="0">
                <a:solidFill>
                  <a:schemeClr val="tx1"/>
                </a:solidFill>
                <a:ea typeface="宋体" panose="02010600030101010101" pitchFamily="2" charset="-122"/>
              </a:rPr>
              <a:t>π</a:t>
            </a:r>
            <a:r>
              <a:rPr lang="en-US" altLang="zh-CN" sz="2800" baseline="-25000" smtClean="0">
                <a:solidFill>
                  <a:schemeClr val="tx1"/>
                </a:solidFill>
                <a:ea typeface="宋体" panose="02010600030101010101" pitchFamily="2" charset="-122"/>
              </a:rPr>
              <a:t>L1</a:t>
            </a:r>
            <a:r>
              <a:rPr lang="zh-CN" altLang="zh-CN" sz="2800" smtClean="0">
                <a:solidFill>
                  <a:schemeClr val="tx1"/>
                </a:solidFill>
                <a:ea typeface="宋体" panose="02010600030101010101" pitchFamily="2" charset="-122"/>
              </a:rPr>
              <a:t>（</a:t>
            </a:r>
            <a:r>
              <a:rPr lang="en-US" altLang="zh-CN" sz="2800" smtClean="0">
                <a:solidFill>
                  <a:schemeClr val="tx1"/>
                </a:solidFill>
                <a:ea typeface="宋体" panose="02010600030101010101" pitchFamily="2" charset="-122"/>
              </a:rPr>
              <a:t>E</a:t>
            </a:r>
            <a:r>
              <a:rPr lang="zh-CN" altLang="zh-CN" sz="2800" smtClean="0">
                <a:solidFill>
                  <a:schemeClr val="tx1"/>
                </a:solidFill>
                <a:ea typeface="宋体" panose="02010600030101010101" pitchFamily="2" charset="-122"/>
              </a:rPr>
              <a:t>）成立的条件是</a:t>
            </a:r>
            <a:r>
              <a:rPr lang="en-US" altLang="zh-CN" sz="2800" smtClean="0">
                <a:solidFill>
                  <a:schemeClr val="tx1"/>
                </a:solidFill>
                <a:ea typeface="宋体" panose="02010600030101010101" pitchFamily="2" charset="-122"/>
              </a:rPr>
              <a:t>___________</a:t>
            </a:r>
            <a:r>
              <a:rPr lang="zh-CN" altLang="zh-CN" sz="2800" smtClean="0">
                <a:solidFill>
                  <a:schemeClr val="tx1"/>
                </a:solidFill>
                <a:ea typeface="宋体" panose="02010600030101010101" pitchFamily="2" charset="-122"/>
              </a:rPr>
              <a:t>。</a:t>
            </a:r>
            <a:endParaRPr lang="zh-CN" altLang="zh-CN" sz="2800" smtClean="0">
              <a:solidFill>
                <a:schemeClr val="tx1"/>
              </a:solidFill>
              <a:ea typeface="宋体" panose="02010600030101010101" pitchFamily="2" charset="-122"/>
            </a:endParaRPr>
          </a:p>
          <a:p>
            <a:pPr marL="0" indent="0">
              <a:lnSpc>
                <a:spcPct val="150000"/>
              </a:lnSpc>
              <a:buFont typeface="Wingdings" panose="05000000000000000000" pitchFamily="2" charset="2"/>
              <a:buNone/>
            </a:pPr>
            <a:r>
              <a:rPr lang="en-US" altLang="zh-CN" sz="2800" smtClean="0">
                <a:solidFill>
                  <a:schemeClr val="tx1"/>
                </a:solidFill>
                <a:ea typeface="宋体" panose="02010600030101010101" pitchFamily="2" charset="-122"/>
              </a:rPr>
              <a:t>3</a:t>
            </a:r>
            <a:r>
              <a:rPr lang="zh-CN" altLang="en-US" sz="2800" smtClean="0">
                <a:solidFill>
                  <a:schemeClr val="tx1"/>
                </a:solidFill>
                <a:ea typeface="宋体" panose="02010600030101010101" pitchFamily="2" charset="-122"/>
              </a:rPr>
              <a:t>、</a:t>
            </a:r>
            <a:r>
              <a:rPr lang="zh-CN" altLang="zh-CN" sz="2800" smtClean="0">
                <a:solidFill>
                  <a:schemeClr val="tx1"/>
                </a:solidFill>
                <a:ea typeface="宋体" panose="02010600030101010101" pitchFamily="2" charset="-122"/>
              </a:rPr>
              <a:t>等式σ</a:t>
            </a:r>
            <a:r>
              <a:rPr lang="en-US" altLang="zh-CN" sz="2800" baseline="-25000" smtClean="0">
                <a:solidFill>
                  <a:schemeClr val="tx1"/>
                </a:solidFill>
                <a:ea typeface="宋体" panose="02010600030101010101" pitchFamily="2" charset="-122"/>
              </a:rPr>
              <a:t>F</a:t>
            </a:r>
            <a:r>
              <a:rPr lang="zh-CN" altLang="zh-CN" sz="2800" smtClean="0">
                <a:solidFill>
                  <a:schemeClr val="tx1"/>
                </a:solidFill>
                <a:ea typeface="宋体" panose="02010600030101010101" pitchFamily="2" charset="-122"/>
              </a:rPr>
              <a:t>（</a:t>
            </a:r>
            <a:r>
              <a:rPr lang="en-US" altLang="zh-CN" sz="2800" smtClean="0">
                <a:solidFill>
                  <a:schemeClr val="tx1"/>
                </a:solidFill>
                <a:ea typeface="宋体" panose="02010600030101010101" pitchFamily="2" charset="-122"/>
              </a:rPr>
              <a:t>E</a:t>
            </a:r>
            <a:r>
              <a:rPr lang="en-US" altLang="zh-CN" sz="2800" baseline="-25000" smtClean="0">
                <a:solidFill>
                  <a:schemeClr val="tx1"/>
                </a:solidFill>
                <a:ea typeface="宋体" panose="02010600030101010101" pitchFamily="2" charset="-122"/>
              </a:rPr>
              <a:t>1</a:t>
            </a:r>
            <a:r>
              <a:rPr lang="zh-CN" altLang="zh-CN" sz="2800" smtClean="0">
                <a:solidFill>
                  <a:schemeClr val="tx1"/>
                </a:solidFill>
                <a:ea typeface="宋体" panose="02010600030101010101" pitchFamily="2" charset="-122"/>
              </a:rPr>
              <a:t>×</a:t>
            </a:r>
            <a:r>
              <a:rPr lang="en-US" altLang="zh-CN" sz="2800" smtClean="0">
                <a:solidFill>
                  <a:schemeClr val="tx1"/>
                </a:solidFill>
                <a:ea typeface="宋体" panose="02010600030101010101" pitchFamily="2" charset="-122"/>
              </a:rPr>
              <a:t>E</a:t>
            </a:r>
            <a:r>
              <a:rPr lang="en-US" altLang="zh-CN" sz="2800" baseline="-25000" smtClean="0">
                <a:solidFill>
                  <a:schemeClr val="tx1"/>
                </a:solidFill>
                <a:ea typeface="宋体" panose="02010600030101010101" pitchFamily="2" charset="-122"/>
              </a:rPr>
              <a:t>2</a:t>
            </a:r>
            <a:r>
              <a:rPr lang="zh-CN" altLang="zh-CN" sz="2800" smtClean="0">
                <a:solidFill>
                  <a:schemeClr val="tx1"/>
                </a:solidFill>
                <a:ea typeface="宋体" panose="02010600030101010101" pitchFamily="2" charset="-122"/>
              </a:rPr>
              <a:t>）</a:t>
            </a:r>
            <a:r>
              <a:rPr lang="en-US" altLang="zh-CN" sz="2800" smtClean="0">
                <a:solidFill>
                  <a:schemeClr val="tx1"/>
                </a:solidFill>
                <a:ea typeface="宋体" panose="02010600030101010101" pitchFamily="2" charset="-122"/>
              </a:rPr>
              <a:t>= E</a:t>
            </a:r>
            <a:r>
              <a:rPr lang="en-US" altLang="zh-CN" sz="2800" baseline="-25000" smtClean="0">
                <a:solidFill>
                  <a:schemeClr val="tx1"/>
                </a:solidFill>
                <a:ea typeface="宋体" panose="02010600030101010101" pitchFamily="2" charset="-122"/>
              </a:rPr>
              <a:t>1</a:t>
            </a:r>
            <a:r>
              <a:rPr lang="zh-CN" altLang="zh-CN" sz="2800" smtClean="0">
                <a:solidFill>
                  <a:schemeClr val="tx1"/>
                </a:solidFill>
                <a:ea typeface="宋体" panose="02010600030101010101" pitchFamily="2" charset="-122"/>
              </a:rPr>
              <a:t>×σ</a:t>
            </a:r>
            <a:r>
              <a:rPr lang="en-US" altLang="zh-CN" sz="2800" baseline="-25000" smtClean="0">
                <a:solidFill>
                  <a:schemeClr val="tx1"/>
                </a:solidFill>
                <a:ea typeface="宋体" panose="02010600030101010101" pitchFamily="2" charset="-122"/>
              </a:rPr>
              <a:t>F</a:t>
            </a:r>
            <a:r>
              <a:rPr lang="zh-CN" altLang="zh-CN" sz="2800" smtClean="0">
                <a:solidFill>
                  <a:schemeClr val="tx1"/>
                </a:solidFill>
                <a:ea typeface="宋体" panose="02010600030101010101" pitchFamily="2" charset="-122"/>
              </a:rPr>
              <a:t>（</a:t>
            </a:r>
            <a:r>
              <a:rPr lang="en-US" altLang="zh-CN" sz="2800" smtClean="0">
                <a:solidFill>
                  <a:schemeClr val="tx1"/>
                </a:solidFill>
                <a:ea typeface="宋体" panose="02010600030101010101" pitchFamily="2" charset="-122"/>
              </a:rPr>
              <a:t>E</a:t>
            </a:r>
            <a:r>
              <a:rPr lang="en-US" altLang="zh-CN" sz="2800" baseline="-25000" smtClean="0">
                <a:solidFill>
                  <a:schemeClr val="tx1"/>
                </a:solidFill>
                <a:ea typeface="宋体" panose="02010600030101010101" pitchFamily="2" charset="-122"/>
              </a:rPr>
              <a:t>2</a:t>
            </a:r>
            <a:r>
              <a:rPr lang="zh-CN" altLang="zh-CN" sz="2800" smtClean="0">
                <a:solidFill>
                  <a:schemeClr val="tx1"/>
                </a:solidFill>
                <a:ea typeface="宋体" panose="02010600030101010101" pitchFamily="2" charset="-122"/>
              </a:rPr>
              <a:t>）成立的条件是</a:t>
            </a:r>
            <a:r>
              <a:rPr lang="en-US" altLang="zh-CN" sz="2800" smtClean="0">
                <a:solidFill>
                  <a:schemeClr val="tx1"/>
                </a:solidFill>
                <a:ea typeface="宋体" panose="02010600030101010101" pitchFamily="2" charset="-122"/>
              </a:rPr>
              <a:t>___________</a:t>
            </a:r>
            <a:r>
              <a:rPr lang="zh-CN" altLang="zh-CN" sz="2800" smtClean="0">
                <a:solidFill>
                  <a:schemeClr val="tx1"/>
                </a:solidFill>
                <a:ea typeface="宋体" panose="02010600030101010101" pitchFamily="2" charset="-122"/>
              </a:rPr>
              <a:t>。</a:t>
            </a:r>
            <a:endParaRPr lang="zh-CN" altLang="zh-CN" sz="2800" smtClean="0">
              <a:solidFill>
                <a:schemeClr val="tx1"/>
              </a:solidFill>
              <a:ea typeface="宋体" panose="02010600030101010101" pitchFamily="2" charset="-122"/>
            </a:endParaRPr>
          </a:p>
          <a:p>
            <a:pPr marL="0" indent="0">
              <a:lnSpc>
                <a:spcPct val="150000"/>
              </a:lnSpc>
              <a:buFont typeface="Wingdings" panose="05000000000000000000" pitchFamily="2" charset="2"/>
              <a:buNone/>
            </a:pPr>
            <a:r>
              <a:rPr lang="en-US" altLang="zh-CN" sz="2800" smtClean="0">
                <a:solidFill>
                  <a:schemeClr val="tx1"/>
                </a:solidFill>
                <a:ea typeface="宋体" panose="02010600030101010101" pitchFamily="2" charset="-122"/>
              </a:rPr>
              <a:t>4</a:t>
            </a:r>
            <a:r>
              <a:rPr lang="zh-CN" altLang="en-US" sz="2800" smtClean="0">
                <a:solidFill>
                  <a:schemeClr val="tx1"/>
                </a:solidFill>
                <a:ea typeface="宋体" panose="02010600030101010101" pitchFamily="2" charset="-122"/>
              </a:rPr>
              <a:t>、</a:t>
            </a:r>
            <a:r>
              <a:rPr lang="zh-CN" altLang="zh-CN" sz="2800" smtClean="0">
                <a:solidFill>
                  <a:schemeClr val="tx1"/>
                </a:solidFill>
                <a:ea typeface="宋体" panose="02010600030101010101" pitchFamily="2" charset="-122"/>
              </a:rPr>
              <a:t>等式σ</a:t>
            </a:r>
            <a:r>
              <a:rPr lang="en-US" altLang="zh-CN" sz="2800" baseline="-25000" smtClean="0">
                <a:solidFill>
                  <a:schemeClr val="tx1"/>
                </a:solidFill>
                <a:ea typeface="宋体" panose="02010600030101010101" pitchFamily="2" charset="-122"/>
              </a:rPr>
              <a:t>F</a:t>
            </a:r>
            <a:r>
              <a:rPr lang="zh-CN" altLang="zh-CN" sz="2800" smtClean="0">
                <a:solidFill>
                  <a:schemeClr val="tx1"/>
                </a:solidFill>
                <a:ea typeface="宋体" panose="02010600030101010101" pitchFamily="2" charset="-122"/>
              </a:rPr>
              <a:t>（</a:t>
            </a:r>
            <a:r>
              <a:rPr lang="en-US" altLang="zh-CN" sz="2800" smtClean="0">
                <a:solidFill>
                  <a:schemeClr val="tx1"/>
                </a:solidFill>
                <a:ea typeface="宋体" panose="02010600030101010101" pitchFamily="2" charset="-122"/>
              </a:rPr>
              <a:t>E</a:t>
            </a:r>
            <a:r>
              <a:rPr lang="en-US" altLang="zh-CN" sz="2800" baseline="-25000" smtClean="0">
                <a:solidFill>
                  <a:schemeClr val="tx1"/>
                </a:solidFill>
                <a:ea typeface="宋体" panose="02010600030101010101" pitchFamily="2" charset="-122"/>
              </a:rPr>
              <a:t>1</a:t>
            </a:r>
            <a:r>
              <a:rPr lang="en-US" altLang="zh-CN" sz="2800" smtClean="0">
                <a:solidFill>
                  <a:schemeClr val="tx1"/>
                </a:solidFill>
                <a:ea typeface="宋体" panose="02010600030101010101" pitchFamily="2" charset="-122"/>
              </a:rPr>
              <a:t>⋈E</a:t>
            </a:r>
            <a:r>
              <a:rPr lang="en-US" altLang="zh-CN" sz="2800" baseline="-25000" smtClean="0">
                <a:solidFill>
                  <a:schemeClr val="tx1"/>
                </a:solidFill>
                <a:ea typeface="宋体" panose="02010600030101010101" pitchFamily="2" charset="-122"/>
              </a:rPr>
              <a:t>2</a:t>
            </a:r>
            <a:r>
              <a:rPr lang="zh-CN" altLang="zh-CN" sz="2800" smtClean="0">
                <a:solidFill>
                  <a:schemeClr val="tx1"/>
                </a:solidFill>
                <a:ea typeface="宋体" panose="02010600030101010101" pitchFamily="2" charset="-122"/>
              </a:rPr>
              <a:t>）</a:t>
            </a:r>
            <a:r>
              <a:rPr lang="en-US" altLang="zh-CN" sz="2800" smtClean="0">
                <a:solidFill>
                  <a:schemeClr val="tx1"/>
                </a:solidFill>
                <a:ea typeface="宋体" panose="02010600030101010101" pitchFamily="2" charset="-122"/>
              </a:rPr>
              <a:t>= </a:t>
            </a:r>
            <a:r>
              <a:rPr lang="zh-CN" altLang="zh-CN" sz="2800" smtClean="0">
                <a:solidFill>
                  <a:schemeClr val="tx1"/>
                </a:solidFill>
                <a:ea typeface="宋体" panose="02010600030101010101" pitchFamily="2" charset="-122"/>
              </a:rPr>
              <a:t>σ</a:t>
            </a:r>
            <a:r>
              <a:rPr lang="en-US" altLang="zh-CN" sz="2800" baseline="-25000" smtClean="0">
                <a:solidFill>
                  <a:schemeClr val="tx1"/>
                </a:solidFill>
                <a:ea typeface="宋体" panose="02010600030101010101" pitchFamily="2" charset="-122"/>
              </a:rPr>
              <a:t>F</a:t>
            </a:r>
            <a:r>
              <a:rPr lang="zh-CN" altLang="zh-CN" sz="2800" smtClean="0">
                <a:solidFill>
                  <a:schemeClr val="tx1"/>
                </a:solidFill>
                <a:ea typeface="宋体" panose="02010600030101010101" pitchFamily="2" charset="-122"/>
              </a:rPr>
              <a:t>（</a:t>
            </a:r>
            <a:r>
              <a:rPr lang="en-US" altLang="zh-CN" sz="2800" smtClean="0">
                <a:solidFill>
                  <a:schemeClr val="tx1"/>
                </a:solidFill>
                <a:ea typeface="宋体" panose="02010600030101010101" pitchFamily="2" charset="-122"/>
              </a:rPr>
              <a:t>E</a:t>
            </a:r>
            <a:r>
              <a:rPr lang="en-US" altLang="zh-CN" sz="2800" baseline="-25000" smtClean="0">
                <a:solidFill>
                  <a:schemeClr val="tx1"/>
                </a:solidFill>
                <a:ea typeface="宋体" panose="02010600030101010101" pitchFamily="2" charset="-122"/>
              </a:rPr>
              <a:t>1</a:t>
            </a:r>
            <a:r>
              <a:rPr lang="zh-CN" altLang="zh-CN" sz="2800" smtClean="0">
                <a:solidFill>
                  <a:schemeClr val="tx1"/>
                </a:solidFill>
                <a:ea typeface="宋体" panose="02010600030101010101" pitchFamily="2" charset="-122"/>
              </a:rPr>
              <a:t>）</a:t>
            </a:r>
            <a:r>
              <a:rPr lang="en-US" altLang="zh-CN" sz="2800" smtClean="0">
                <a:solidFill>
                  <a:schemeClr val="tx1"/>
                </a:solidFill>
                <a:ea typeface="宋体" panose="02010600030101010101" pitchFamily="2" charset="-122"/>
              </a:rPr>
              <a:t>⋈</a:t>
            </a:r>
            <a:r>
              <a:rPr lang="zh-CN" altLang="zh-CN" sz="2800" smtClean="0">
                <a:solidFill>
                  <a:schemeClr val="tx1"/>
                </a:solidFill>
                <a:ea typeface="宋体" panose="02010600030101010101" pitchFamily="2" charset="-122"/>
              </a:rPr>
              <a:t>σ</a:t>
            </a:r>
            <a:r>
              <a:rPr lang="en-US" altLang="zh-CN" sz="2800" baseline="-25000" smtClean="0">
                <a:solidFill>
                  <a:schemeClr val="tx1"/>
                </a:solidFill>
                <a:ea typeface="宋体" panose="02010600030101010101" pitchFamily="2" charset="-122"/>
              </a:rPr>
              <a:t>F</a:t>
            </a:r>
            <a:r>
              <a:rPr lang="zh-CN" altLang="zh-CN" sz="2800" smtClean="0">
                <a:solidFill>
                  <a:schemeClr val="tx1"/>
                </a:solidFill>
                <a:ea typeface="宋体" panose="02010600030101010101" pitchFamily="2" charset="-122"/>
              </a:rPr>
              <a:t>（</a:t>
            </a:r>
            <a:r>
              <a:rPr lang="en-US" altLang="zh-CN" sz="2800" smtClean="0">
                <a:solidFill>
                  <a:schemeClr val="tx1"/>
                </a:solidFill>
                <a:ea typeface="宋体" panose="02010600030101010101" pitchFamily="2" charset="-122"/>
              </a:rPr>
              <a:t>E</a:t>
            </a:r>
            <a:r>
              <a:rPr lang="en-US" altLang="zh-CN" sz="2800" baseline="-25000" smtClean="0">
                <a:solidFill>
                  <a:schemeClr val="tx1"/>
                </a:solidFill>
                <a:ea typeface="宋体" panose="02010600030101010101" pitchFamily="2" charset="-122"/>
              </a:rPr>
              <a:t>2</a:t>
            </a:r>
            <a:r>
              <a:rPr lang="zh-CN" altLang="zh-CN" sz="2800" smtClean="0">
                <a:solidFill>
                  <a:schemeClr val="tx1"/>
                </a:solidFill>
                <a:ea typeface="宋体" panose="02010600030101010101" pitchFamily="2" charset="-122"/>
              </a:rPr>
              <a:t>）成立的条件是</a:t>
            </a:r>
            <a:r>
              <a:rPr lang="en-US" altLang="zh-CN" sz="2800" smtClean="0">
                <a:solidFill>
                  <a:schemeClr val="tx1"/>
                </a:solidFill>
                <a:ea typeface="宋体" panose="02010600030101010101" pitchFamily="2" charset="-122"/>
              </a:rPr>
              <a:t>___________</a:t>
            </a:r>
            <a:r>
              <a:rPr lang="zh-CN" altLang="zh-CN" sz="2800" smtClean="0">
                <a:solidFill>
                  <a:schemeClr val="tx1"/>
                </a:solidFill>
                <a:ea typeface="宋体" panose="02010600030101010101" pitchFamily="2" charset="-122"/>
              </a:rPr>
              <a:t>。</a:t>
            </a:r>
            <a:endParaRPr lang="zh-CN" altLang="zh-CN" sz="2800" smtClean="0">
              <a:solidFill>
                <a:schemeClr val="tx1"/>
              </a:solidFill>
              <a:ea typeface="宋体" panose="02010600030101010101" pitchFamily="2" charset="-122"/>
            </a:endParaRPr>
          </a:p>
          <a:p>
            <a:pPr marL="0" indent="0">
              <a:lnSpc>
                <a:spcPct val="150000"/>
              </a:lnSpc>
            </a:pPr>
            <a:endParaRPr lang="zh-CN" altLang="en-US" smtClean="0">
              <a:solidFill>
                <a:schemeClr val="tx1"/>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610" name="Rectangle 2"/>
          <p:cNvSpPr>
            <a:spLocks noChangeArrowheads="1"/>
          </p:cNvSpPr>
          <p:nvPr/>
        </p:nvSpPr>
        <p:spPr bwMode="auto">
          <a:xfrm>
            <a:off x="685800" y="152400"/>
            <a:ext cx="7772400" cy="914400"/>
          </a:xfrm>
          <a:prstGeom prst="rect">
            <a:avLst/>
          </a:prstGeom>
          <a:noFill/>
          <a:ln w="9525">
            <a:noFill/>
            <a:miter lim="800000"/>
          </a:ln>
        </p:spPr>
        <p:txBody>
          <a:bodyPr anchor="ctr"/>
          <a:lstStyle/>
          <a:p>
            <a:pPr>
              <a:defRPr/>
            </a:pPr>
            <a:r>
              <a:rPr kumimoji="1" lang="zh-CN" altLang="en-US" sz="3200" b="1" dirty="0">
                <a:latin typeface="Times New Roman" panose="02020603050405020304" pitchFamily="18" charset="0"/>
                <a:cs typeface="Times New Roman" panose="02020603050405020304" pitchFamily="18" charset="0"/>
              </a:rPr>
              <a:t>查询优化问题的提出</a:t>
            </a:r>
            <a:endParaRPr kumimoji="1" lang="zh-CN" altLang="en-US" sz="3200" b="1" dirty="0">
              <a:latin typeface="Times New Roman" panose="02020603050405020304" pitchFamily="18" charset="0"/>
              <a:cs typeface="Times New Roman" panose="02020603050405020304" pitchFamily="18" charset="0"/>
            </a:endParaRPr>
          </a:p>
        </p:txBody>
      </p:sp>
      <p:sp>
        <p:nvSpPr>
          <p:cNvPr id="18435" name="Rectangle 3"/>
          <p:cNvSpPr>
            <a:spLocks noChangeArrowheads="1"/>
          </p:cNvSpPr>
          <p:nvPr/>
        </p:nvSpPr>
        <p:spPr bwMode="auto">
          <a:xfrm>
            <a:off x="457200" y="10668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lnSpc>
                <a:spcPct val="120000"/>
              </a:lnSpc>
              <a:buClr>
                <a:schemeClr val="tx1"/>
              </a:buClr>
              <a:buFont typeface="Wingdings" panose="05000000000000000000" pitchFamily="2" charset="2"/>
              <a:buChar char="l"/>
            </a:pPr>
            <a:r>
              <a:rPr lang="zh-CN" altLang="en-US" sz="2400" dirty="0">
                <a:solidFill>
                  <a:schemeClr val="tx1"/>
                </a:solidFill>
                <a:latin typeface="宋体" panose="02010600030101010101" pitchFamily="2" charset="-122"/>
              </a:rPr>
              <a:t> 一个查询可以有多种</a:t>
            </a:r>
            <a:r>
              <a:rPr lang="en-US" altLang="zh-CN" sz="2400" dirty="0">
                <a:solidFill>
                  <a:schemeClr val="tx1"/>
                </a:solidFill>
                <a:latin typeface="宋体" panose="02010600030101010101" pitchFamily="2" charset="-122"/>
              </a:rPr>
              <a:t>SQL</a:t>
            </a:r>
            <a:r>
              <a:rPr lang="zh-CN" altLang="en-US" sz="2400" dirty="0">
                <a:solidFill>
                  <a:schemeClr val="tx1"/>
                </a:solidFill>
                <a:latin typeface="宋体" panose="02010600030101010101" pitchFamily="2" charset="-122"/>
              </a:rPr>
              <a:t>表达方式； </a:t>
            </a:r>
            <a:endParaRPr lang="zh-CN" altLang="en-US" sz="2400" dirty="0">
              <a:solidFill>
                <a:schemeClr val="tx1"/>
              </a:solidFill>
              <a:latin typeface="宋体" panose="02010600030101010101" pitchFamily="2" charset="-122"/>
              <a:sym typeface="Symbol" panose="05050102010706020507" pitchFamily="18" charset="2"/>
            </a:endParaRPr>
          </a:p>
        </p:txBody>
      </p:sp>
      <p:sp>
        <p:nvSpPr>
          <p:cNvPr id="1476612" name="Rectangle 4"/>
          <p:cNvSpPr>
            <a:spLocks noChangeArrowheads="1"/>
          </p:cNvSpPr>
          <p:nvPr/>
        </p:nvSpPr>
        <p:spPr bwMode="auto">
          <a:xfrm>
            <a:off x="457200" y="16002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lnSpc>
                <a:spcPct val="120000"/>
              </a:lnSpc>
              <a:buClr>
                <a:schemeClr val="tx1"/>
              </a:buClr>
              <a:buFont typeface="Wingdings" panose="05000000000000000000" pitchFamily="2" charset="2"/>
              <a:buChar char="l"/>
            </a:pPr>
            <a:r>
              <a:rPr lang="zh-CN" altLang="en-US" sz="2400" dirty="0">
                <a:solidFill>
                  <a:schemeClr val="tx1"/>
                </a:solidFill>
                <a:latin typeface="宋体" panose="02010600030101010101" pitchFamily="2" charset="-122"/>
              </a:rPr>
              <a:t> 一个</a:t>
            </a:r>
            <a:r>
              <a:rPr lang="en-US" altLang="zh-CN" sz="2400" dirty="0">
                <a:solidFill>
                  <a:schemeClr val="tx1"/>
                </a:solidFill>
                <a:latin typeface="宋体" panose="02010600030101010101" pitchFamily="2" charset="-122"/>
              </a:rPr>
              <a:t>SQL</a:t>
            </a:r>
            <a:r>
              <a:rPr lang="zh-CN" altLang="en-US" sz="2400" dirty="0">
                <a:solidFill>
                  <a:schemeClr val="tx1"/>
                </a:solidFill>
                <a:latin typeface="宋体" panose="02010600030101010101" pitchFamily="2" charset="-122"/>
              </a:rPr>
              <a:t>语句可以有多种等价的关系代数表达方式； </a:t>
            </a:r>
            <a:endParaRPr lang="zh-CN" altLang="en-US" sz="2400" dirty="0">
              <a:solidFill>
                <a:schemeClr val="tx1"/>
              </a:solidFill>
              <a:latin typeface="宋体" panose="02010600030101010101" pitchFamily="2" charset="-122"/>
            </a:endParaRPr>
          </a:p>
        </p:txBody>
      </p:sp>
      <p:sp>
        <p:nvSpPr>
          <p:cNvPr id="1476614" name="Rectangle 6"/>
          <p:cNvSpPr>
            <a:spLocks noChangeArrowheads="1"/>
          </p:cNvSpPr>
          <p:nvPr/>
        </p:nvSpPr>
        <p:spPr bwMode="auto">
          <a:xfrm>
            <a:off x="457200" y="1997075"/>
            <a:ext cx="8424863"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marL="342900" indent="-342900">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08585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lvl="2">
              <a:buFont typeface="Wingdings" panose="05000000000000000000" pitchFamily="2" charset="2"/>
              <a:buNone/>
            </a:pPr>
            <a:r>
              <a:rPr lang="en-US" altLang="zh-CN" dirty="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select </a:t>
            </a:r>
            <a:r>
              <a:rPr lang="en-US" altLang="zh-CN" sz="2400" dirty="0" err="1" smtClean="0">
                <a:solidFill>
                  <a:schemeClr val="tx1"/>
                </a:solidFill>
                <a:latin typeface="Arial" panose="020B0604020202020204" pitchFamily="34" charset="0"/>
              </a:rPr>
              <a:t>ername</a:t>
            </a:r>
            <a:r>
              <a:rPr lang="en-US" altLang="zh-CN" sz="2400" dirty="0" smtClean="0">
                <a:solidFill>
                  <a:schemeClr val="tx1"/>
                </a:solidFill>
                <a:latin typeface="Arial" panose="020B0604020202020204" pitchFamily="34" charset="0"/>
              </a:rPr>
              <a:t>   </a:t>
            </a:r>
            <a:endParaRPr lang="en-US" altLang="zh-CN" sz="2400" dirty="0">
              <a:solidFill>
                <a:schemeClr val="tx1"/>
              </a:solidFill>
              <a:latin typeface="Arial" panose="020B0604020202020204" pitchFamily="34" charset="0"/>
            </a:endParaRPr>
          </a:p>
          <a:p>
            <a:pPr lvl="2">
              <a:buFont typeface="Wingdings" panose="05000000000000000000" pitchFamily="2" charset="2"/>
              <a:buNone/>
            </a:pPr>
            <a:r>
              <a:rPr lang="en-US" altLang="zh-CN" sz="2400" dirty="0">
                <a:solidFill>
                  <a:schemeClr val="tx1"/>
                </a:solidFill>
                <a:latin typeface="Arial" panose="020B0604020202020204" pitchFamily="34" charset="0"/>
              </a:rPr>
              <a:t>   from </a:t>
            </a:r>
            <a:r>
              <a:rPr lang="en-US" altLang="zh-CN" sz="2400" dirty="0" smtClean="0">
                <a:solidFill>
                  <a:schemeClr val="tx1"/>
                </a:solidFill>
                <a:latin typeface="Arial" panose="020B0604020202020204" pitchFamily="34" charset="0"/>
              </a:rPr>
              <a:t>examiner </a:t>
            </a:r>
            <a:endParaRPr lang="en-US" altLang="zh-CN" sz="2400" dirty="0">
              <a:solidFill>
                <a:schemeClr val="tx1"/>
              </a:solidFill>
              <a:latin typeface="Arial" panose="020B0604020202020204" pitchFamily="34" charset="0"/>
            </a:endParaRPr>
          </a:p>
          <a:p>
            <a:pPr lvl="2">
              <a:buFont typeface="Wingdings" panose="05000000000000000000" pitchFamily="2" charset="2"/>
              <a:buNone/>
            </a:pPr>
            <a:r>
              <a:rPr lang="en-US" altLang="zh-CN" sz="2400" dirty="0">
                <a:solidFill>
                  <a:schemeClr val="tx1"/>
                </a:solidFill>
                <a:latin typeface="Arial" panose="020B0604020202020204" pitchFamily="34" charset="0"/>
              </a:rPr>
              <a:t>   where </a:t>
            </a:r>
            <a:r>
              <a:rPr lang="en-US" altLang="zh-CN" sz="2400" dirty="0" err="1" smtClean="0">
                <a:solidFill>
                  <a:schemeClr val="tx1"/>
                </a:solidFill>
                <a:latin typeface="Arial" panose="020B0604020202020204" pitchFamily="34" charset="0"/>
              </a:rPr>
              <a:t>erage</a:t>
            </a:r>
            <a:r>
              <a:rPr lang="en-US" altLang="zh-CN" sz="2400" dirty="0" smtClean="0">
                <a:solidFill>
                  <a:schemeClr val="tx1"/>
                </a:solidFill>
                <a:latin typeface="Arial" panose="020B0604020202020204" pitchFamily="34" charset="0"/>
              </a:rPr>
              <a:t> </a:t>
            </a:r>
            <a:r>
              <a:rPr lang="en-US" altLang="zh-CN" sz="2400" dirty="0">
                <a:solidFill>
                  <a:schemeClr val="tx1"/>
                </a:solidFill>
                <a:latin typeface="Arial" panose="020B0604020202020204" pitchFamily="34" charset="0"/>
              </a:rPr>
              <a:t>&lt; </a:t>
            </a:r>
            <a:r>
              <a:rPr lang="en-US" altLang="zh-CN" sz="2400" dirty="0" smtClean="0">
                <a:solidFill>
                  <a:schemeClr val="tx1"/>
                </a:solidFill>
                <a:latin typeface="Arial" panose="020B0604020202020204" pitchFamily="34" charset="0"/>
              </a:rPr>
              <a:t>’50’</a:t>
            </a:r>
            <a:endParaRPr lang="en-US" altLang="zh-CN" sz="2400" dirty="0">
              <a:solidFill>
                <a:schemeClr val="tx1"/>
              </a:solidFill>
              <a:latin typeface="Arial" panose="020B0604020202020204" pitchFamily="34" charset="0"/>
            </a:endParaRPr>
          </a:p>
          <a:p>
            <a:pPr lvl="1">
              <a:buFont typeface="Wingdings" panose="05000000000000000000" pitchFamily="2" charset="2"/>
              <a:buNone/>
            </a:pPr>
            <a:r>
              <a:rPr lang="zh-CN" altLang="en-US" dirty="0">
                <a:solidFill>
                  <a:schemeClr val="tx1"/>
                </a:solidFill>
                <a:latin typeface="Arial" panose="020B0604020202020204" pitchFamily="34" charset="0"/>
              </a:rPr>
              <a:t>可以翻译成下面两个关系代数表达式</a:t>
            </a:r>
            <a:r>
              <a:rPr lang="zh-CN" altLang="en-US" dirty="0" smtClean="0">
                <a:solidFill>
                  <a:schemeClr val="tx1"/>
                </a:solidFill>
                <a:latin typeface="Arial" panose="020B0604020202020204" pitchFamily="34" charset="0"/>
              </a:rPr>
              <a:t>：</a:t>
            </a:r>
            <a:endParaRPr lang="en-US" altLang="zh-CN" dirty="0" smtClean="0">
              <a:solidFill>
                <a:schemeClr val="tx1"/>
              </a:solidFill>
              <a:latin typeface="Arial" panose="020B0604020202020204" pitchFamily="34" charset="0"/>
            </a:endParaRPr>
          </a:p>
          <a:p>
            <a:pPr lvl="1">
              <a:buNone/>
            </a:pPr>
            <a:r>
              <a:rPr lang="en-US" altLang="zh-CN" dirty="0">
                <a:latin typeface="Arial" panose="020B0604020202020204" pitchFamily="34" charset="0"/>
              </a:rPr>
              <a:t> </a:t>
            </a:r>
            <a:r>
              <a:rPr lang="en-US" altLang="zh-CN" dirty="0" smtClean="0">
                <a:solidFill>
                  <a:schemeClr val="tx1">
                    <a:lumMod val="75000"/>
                  </a:schemeClr>
                </a:solidFill>
                <a:latin typeface="Arial" panose="020B0604020202020204" pitchFamily="34" charset="0"/>
              </a:rPr>
              <a:t>(1)</a:t>
            </a:r>
            <a:r>
              <a:rPr lang="en-US" altLang="zh-CN" dirty="0">
                <a:solidFill>
                  <a:schemeClr val="tx1">
                    <a:lumMod val="75000"/>
                  </a:schemeClr>
                </a:solidFill>
                <a:latin typeface="Arial" panose="020B0604020202020204" pitchFamily="34" charset="0"/>
              </a:rPr>
              <a:t> </a:t>
            </a:r>
            <a:r>
              <a:rPr lang="en-US" altLang="zh-CN" dirty="0" err="1" smtClean="0">
                <a:solidFill>
                  <a:schemeClr val="tx1">
                    <a:lumMod val="75000"/>
                  </a:schemeClr>
                </a:solidFill>
                <a:latin typeface="Arial" panose="020B0604020202020204" pitchFamily="34" charset="0"/>
              </a:rPr>
              <a:t>Π</a:t>
            </a:r>
            <a:r>
              <a:rPr lang="en-US" altLang="zh-CN" baseline="-25000" dirty="0" err="1" smtClean="0">
                <a:solidFill>
                  <a:schemeClr val="tx1">
                    <a:lumMod val="75000"/>
                  </a:schemeClr>
                </a:solidFill>
                <a:latin typeface="Arial" panose="020B0604020202020204" pitchFamily="34" charset="0"/>
              </a:rPr>
              <a:t>ername</a:t>
            </a:r>
            <a:r>
              <a:rPr lang="en-US" altLang="zh-CN" dirty="0" smtClean="0">
                <a:solidFill>
                  <a:schemeClr val="tx1">
                    <a:lumMod val="75000"/>
                  </a:schemeClr>
                </a:solidFill>
                <a:latin typeface="Arial" panose="020B0604020202020204" pitchFamily="34" charset="0"/>
              </a:rPr>
              <a:t> </a:t>
            </a:r>
            <a:r>
              <a:rPr lang="en-US" altLang="zh-CN" dirty="0">
                <a:solidFill>
                  <a:schemeClr val="tx1">
                    <a:lumMod val="75000"/>
                  </a:schemeClr>
                </a:solidFill>
                <a:latin typeface="Arial" panose="020B0604020202020204" pitchFamily="34" charset="0"/>
              </a:rPr>
              <a:t>(</a:t>
            </a:r>
            <a:r>
              <a:rPr lang="en-US" altLang="zh-CN" dirty="0" err="1" smtClean="0">
                <a:solidFill>
                  <a:schemeClr val="tx1">
                    <a:lumMod val="75000"/>
                  </a:schemeClr>
                </a:solidFill>
                <a:latin typeface="Arial" panose="020B0604020202020204" pitchFamily="34" charset="0"/>
              </a:rPr>
              <a:t>σ</a:t>
            </a:r>
            <a:r>
              <a:rPr lang="en-US" altLang="zh-CN" baseline="-25000" dirty="0" err="1" smtClean="0">
                <a:solidFill>
                  <a:schemeClr val="tx1">
                    <a:lumMod val="75000"/>
                  </a:schemeClr>
                </a:solidFill>
                <a:latin typeface="Arial" panose="020B0604020202020204" pitchFamily="34" charset="0"/>
              </a:rPr>
              <a:t>erage</a:t>
            </a:r>
            <a:r>
              <a:rPr lang="en-US" altLang="zh-CN" baseline="-25000" dirty="0" smtClean="0">
                <a:solidFill>
                  <a:schemeClr val="tx1">
                    <a:lumMod val="75000"/>
                  </a:schemeClr>
                </a:solidFill>
                <a:latin typeface="Arial" panose="020B0604020202020204" pitchFamily="34" charset="0"/>
              </a:rPr>
              <a:t> &lt;’50’</a:t>
            </a:r>
            <a:r>
              <a:rPr lang="en-US" altLang="zh-CN" dirty="0" smtClean="0">
                <a:solidFill>
                  <a:schemeClr val="tx1">
                    <a:lumMod val="75000"/>
                  </a:schemeClr>
                </a:solidFill>
                <a:latin typeface="Arial" panose="020B0604020202020204" pitchFamily="34" charset="0"/>
              </a:rPr>
              <a:t>(</a:t>
            </a:r>
            <a:r>
              <a:rPr lang="en-US" altLang="zh-CN" dirty="0" err="1" smtClean="0">
                <a:solidFill>
                  <a:schemeClr val="tx1">
                    <a:lumMod val="75000"/>
                  </a:schemeClr>
                </a:solidFill>
                <a:latin typeface="Arial" panose="020B0604020202020204" pitchFamily="34" charset="0"/>
              </a:rPr>
              <a:t>Π</a:t>
            </a:r>
            <a:r>
              <a:rPr lang="en-US" altLang="zh-CN" baseline="-25000" dirty="0" err="1" smtClean="0">
                <a:solidFill>
                  <a:schemeClr val="tx1">
                    <a:lumMod val="75000"/>
                  </a:schemeClr>
                </a:solidFill>
                <a:latin typeface="Arial" panose="020B0604020202020204" pitchFamily="34" charset="0"/>
              </a:rPr>
              <a:t>ername,erage</a:t>
            </a:r>
            <a:r>
              <a:rPr lang="en-US" altLang="zh-CN" dirty="0" smtClean="0">
                <a:solidFill>
                  <a:schemeClr val="tx1">
                    <a:lumMod val="75000"/>
                  </a:schemeClr>
                </a:solidFill>
                <a:latin typeface="Arial" panose="020B0604020202020204" pitchFamily="34" charset="0"/>
              </a:rPr>
              <a:t> (examiner)))</a:t>
            </a:r>
            <a:endParaRPr lang="en-US" altLang="zh-CN" dirty="0" smtClean="0">
              <a:solidFill>
                <a:schemeClr val="tx1">
                  <a:lumMod val="75000"/>
                </a:schemeClr>
              </a:solidFill>
              <a:latin typeface="Arial" panose="020B0604020202020204" pitchFamily="34" charset="0"/>
            </a:endParaRPr>
          </a:p>
          <a:p>
            <a:pPr lvl="1">
              <a:buNone/>
            </a:pPr>
            <a:r>
              <a:rPr lang="en-US" altLang="zh-CN" dirty="0" smtClean="0">
                <a:solidFill>
                  <a:schemeClr val="tx1">
                    <a:lumMod val="75000"/>
                  </a:schemeClr>
                </a:solidFill>
                <a:latin typeface="Arial" panose="020B0604020202020204" pitchFamily="34" charset="0"/>
              </a:rPr>
              <a:t> (2) </a:t>
            </a:r>
            <a:r>
              <a:rPr lang="en-US" altLang="zh-CN" dirty="0" err="1" smtClean="0">
                <a:solidFill>
                  <a:schemeClr val="tx1">
                    <a:lumMod val="75000"/>
                  </a:schemeClr>
                </a:solidFill>
                <a:latin typeface="Arial" panose="020B0604020202020204" pitchFamily="34" charset="0"/>
              </a:rPr>
              <a:t>Π</a:t>
            </a:r>
            <a:r>
              <a:rPr lang="en-US" altLang="zh-CN" baseline="-25000" dirty="0" err="1" smtClean="0">
                <a:solidFill>
                  <a:schemeClr val="tx1">
                    <a:lumMod val="75000"/>
                  </a:schemeClr>
                </a:solidFill>
                <a:latin typeface="Arial" panose="020B0604020202020204" pitchFamily="34" charset="0"/>
              </a:rPr>
              <a:t>ername</a:t>
            </a:r>
            <a:r>
              <a:rPr lang="en-US" altLang="zh-CN" dirty="0" smtClean="0">
                <a:solidFill>
                  <a:schemeClr val="tx1">
                    <a:lumMod val="75000"/>
                  </a:schemeClr>
                </a:solidFill>
                <a:latin typeface="Arial" panose="020B0604020202020204" pitchFamily="34" charset="0"/>
              </a:rPr>
              <a:t> (</a:t>
            </a:r>
            <a:r>
              <a:rPr lang="en-US" altLang="zh-CN" dirty="0" err="1" smtClean="0">
                <a:solidFill>
                  <a:schemeClr val="tx1">
                    <a:lumMod val="75000"/>
                  </a:schemeClr>
                </a:solidFill>
                <a:latin typeface="Arial" panose="020B0604020202020204" pitchFamily="34" charset="0"/>
              </a:rPr>
              <a:t>σ</a:t>
            </a:r>
            <a:r>
              <a:rPr lang="en-US" altLang="zh-CN" baseline="-25000" dirty="0" err="1" smtClean="0">
                <a:solidFill>
                  <a:schemeClr val="tx1">
                    <a:lumMod val="75000"/>
                  </a:schemeClr>
                </a:solidFill>
                <a:latin typeface="Arial" panose="020B0604020202020204" pitchFamily="34" charset="0"/>
              </a:rPr>
              <a:t>erage</a:t>
            </a:r>
            <a:r>
              <a:rPr lang="en-US" altLang="zh-CN" baseline="-25000" dirty="0" smtClean="0">
                <a:solidFill>
                  <a:schemeClr val="tx1">
                    <a:lumMod val="75000"/>
                  </a:schemeClr>
                </a:solidFill>
                <a:latin typeface="Arial" panose="020B0604020202020204" pitchFamily="34" charset="0"/>
              </a:rPr>
              <a:t> &lt;’50’</a:t>
            </a:r>
            <a:r>
              <a:rPr lang="en-US" altLang="zh-CN" dirty="0" smtClean="0">
                <a:solidFill>
                  <a:schemeClr val="tx1">
                    <a:lumMod val="75000"/>
                  </a:schemeClr>
                </a:solidFill>
                <a:latin typeface="Arial" panose="020B0604020202020204" pitchFamily="34" charset="0"/>
              </a:rPr>
              <a:t> (examiner))</a:t>
            </a:r>
            <a:endParaRPr lang="zh-CN" altLang="en-US" dirty="0" smtClean="0">
              <a:solidFill>
                <a:schemeClr val="tx1">
                  <a:lumMod val="75000"/>
                </a:schemeClr>
              </a:solidFill>
              <a:latin typeface="Arial" panose="020B0604020202020204" pitchFamily="34" charset="0"/>
            </a:endParaRPr>
          </a:p>
          <a:p>
            <a:pPr lvl="1">
              <a:buNone/>
            </a:pPr>
            <a:endParaRPr lang="zh-CN" altLang="en-US" dirty="0">
              <a:solidFill>
                <a:schemeClr val="tx1">
                  <a:lumMod val="75000"/>
                </a:schemeClr>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476612"/>
                                        </p:tgtEl>
                                        <p:attrNameLst>
                                          <p:attrName>style.visibility</p:attrName>
                                        </p:attrNameLst>
                                      </p:cBhvr>
                                      <p:to>
                                        <p:strVal val="visible"/>
                                      </p:to>
                                    </p:set>
                                    <p:anim calcmode="lin" valueType="num">
                                      <p:cBhvr>
                                        <p:cTn id="7" dur="500" fill="hold"/>
                                        <p:tgtEl>
                                          <p:spTgt spid="1476612"/>
                                        </p:tgtEl>
                                        <p:attrNameLst>
                                          <p:attrName>ppt_x</p:attrName>
                                        </p:attrNameLst>
                                      </p:cBhvr>
                                      <p:tavLst>
                                        <p:tav tm="0">
                                          <p:val>
                                            <p:strVal val="#ppt_x-#ppt_w/2"/>
                                          </p:val>
                                        </p:tav>
                                        <p:tav tm="100000">
                                          <p:val>
                                            <p:strVal val="#ppt_x"/>
                                          </p:val>
                                        </p:tav>
                                      </p:tavLst>
                                    </p:anim>
                                    <p:anim calcmode="lin" valueType="num">
                                      <p:cBhvr>
                                        <p:cTn id="8" dur="500" fill="hold"/>
                                        <p:tgtEl>
                                          <p:spTgt spid="1476612"/>
                                        </p:tgtEl>
                                        <p:attrNameLst>
                                          <p:attrName>ppt_y</p:attrName>
                                        </p:attrNameLst>
                                      </p:cBhvr>
                                      <p:tavLst>
                                        <p:tav tm="0">
                                          <p:val>
                                            <p:strVal val="#ppt_y"/>
                                          </p:val>
                                        </p:tav>
                                        <p:tav tm="100000">
                                          <p:val>
                                            <p:strVal val="#ppt_y"/>
                                          </p:val>
                                        </p:tav>
                                      </p:tavLst>
                                    </p:anim>
                                    <p:anim calcmode="lin" valueType="num">
                                      <p:cBhvr>
                                        <p:cTn id="9" dur="500" fill="hold"/>
                                        <p:tgtEl>
                                          <p:spTgt spid="1476612"/>
                                        </p:tgtEl>
                                        <p:attrNameLst>
                                          <p:attrName>ppt_w</p:attrName>
                                        </p:attrNameLst>
                                      </p:cBhvr>
                                      <p:tavLst>
                                        <p:tav tm="0">
                                          <p:val>
                                            <p:fltVal val="0"/>
                                          </p:val>
                                        </p:tav>
                                        <p:tav tm="100000">
                                          <p:val>
                                            <p:strVal val="#ppt_w"/>
                                          </p:val>
                                        </p:tav>
                                      </p:tavLst>
                                    </p:anim>
                                    <p:anim calcmode="lin" valueType="num">
                                      <p:cBhvr>
                                        <p:cTn id="10" dur="500" fill="hold"/>
                                        <p:tgtEl>
                                          <p:spTgt spid="147661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1476614"/>
                                        </p:tgtEl>
                                        <p:attrNameLst>
                                          <p:attrName>style.visibility</p:attrName>
                                        </p:attrNameLst>
                                      </p:cBhvr>
                                      <p:to>
                                        <p:strVal val="visible"/>
                                      </p:to>
                                    </p:set>
                                    <p:anim calcmode="lin" valueType="num">
                                      <p:cBhvr>
                                        <p:cTn id="15" dur="500" fill="hold"/>
                                        <p:tgtEl>
                                          <p:spTgt spid="1476614"/>
                                        </p:tgtEl>
                                        <p:attrNameLst>
                                          <p:attrName>ppt_x</p:attrName>
                                        </p:attrNameLst>
                                      </p:cBhvr>
                                      <p:tavLst>
                                        <p:tav tm="0">
                                          <p:val>
                                            <p:strVal val="#ppt_x"/>
                                          </p:val>
                                        </p:tav>
                                        <p:tav tm="100000">
                                          <p:val>
                                            <p:strVal val="#ppt_x"/>
                                          </p:val>
                                        </p:tav>
                                      </p:tavLst>
                                    </p:anim>
                                    <p:anim calcmode="lin" valueType="num">
                                      <p:cBhvr>
                                        <p:cTn id="16" dur="500" fill="hold"/>
                                        <p:tgtEl>
                                          <p:spTgt spid="1476614"/>
                                        </p:tgtEl>
                                        <p:attrNameLst>
                                          <p:attrName>ppt_y</p:attrName>
                                        </p:attrNameLst>
                                      </p:cBhvr>
                                      <p:tavLst>
                                        <p:tav tm="0">
                                          <p:val>
                                            <p:strVal val="#ppt_y-#ppt_h/2"/>
                                          </p:val>
                                        </p:tav>
                                        <p:tav tm="100000">
                                          <p:val>
                                            <p:strVal val="#ppt_y"/>
                                          </p:val>
                                        </p:tav>
                                      </p:tavLst>
                                    </p:anim>
                                    <p:anim calcmode="lin" valueType="num">
                                      <p:cBhvr>
                                        <p:cTn id="17" dur="500" fill="hold"/>
                                        <p:tgtEl>
                                          <p:spTgt spid="1476614"/>
                                        </p:tgtEl>
                                        <p:attrNameLst>
                                          <p:attrName>ppt_w</p:attrName>
                                        </p:attrNameLst>
                                      </p:cBhvr>
                                      <p:tavLst>
                                        <p:tav tm="0">
                                          <p:val>
                                            <p:strVal val="#ppt_w"/>
                                          </p:val>
                                        </p:tav>
                                        <p:tav tm="100000">
                                          <p:val>
                                            <p:strVal val="#ppt_w"/>
                                          </p:val>
                                        </p:tav>
                                      </p:tavLst>
                                    </p:anim>
                                    <p:anim calcmode="lin" valueType="num">
                                      <p:cBhvr>
                                        <p:cTn id="18" dur="500" fill="hold"/>
                                        <p:tgtEl>
                                          <p:spTgt spid="14766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6612" grpId="0"/>
      <p:bldP spid="14766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610" name="Rectangle 2"/>
          <p:cNvSpPr>
            <a:spLocks noChangeArrowheads="1"/>
          </p:cNvSpPr>
          <p:nvPr/>
        </p:nvSpPr>
        <p:spPr bwMode="auto">
          <a:xfrm>
            <a:off x="685800" y="152400"/>
            <a:ext cx="7772400" cy="914400"/>
          </a:xfrm>
          <a:prstGeom prst="rect">
            <a:avLst/>
          </a:prstGeom>
          <a:noFill/>
          <a:ln w="9525">
            <a:noFill/>
            <a:miter lim="800000"/>
          </a:ln>
        </p:spPr>
        <p:txBody>
          <a:bodyPr anchor="ctr"/>
          <a:lstStyle/>
          <a:p>
            <a:pPr>
              <a:defRPr/>
            </a:pPr>
            <a:r>
              <a:rPr kumimoji="1" lang="zh-CN" altLang="en-US" sz="3200" b="1" dirty="0">
                <a:latin typeface="Times New Roman" panose="02020603050405020304" pitchFamily="18" charset="0"/>
                <a:cs typeface="Times New Roman" panose="02020603050405020304" pitchFamily="18" charset="0"/>
              </a:rPr>
              <a:t>查询优化问题的提出</a:t>
            </a:r>
            <a:endParaRPr kumimoji="1" lang="zh-CN" altLang="en-US" sz="3200" b="1" dirty="0">
              <a:latin typeface="Times New Roman" panose="02020603050405020304" pitchFamily="18" charset="0"/>
              <a:cs typeface="Times New Roman" panose="02020603050405020304" pitchFamily="18" charset="0"/>
            </a:endParaRPr>
          </a:p>
        </p:txBody>
      </p:sp>
      <p:sp>
        <p:nvSpPr>
          <p:cNvPr id="19459" name="Rectangle 3"/>
          <p:cNvSpPr>
            <a:spLocks noChangeArrowheads="1"/>
          </p:cNvSpPr>
          <p:nvPr/>
        </p:nvSpPr>
        <p:spPr bwMode="auto">
          <a:xfrm>
            <a:off x="457200" y="10668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lnSpc>
                <a:spcPct val="120000"/>
              </a:lnSpc>
              <a:buClr>
                <a:schemeClr val="tx1"/>
              </a:buClr>
              <a:buFont typeface="Wingdings" panose="05000000000000000000" pitchFamily="2" charset="2"/>
              <a:buChar char="l"/>
            </a:pPr>
            <a:r>
              <a:rPr lang="zh-CN" altLang="en-US" sz="2400" dirty="0">
                <a:latin typeface="宋体" panose="02010600030101010101" pitchFamily="2" charset="-122"/>
              </a:rPr>
              <a:t> </a:t>
            </a:r>
            <a:r>
              <a:rPr lang="zh-CN" altLang="en-US" sz="2400" dirty="0">
                <a:solidFill>
                  <a:schemeClr val="tx1"/>
                </a:solidFill>
                <a:latin typeface="宋体" panose="02010600030101010101" pitchFamily="2" charset="-122"/>
              </a:rPr>
              <a:t>一个查询可以有多种</a:t>
            </a:r>
            <a:r>
              <a:rPr lang="en-US" altLang="zh-CN" sz="2400" dirty="0">
                <a:solidFill>
                  <a:schemeClr val="tx1"/>
                </a:solidFill>
                <a:latin typeface="宋体" panose="02010600030101010101" pitchFamily="2" charset="-122"/>
              </a:rPr>
              <a:t>SQL</a:t>
            </a:r>
            <a:r>
              <a:rPr lang="zh-CN" altLang="en-US" sz="2400" dirty="0">
                <a:solidFill>
                  <a:schemeClr val="tx1"/>
                </a:solidFill>
                <a:latin typeface="宋体" panose="02010600030101010101" pitchFamily="2" charset="-122"/>
              </a:rPr>
              <a:t>表达方式； </a:t>
            </a:r>
            <a:endParaRPr lang="zh-CN" altLang="en-US" sz="2400" dirty="0">
              <a:solidFill>
                <a:schemeClr val="tx1"/>
              </a:solidFill>
              <a:latin typeface="宋体" panose="02010600030101010101" pitchFamily="2" charset="-122"/>
              <a:sym typeface="Symbol" panose="05050102010706020507" pitchFamily="18" charset="2"/>
            </a:endParaRPr>
          </a:p>
        </p:txBody>
      </p:sp>
      <p:sp>
        <p:nvSpPr>
          <p:cNvPr id="19460" name="Rectangle 4"/>
          <p:cNvSpPr>
            <a:spLocks noChangeArrowheads="1"/>
          </p:cNvSpPr>
          <p:nvPr/>
        </p:nvSpPr>
        <p:spPr bwMode="auto">
          <a:xfrm>
            <a:off x="441325" y="17526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lnSpc>
                <a:spcPct val="120000"/>
              </a:lnSpc>
              <a:buClr>
                <a:schemeClr val="tx1"/>
              </a:buClr>
              <a:buFont typeface="Wingdings" panose="05000000000000000000" pitchFamily="2" charset="2"/>
              <a:buChar char="l"/>
            </a:pPr>
            <a:r>
              <a:rPr lang="zh-CN" altLang="en-US" sz="2400" dirty="0">
                <a:latin typeface="宋体" panose="02010600030101010101" pitchFamily="2" charset="-122"/>
              </a:rPr>
              <a:t> </a:t>
            </a:r>
            <a:r>
              <a:rPr lang="zh-CN" altLang="en-US" sz="2400" dirty="0">
                <a:solidFill>
                  <a:schemeClr val="tx1"/>
                </a:solidFill>
                <a:latin typeface="宋体" panose="02010600030101010101" pitchFamily="2" charset="-122"/>
              </a:rPr>
              <a:t>一个</a:t>
            </a:r>
            <a:r>
              <a:rPr lang="en-US" altLang="zh-CN" sz="2400" dirty="0">
                <a:solidFill>
                  <a:schemeClr val="tx1"/>
                </a:solidFill>
                <a:latin typeface="宋体" panose="02010600030101010101" pitchFamily="2" charset="-122"/>
              </a:rPr>
              <a:t>SQL</a:t>
            </a:r>
            <a:r>
              <a:rPr lang="zh-CN" altLang="en-US" sz="2400" dirty="0">
                <a:solidFill>
                  <a:schemeClr val="tx1"/>
                </a:solidFill>
                <a:latin typeface="宋体" panose="02010600030101010101" pitchFamily="2" charset="-122"/>
              </a:rPr>
              <a:t>语句可以有多种等价的关系代数表达方式； </a:t>
            </a:r>
            <a:endParaRPr lang="zh-CN" altLang="en-US" sz="2400" dirty="0">
              <a:solidFill>
                <a:schemeClr val="tx1"/>
              </a:solidFill>
              <a:latin typeface="宋体" panose="02010600030101010101" pitchFamily="2" charset="-122"/>
            </a:endParaRPr>
          </a:p>
        </p:txBody>
      </p:sp>
      <p:sp>
        <p:nvSpPr>
          <p:cNvPr id="1476613" name="Rectangle 5"/>
          <p:cNvSpPr>
            <a:spLocks noChangeArrowheads="1"/>
          </p:cNvSpPr>
          <p:nvPr/>
        </p:nvSpPr>
        <p:spPr bwMode="auto">
          <a:xfrm>
            <a:off x="441325" y="2476500"/>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lnSpc>
                <a:spcPct val="120000"/>
              </a:lnSpc>
              <a:buClr>
                <a:schemeClr val="tx1"/>
              </a:buClr>
              <a:buFont typeface="Wingdings" panose="05000000000000000000" pitchFamily="2" charset="2"/>
              <a:buChar char="l"/>
            </a:pPr>
            <a:r>
              <a:rPr lang="zh-CN" altLang="en-US" sz="2400" dirty="0">
                <a:latin typeface="宋体" panose="02010600030101010101" pitchFamily="2" charset="-122"/>
              </a:rPr>
              <a:t> </a:t>
            </a:r>
            <a:r>
              <a:rPr lang="zh-CN" altLang="en-US" sz="2400" dirty="0">
                <a:solidFill>
                  <a:schemeClr val="tx1"/>
                </a:solidFill>
                <a:latin typeface="宋体" panose="02010600030101010101" pitchFamily="2" charset="-122"/>
              </a:rPr>
              <a:t>一个</a:t>
            </a:r>
            <a:r>
              <a:rPr lang="zh-CN" altLang="en-US" sz="2400" dirty="0">
                <a:solidFill>
                  <a:schemeClr val="tx1"/>
                </a:solidFill>
                <a:latin typeface="宋体" panose="02010600030101010101" pitchFamily="2" charset="-122"/>
                <a:sym typeface="Symbol" panose="05050102010706020507" pitchFamily="18" charset="2"/>
              </a:rPr>
              <a:t>表达式中的每个关系运算又可以用不同的算法实现。</a:t>
            </a:r>
            <a:endParaRPr lang="zh-CN" altLang="en-US" sz="2400" dirty="0">
              <a:solidFill>
                <a:schemeClr val="tx1"/>
              </a:solidFill>
              <a:latin typeface="宋体" panose="02010600030101010101" pitchFamily="2" charset="-122"/>
              <a:sym typeface="Symbol" panose="05050102010706020507" pitchFamily="18" charset="2"/>
            </a:endParaRPr>
          </a:p>
        </p:txBody>
      </p:sp>
      <p:sp>
        <p:nvSpPr>
          <p:cNvPr id="1476615" name="Text Box 7"/>
          <p:cNvSpPr txBox="1">
            <a:spLocks noChangeArrowheads="1"/>
          </p:cNvSpPr>
          <p:nvPr/>
        </p:nvSpPr>
        <p:spPr bwMode="auto">
          <a:xfrm>
            <a:off x="555625" y="4114800"/>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eaLnBrk="1" hangingPunct="1">
              <a:spcBef>
                <a:spcPct val="50000"/>
              </a:spcBef>
              <a:buClrTx/>
              <a:buSzTx/>
              <a:buFontTx/>
              <a:buNone/>
            </a:pPr>
            <a:r>
              <a:rPr kumimoji="0" lang="zh-CN" altLang="en-US" sz="2400" b="1">
                <a:solidFill>
                  <a:schemeClr val="tx1"/>
                </a:solidFill>
                <a:latin typeface="Arial" panose="020B0604020202020204" pitchFamily="34" charset="0"/>
              </a:rPr>
              <a:t>一个查询有多种，甚至很多种执行方案；</a:t>
            </a:r>
            <a:endParaRPr kumimoji="0" lang="zh-CN" altLang="en-US" sz="2400" b="1">
              <a:solidFill>
                <a:schemeClr val="tx1"/>
              </a:solidFill>
              <a:latin typeface="Arial" panose="020B0604020202020204" pitchFamily="34" charset="0"/>
            </a:endParaRPr>
          </a:p>
        </p:txBody>
      </p:sp>
      <p:sp>
        <p:nvSpPr>
          <p:cNvPr id="8" name="Text Box 7"/>
          <p:cNvSpPr txBox="1">
            <a:spLocks noChangeArrowheads="1"/>
          </p:cNvSpPr>
          <p:nvPr/>
        </p:nvSpPr>
        <p:spPr bwMode="auto">
          <a:xfrm>
            <a:off x="571500" y="4800600"/>
            <a:ext cx="800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eaLnBrk="1" hangingPunct="1">
              <a:spcBef>
                <a:spcPct val="50000"/>
              </a:spcBef>
              <a:buClrTx/>
              <a:buSzTx/>
              <a:buFontTx/>
              <a:buNone/>
            </a:pPr>
            <a:r>
              <a:rPr kumimoji="0" lang="zh-CN" altLang="en-US" sz="2400" b="1">
                <a:solidFill>
                  <a:schemeClr val="tx1"/>
                </a:solidFill>
                <a:latin typeface="Arial" panose="020B0604020202020204" pitchFamily="34" charset="0"/>
              </a:rPr>
              <a:t>每种执行方案的效率不同，差别很大；</a:t>
            </a:r>
            <a:endParaRPr kumimoji="0" lang="zh-CN" altLang="en-US" sz="2400" b="1">
              <a:solidFill>
                <a:schemeClr val="tx1"/>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476613"/>
                                        </p:tgtEl>
                                        <p:attrNameLst>
                                          <p:attrName>style.visibility</p:attrName>
                                        </p:attrNameLst>
                                      </p:cBhvr>
                                      <p:to>
                                        <p:strVal val="visible"/>
                                      </p:to>
                                    </p:set>
                                    <p:anim calcmode="lin" valueType="num">
                                      <p:cBhvr>
                                        <p:cTn id="7" dur="500" fill="hold"/>
                                        <p:tgtEl>
                                          <p:spTgt spid="1476613"/>
                                        </p:tgtEl>
                                        <p:attrNameLst>
                                          <p:attrName>ppt_x</p:attrName>
                                        </p:attrNameLst>
                                      </p:cBhvr>
                                      <p:tavLst>
                                        <p:tav tm="0">
                                          <p:val>
                                            <p:strVal val="#ppt_x-#ppt_w/2"/>
                                          </p:val>
                                        </p:tav>
                                        <p:tav tm="100000">
                                          <p:val>
                                            <p:strVal val="#ppt_x"/>
                                          </p:val>
                                        </p:tav>
                                      </p:tavLst>
                                    </p:anim>
                                    <p:anim calcmode="lin" valueType="num">
                                      <p:cBhvr>
                                        <p:cTn id="8" dur="500" fill="hold"/>
                                        <p:tgtEl>
                                          <p:spTgt spid="1476613"/>
                                        </p:tgtEl>
                                        <p:attrNameLst>
                                          <p:attrName>ppt_y</p:attrName>
                                        </p:attrNameLst>
                                      </p:cBhvr>
                                      <p:tavLst>
                                        <p:tav tm="0">
                                          <p:val>
                                            <p:strVal val="#ppt_y"/>
                                          </p:val>
                                        </p:tav>
                                        <p:tav tm="100000">
                                          <p:val>
                                            <p:strVal val="#ppt_y"/>
                                          </p:val>
                                        </p:tav>
                                      </p:tavLst>
                                    </p:anim>
                                    <p:anim calcmode="lin" valueType="num">
                                      <p:cBhvr>
                                        <p:cTn id="9" dur="500" fill="hold"/>
                                        <p:tgtEl>
                                          <p:spTgt spid="1476613"/>
                                        </p:tgtEl>
                                        <p:attrNameLst>
                                          <p:attrName>ppt_w</p:attrName>
                                        </p:attrNameLst>
                                      </p:cBhvr>
                                      <p:tavLst>
                                        <p:tav tm="0">
                                          <p:val>
                                            <p:fltVal val="0"/>
                                          </p:val>
                                        </p:tav>
                                        <p:tav tm="100000">
                                          <p:val>
                                            <p:strVal val="#ppt_w"/>
                                          </p:val>
                                        </p:tav>
                                      </p:tavLst>
                                    </p:anim>
                                    <p:anim calcmode="lin" valueType="num">
                                      <p:cBhvr>
                                        <p:cTn id="10" dur="500" fill="hold"/>
                                        <p:tgtEl>
                                          <p:spTgt spid="147661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iterate type="lt">
                                    <p:tmPct val="5000"/>
                                  </p:iterate>
                                  <p:childTnLst>
                                    <p:set>
                                      <p:cBhvr>
                                        <p:cTn id="14" dur="1" fill="hold">
                                          <p:stCondLst>
                                            <p:cond delay="0"/>
                                          </p:stCondLst>
                                        </p:cTn>
                                        <p:tgtEl>
                                          <p:spTgt spid="1476615"/>
                                        </p:tgtEl>
                                        <p:attrNameLst>
                                          <p:attrName>style.visibility</p:attrName>
                                        </p:attrNameLst>
                                      </p:cBhvr>
                                      <p:to>
                                        <p:strVal val="visible"/>
                                      </p:to>
                                    </p:set>
                                    <p:anim calcmode="lin" valueType="num">
                                      <p:cBhvr>
                                        <p:cTn id="15" dur="1000" fill="hold"/>
                                        <p:tgtEl>
                                          <p:spTgt spid="1476615"/>
                                        </p:tgtEl>
                                        <p:attrNameLst>
                                          <p:attrName>ppt_w</p:attrName>
                                        </p:attrNameLst>
                                      </p:cBhvr>
                                      <p:tavLst>
                                        <p:tav tm="0">
                                          <p:val>
                                            <p:fltVal val="0"/>
                                          </p:val>
                                        </p:tav>
                                        <p:tav tm="100000">
                                          <p:val>
                                            <p:strVal val="#ppt_w"/>
                                          </p:val>
                                        </p:tav>
                                      </p:tavLst>
                                    </p:anim>
                                    <p:anim calcmode="lin" valueType="num">
                                      <p:cBhvr>
                                        <p:cTn id="16" dur="1000" fill="hold"/>
                                        <p:tgtEl>
                                          <p:spTgt spid="1476615"/>
                                        </p:tgtEl>
                                        <p:attrNameLst>
                                          <p:attrName>ppt_h</p:attrName>
                                        </p:attrNameLst>
                                      </p:cBhvr>
                                      <p:tavLst>
                                        <p:tav tm="0">
                                          <p:val>
                                            <p:fltVal val="0"/>
                                          </p:val>
                                        </p:tav>
                                        <p:tav tm="100000">
                                          <p:val>
                                            <p:strVal val="#ppt_h"/>
                                          </p:val>
                                        </p:tav>
                                      </p:tavLst>
                                    </p:anim>
                                    <p:anim calcmode="lin" valueType="num">
                                      <p:cBhvr>
                                        <p:cTn id="17" dur="1000" fill="hold"/>
                                        <p:tgtEl>
                                          <p:spTgt spid="1476615"/>
                                        </p:tgtEl>
                                        <p:attrNameLst>
                                          <p:attrName>style.rotation</p:attrName>
                                        </p:attrNameLst>
                                      </p:cBhvr>
                                      <p:tavLst>
                                        <p:tav tm="0">
                                          <p:val>
                                            <p:fltVal val="90"/>
                                          </p:val>
                                        </p:tav>
                                        <p:tav tm="100000">
                                          <p:val>
                                            <p:fltVal val="0"/>
                                          </p:val>
                                        </p:tav>
                                      </p:tavLst>
                                    </p:anim>
                                    <p:animEffect transition="in" filter="fade">
                                      <p:cBhvr>
                                        <p:cTn id="18" dur="1000"/>
                                        <p:tgtEl>
                                          <p:spTgt spid="147661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iterate type="lt">
                                    <p:tmPct val="5000"/>
                                  </p:iterate>
                                  <p:childTnLst>
                                    <p:set>
                                      <p:cBhvr>
                                        <p:cTn id="22" dur="1" fill="hold">
                                          <p:stCondLst>
                                            <p:cond delay="0"/>
                                          </p:stCondLst>
                                        </p:cTn>
                                        <p:tgtEl>
                                          <p:spTgt spid="8"/>
                                        </p:tgtEl>
                                        <p:attrNameLst>
                                          <p:attrName>style.visibility</p:attrName>
                                        </p:attrNameLst>
                                      </p:cBhvr>
                                      <p:to>
                                        <p:strVal val="visible"/>
                                      </p:to>
                                    </p:set>
                                    <p:anim calcmode="lin" valueType="num">
                                      <p:cBhvr>
                                        <p:cTn id="23" dur="1000" fill="hold"/>
                                        <p:tgtEl>
                                          <p:spTgt spid="8"/>
                                        </p:tgtEl>
                                        <p:attrNameLst>
                                          <p:attrName>ppt_w</p:attrName>
                                        </p:attrNameLst>
                                      </p:cBhvr>
                                      <p:tavLst>
                                        <p:tav tm="0">
                                          <p:val>
                                            <p:fltVal val="0"/>
                                          </p:val>
                                        </p:tav>
                                        <p:tav tm="100000">
                                          <p:val>
                                            <p:strVal val="#ppt_w"/>
                                          </p:val>
                                        </p:tav>
                                      </p:tavLst>
                                    </p:anim>
                                    <p:anim calcmode="lin" valueType="num">
                                      <p:cBhvr>
                                        <p:cTn id="24" dur="1000" fill="hold"/>
                                        <p:tgtEl>
                                          <p:spTgt spid="8"/>
                                        </p:tgtEl>
                                        <p:attrNameLst>
                                          <p:attrName>ppt_h</p:attrName>
                                        </p:attrNameLst>
                                      </p:cBhvr>
                                      <p:tavLst>
                                        <p:tav tm="0">
                                          <p:val>
                                            <p:fltVal val="0"/>
                                          </p:val>
                                        </p:tav>
                                        <p:tav tm="100000">
                                          <p:val>
                                            <p:strVal val="#ppt_h"/>
                                          </p:val>
                                        </p:tav>
                                      </p:tavLst>
                                    </p:anim>
                                    <p:anim calcmode="lin" valueType="num">
                                      <p:cBhvr>
                                        <p:cTn id="25" dur="1000" fill="hold"/>
                                        <p:tgtEl>
                                          <p:spTgt spid="8"/>
                                        </p:tgtEl>
                                        <p:attrNameLst>
                                          <p:attrName>style.rotation</p:attrName>
                                        </p:attrNameLst>
                                      </p:cBhvr>
                                      <p:tavLst>
                                        <p:tav tm="0">
                                          <p:val>
                                            <p:fltVal val="90"/>
                                          </p:val>
                                        </p:tav>
                                        <p:tav tm="100000">
                                          <p:val>
                                            <p:fltVal val="0"/>
                                          </p:val>
                                        </p:tav>
                                      </p:tavLst>
                                    </p:anim>
                                    <p:animEffect transition="in" filter="fade">
                                      <p:cBhvr>
                                        <p:cTn id="2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6613" grpId="0"/>
      <p:bldP spid="147661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874713" y="1844675"/>
            <a:ext cx="7315200" cy="3600450"/>
          </a:xfrm>
        </p:spPr>
        <p:txBody>
          <a:bodyPr/>
          <a:lstStyle/>
          <a:p>
            <a:pPr marL="0" indent="0">
              <a:lnSpc>
                <a:spcPts val="3400"/>
              </a:lnSpc>
              <a:buFont typeface="Wingdings" panose="05000000000000000000" pitchFamily="2" charset="2"/>
              <a:buChar char="p"/>
            </a:pPr>
            <a:r>
              <a:rPr lang="zh-CN" altLang="en-US" sz="2400" b="1" dirty="0" smtClean="0">
                <a:solidFill>
                  <a:schemeClr val="tx1"/>
                </a:solidFill>
                <a:latin typeface="Arial" panose="020B0604020202020204" pitchFamily="34" charset="0"/>
                <a:ea typeface="宋体" panose="02010600030101010101" pitchFamily="2" charset="-122"/>
              </a:rPr>
              <a:t>从上述三种方案看，虽然都能实现所要完成的功能，但三种实现方法所须的代价却相差很大。</a:t>
            </a:r>
            <a:endParaRPr lang="zh-CN" altLang="en-US" sz="2400" b="1" dirty="0" smtClean="0">
              <a:solidFill>
                <a:schemeClr val="tx1"/>
              </a:solidFill>
              <a:latin typeface="Arial" panose="020B0604020202020204" pitchFamily="34" charset="0"/>
              <a:ea typeface="宋体" panose="02010600030101010101" pitchFamily="2" charset="-122"/>
            </a:endParaRPr>
          </a:p>
          <a:p>
            <a:pPr marL="0" indent="0">
              <a:lnSpc>
                <a:spcPts val="3400"/>
              </a:lnSpc>
              <a:buFont typeface="Wingdings" panose="05000000000000000000" pitchFamily="2" charset="2"/>
              <a:buChar char="p"/>
            </a:pPr>
            <a:r>
              <a:rPr lang="zh-CN" altLang="en-US" sz="2400" b="1" dirty="0" smtClean="0">
                <a:solidFill>
                  <a:schemeClr val="tx1"/>
                </a:solidFill>
                <a:latin typeface="Arial" panose="020B0604020202020204" pitchFamily="34" charset="0"/>
                <a:ea typeface="宋体" panose="02010600030101010101" pitchFamily="2" charset="-122"/>
              </a:rPr>
              <a:t> 如果在分布式系统中，采用不同的实现策略会相差更大，将直接影响整个系统整体性能。</a:t>
            </a:r>
            <a:endParaRPr lang="zh-CN" altLang="en-US" sz="2400" b="1" dirty="0" smtClean="0">
              <a:solidFill>
                <a:schemeClr val="tx1"/>
              </a:solidFill>
              <a:latin typeface="Arial" panose="020B0604020202020204" pitchFamily="34" charset="0"/>
              <a:ea typeface="宋体" panose="02010600030101010101" pitchFamily="2" charset="-122"/>
            </a:endParaRPr>
          </a:p>
          <a:p>
            <a:pPr marL="0" indent="0">
              <a:lnSpc>
                <a:spcPts val="3400"/>
              </a:lnSpc>
              <a:buFont typeface="Wingdings" panose="05000000000000000000" pitchFamily="2" charset="2"/>
              <a:buChar char="p"/>
            </a:pPr>
            <a:r>
              <a:rPr lang="zh-CN" altLang="en-US" sz="2400" b="1" dirty="0" smtClean="0">
                <a:solidFill>
                  <a:schemeClr val="tx1"/>
                </a:solidFill>
                <a:latin typeface="Arial" panose="020B0604020202020204" pitchFamily="34" charset="0"/>
                <a:ea typeface="宋体" panose="02010600030101010101" pitchFamily="2" charset="-122"/>
              </a:rPr>
              <a:t>因此，需要研究确定执行代价最小的查询执行方案的方法</a:t>
            </a:r>
            <a:r>
              <a:rPr lang="en-US" altLang="zh-CN" sz="2400" b="1" dirty="0" smtClean="0">
                <a:solidFill>
                  <a:schemeClr val="tx1"/>
                </a:solidFill>
                <a:latin typeface="Arial" panose="020B0604020202020204" pitchFamily="34" charset="0"/>
                <a:ea typeface="宋体" panose="02010600030101010101" pitchFamily="2" charset="-122"/>
              </a:rPr>
              <a:t>——</a:t>
            </a:r>
            <a:r>
              <a:rPr lang="zh-CN" altLang="en-US" sz="2400" b="1" dirty="0" smtClean="0">
                <a:solidFill>
                  <a:schemeClr val="tx1"/>
                </a:solidFill>
                <a:latin typeface="Arial" panose="020B0604020202020204" pitchFamily="34" charset="0"/>
                <a:ea typeface="宋体" panose="02010600030101010101" pitchFamily="2" charset="-122"/>
              </a:rPr>
              <a:t>查询优化！</a:t>
            </a:r>
            <a:endParaRPr lang="zh-CN" altLang="en-US" sz="2400" b="1" dirty="0" smtClean="0">
              <a:solidFill>
                <a:schemeClr val="tx1"/>
              </a:solidFill>
              <a:latin typeface="Arial" panose="020B0604020202020204" pitchFamily="34" charset="0"/>
              <a:ea typeface="宋体" panose="02010600030101010101" pitchFamily="2" charset="-122"/>
            </a:endParaRPr>
          </a:p>
        </p:txBody>
      </p:sp>
      <p:sp>
        <p:nvSpPr>
          <p:cNvPr id="2" name="标题 1"/>
          <p:cNvSpPr>
            <a:spLocks noGrp="1"/>
          </p:cNvSpPr>
          <p:nvPr>
            <p:ph type="title"/>
          </p:nvPr>
        </p:nvSpPr>
        <p:spPr>
          <a:xfrm>
            <a:off x="685800" y="216994"/>
            <a:ext cx="8077200" cy="609600"/>
          </a:xfrm>
        </p:spPr>
        <p:txBody>
          <a:bodyPr/>
          <a:lstStyle/>
          <a:p>
            <a:pPr>
              <a:defRPr/>
            </a:pP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查询优化</a:t>
            </a:r>
            <a:endPar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矩形 2"/>
          <p:cNvSpPr>
            <a:spLocks noChangeArrowheads="1"/>
          </p:cNvSpPr>
          <p:nvPr/>
        </p:nvSpPr>
        <p:spPr bwMode="auto">
          <a:xfrm>
            <a:off x="0" y="1087438"/>
            <a:ext cx="9144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742950" indent="-285750">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lgn="ctr">
              <a:spcBef>
                <a:spcPct val="0"/>
              </a:spcBef>
              <a:buClrTx/>
              <a:buSzTx/>
              <a:buFontTx/>
              <a:buNone/>
            </a:pPr>
            <a:r>
              <a:rPr kumimoji="0" lang="zh-CN" altLang="en-US" sz="2600">
                <a:solidFill>
                  <a:schemeClr val="tx1"/>
                </a:solidFill>
                <a:latin typeface="Arial" panose="020B0604020202020204" pitchFamily="34" charset="0"/>
              </a:rPr>
              <a:t>从多种可能中，选择最优方案执行（快速给出准确结果）</a:t>
            </a:r>
            <a:endParaRPr kumimoji="0" lang="zh-CN" altLang="en-US" sz="2600">
              <a:solidFill>
                <a:schemeClr val="tx1"/>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5938" name="Rectangle 2"/>
          <p:cNvSpPr>
            <a:spLocks noChangeArrowheads="1"/>
          </p:cNvSpPr>
          <p:nvPr/>
        </p:nvSpPr>
        <p:spPr bwMode="auto">
          <a:xfrm>
            <a:off x="685800" y="152400"/>
            <a:ext cx="7772400" cy="914400"/>
          </a:xfrm>
          <a:prstGeom prst="rect">
            <a:avLst/>
          </a:prstGeom>
          <a:noFill/>
          <a:ln w="9525">
            <a:noFill/>
            <a:miter lim="800000"/>
          </a:ln>
        </p:spPr>
        <p:txBody>
          <a:bodyPr anchor="ctr"/>
          <a:lstStyle/>
          <a:p>
            <a:pPr>
              <a:defRPr/>
            </a:pPr>
            <a:r>
              <a:rPr kumimoji="1" lang="zh-CN" altLang="en-US" sz="3200" b="1" dirty="0">
                <a:latin typeface="Times New Roman" panose="02020603050405020304" pitchFamily="18" charset="0"/>
                <a:cs typeface="Times New Roman" panose="02020603050405020304" pitchFamily="18" charset="0"/>
              </a:rPr>
              <a:t>查询处理的花费</a:t>
            </a:r>
            <a:endParaRPr kumimoji="1" lang="zh-CN" altLang="en-US" sz="3200" b="1" dirty="0">
              <a:latin typeface="Times New Roman" panose="02020603050405020304" pitchFamily="18" charset="0"/>
              <a:cs typeface="Times New Roman" panose="02020603050405020304" pitchFamily="18" charset="0"/>
            </a:endParaRPr>
          </a:p>
        </p:txBody>
      </p:sp>
      <p:sp>
        <p:nvSpPr>
          <p:cNvPr id="29699" name="Rectangle 3"/>
          <p:cNvSpPr>
            <a:spLocks noChangeArrowheads="1"/>
          </p:cNvSpPr>
          <p:nvPr/>
        </p:nvSpPr>
        <p:spPr bwMode="auto">
          <a:xfrm>
            <a:off x="228600" y="1066800"/>
            <a:ext cx="8915400"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chemeClr val="tx2"/>
              </a:buClr>
              <a:buSzPct val="90000"/>
              <a:buFont typeface="Wingdings" panose="05000000000000000000" pitchFamily="2" charset="2"/>
              <a:buChar char="u"/>
              <a:defRPr kumimoji="1" sz="2000">
                <a:solidFill>
                  <a:srgbClr val="0000FF"/>
                </a:solidFill>
                <a:latin typeface="Helvetica" pitchFamily="34" charset="0"/>
              </a:defRPr>
            </a:lvl1pPr>
            <a:lvl2pPr marL="901700" indent="-358775">
              <a:spcBef>
                <a:spcPct val="35000"/>
              </a:spcBef>
              <a:buClr>
                <a:srgbClr val="CC6600"/>
              </a:buClr>
              <a:buSzPct val="105000"/>
              <a:buFont typeface="Wingdings" panose="05000000000000000000" pitchFamily="2" charset="2"/>
              <a:buChar char="ü"/>
              <a:defRPr kumimoji="1" sz="2400">
                <a:solidFill>
                  <a:srgbClr val="0000FF"/>
                </a:solidFill>
                <a:latin typeface="Helvetica" pitchFamily="34" charset="0"/>
              </a:defRPr>
            </a:lvl2pPr>
            <a:lvl3pPr marL="1143000" indent="-228600">
              <a:spcBef>
                <a:spcPct val="35000"/>
              </a:spcBef>
              <a:buClr>
                <a:srgbClr val="000099"/>
              </a:buClr>
              <a:buSzPct val="85000"/>
              <a:buFont typeface="Wingdings" panose="05000000000000000000" pitchFamily="2" charset="2"/>
              <a:buChar char="Ø"/>
              <a:defRPr kumimoji="1" sz="2000">
                <a:solidFill>
                  <a:srgbClr val="0000FF"/>
                </a:solidFill>
                <a:latin typeface="Helvetica" pitchFamily="34" charset="0"/>
              </a:defRPr>
            </a:lvl3pPr>
            <a:lvl4pPr marL="1600200" indent="-228600">
              <a:spcBef>
                <a:spcPct val="35000"/>
              </a:spcBef>
              <a:buClr>
                <a:schemeClr val="hlink"/>
              </a:buClr>
              <a:buChar char="–"/>
              <a:defRPr kumimoji="1" sz="2000">
                <a:solidFill>
                  <a:srgbClr val="0000FF"/>
                </a:solidFill>
                <a:latin typeface="Helvetica" pitchFamily="34" charset="0"/>
              </a:defRPr>
            </a:lvl4pPr>
            <a:lvl5pPr marL="2057400" indent="-228600">
              <a:spcBef>
                <a:spcPct val="35000"/>
              </a:spcBef>
              <a:buClr>
                <a:schemeClr val="tx2"/>
              </a:buClr>
              <a:buChar char="»"/>
              <a:defRPr kumimoji="1" sz="2000">
                <a:solidFill>
                  <a:srgbClr val="0000FF"/>
                </a:solidFill>
                <a:latin typeface="Helvetica" pitchFamily="34" charset="0"/>
              </a:defRPr>
            </a:lvl5pPr>
            <a:lvl6pPr marL="25146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6pPr>
            <a:lvl7pPr marL="29718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7pPr>
            <a:lvl8pPr marL="34290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8pPr>
            <a:lvl9pPr marL="3886200" indent="-228600" eaLnBrk="0" fontAlgn="base" hangingPunct="0">
              <a:spcBef>
                <a:spcPct val="35000"/>
              </a:spcBef>
              <a:spcAft>
                <a:spcPct val="0"/>
              </a:spcAft>
              <a:buClr>
                <a:schemeClr val="tx2"/>
              </a:buClr>
              <a:buChar char="»"/>
              <a:defRPr kumimoji="1" sz="2000">
                <a:solidFill>
                  <a:srgbClr val="0000FF"/>
                </a:solidFill>
                <a:latin typeface="Helvetica" pitchFamily="34" charset="0"/>
              </a:defRPr>
            </a:lvl9pPr>
          </a:lstStyle>
          <a:p>
            <a:pPr>
              <a:lnSpc>
                <a:spcPct val="120000"/>
              </a:lnSpc>
              <a:buClr>
                <a:schemeClr val="tx1"/>
              </a:buClr>
              <a:buFont typeface="Wingdings" panose="05000000000000000000" pitchFamily="2" charset="2"/>
              <a:buChar char="ü"/>
            </a:pPr>
            <a:r>
              <a:rPr lang="zh-CN" altLang="en-US" sz="2400">
                <a:solidFill>
                  <a:schemeClr val="tx1"/>
                </a:solidFill>
                <a:latin typeface="宋体" panose="02010600030101010101" pitchFamily="2" charset="-122"/>
              </a:rPr>
              <a:t>查询处理的花费可以通过该查询对各种资源的使用情况进行衡量。资源包括：</a:t>
            </a:r>
            <a:endParaRPr lang="zh-CN" altLang="en-US" sz="2400">
              <a:solidFill>
                <a:schemeClr val="tx1"/>
              </a:solidFill>
              <a:latin typeface="宋体" panose="02010600030101010101" pitchFamily="2" charset="-122"/>
            </a:endParaRPr>
          </a:p>
          <a:p>
            <a:pPr lvl="1">
              <a:lnSpc>
                <a:spcPct val="120000"/>
              </a:lnSpc>
              <a:buClr>
                <a:schemeClr val="tx1"/>
              </a:buClr>
              <a:buFontTx/>
              <a:buChar char="•"/>
            </a:pPr>
            <a:r>
              <a:rPr lang="zh-CN" altLang="en-US">
                <a:solidFill>
                  <a:schemeClr val="tx1"/>
                </a:solidFill>
                <a:latin typeface="宋体" panose="02010600030101010101" pitchFamily="2" charset="-122"/>
              </a:rPr>
              <a:t>磁盘存取</a:t>
            </a:r>
            <a:r>
              <a:rPr lang="en-US" altLang="zh-CN">
                <a:solidFill>
                  <a:schemeClr val="tx1"/>
                </a:solidFill>
                <a:latin typeface="宋体" panose="02010600030101010101" pitchFamily="2" charset="-122"/>
              </a:rPr>
              <a:t>(</a:t>
            </a:r>
            <a:r>
              <a:rPr lang="zh-CN" altLang="en-US">
                <a:solidFill>
                  <a:schemeClr val="tx1"/>
                </a:solidFill>
                <a:latin typeface="宋体" panose="02010600030101010101" pitchFamily="2" charset="-122"/>
              </a:rPr>
              <a:t>磁盘</a:t>
            </a:r>
            <a:r>
              <a:rPr lang="en-US" altLang="zh-CN">
                <a:solidFill>
                  <a:schemeClr val="tx1"/>
                </a:solidFill>
                <a:latin typeface="宋体" panose="02010600030101010101" pitchFamily="2" charset="-122"/>
              </a:rPr>
              <a:t>I/O)</a:t>
            </a:r>
            <a:endParaRPr lang="en-US" altLang="zh-CN">
              <a:solidFill>
                <a:schemeClr val="tx1"/>
              </a:solidFill>
              <a:latin typeface="宋体" panose="02010600030101010101" pitchFamily="2" charset="-122"/>
            </a:endParaRPr>
          </a:p>
          <a:p>
            <a:pPr lvl="1">
              <a:lnSpc>
                <a:spcPct val="120000"/>
              </a:lnSpc>
              <a:buClr>
                <a:schemeClr val="tx1"/>
              </a:buClr>
              <a:buFontTx/>
              <a:buChar char="•"/>
            </a:pPr>
            <a:r>
              <a:rPr lang="zh-CN" altLang="en-US">
                <a:solidFill>
                  <a:schemeClr val="tx1"/>
                </a:solidFill>
                <a:latin typeface="宋体" panose="02010600030101010101" pitchFamily="2" charset="-122"/>
              </a:rPr>
              <a:t>执行查询所用的</a:t>
            </a:r>
            <a:r>
              <a:rPr lang="en-US" altLang="zh-CN">
                <a:solidFill>
                  <a:schemeClr val="tx1"/>
                </a:solidFill>
                <a:latin typeface="宋体" panose="02010600030101010101" pitchFamily="2" charset="-122"/>
              </a:rPr>
              <a:t>CPU</a:t>
            </a:r>
            <a:r>
              <a:rPr lang="zh-CN" altLang="en-US">
                <a:solidFill>
                  <a:schemeClr val="tx1"/>
                </a:solidFill>
                <a:latin typeface="宋体" panose="02010600030101010101" pitchFamily="2" charset="-122"/>
              </a:rPr>
              <a:t>时间</a:t>
            </a:r>
            <a:endParaRPr lang="zh-CN" altLang="en-US">
              <a:solidFill>
                <a:schemeClr val="tx1"/>
              </a:solidFill>
              <a:latin typeface="宋体" panose="02010600030101010101" pitchFamily="2" charset="-122"/>
            </a:endParaRPr>
          </a:p>
          <a:p>
            <a:pPr lvl="1">
              <a:lnSpc>
                <a:spcPct val="120000"/>
              </a:lnSpc>
              <a:buClr>
                <a:schemeClr val="tx1"/>
              </a:buClr>
              <a:buFontTx/>
              <a:buChar char="•"/>
            </a:pPr>
            <a:r>
              <a:rPr lang="zh-CN" altLang="en-US">
                <a:solidFill>
                  <a:schemeClr val="tx1"/>
                </a:solidFill>
                <a:latin typeface="宋体" panose="02010600030101010101" pitchFamily="2" charset="-122"/>
              </a:rPr>
              <a:t>并行</a:t>
            </a:r>
            <a:r>
              <a:rPr lang="en-US" altLang="zh-CN">
                <a:solidFill>
                  <a:schemeClr val="tx1"/>
                </a:solidFill>
                <a:latin typeface="宋体" panose="02010600030101010101" pitchFamily="2" charset="-122"/>
              </a:rPr>
              <a:t>/</a:t>
            </a:r>
            <a:r>
              <a:rPr lang="zh-CN" altLang="en-US">
                <a:solidFill>
                  <a:schemeClr val="tx1"/>
                </a:solidFill>
                <a:latin typeface="宋体" panose="02010600030101010101" pitchFamily="2" charset="-122"/>
              </a:rPr>
              <a:t>分布式数据库系统中的通信开销</a:t>
            </a:r>
            <a:endParaRPr lang="zh-CN" altLang="en-US">
              <a:solidFill>
                <a:schemeClr val="tx1"/>
              </a:solidFill>
              <a:latin typeface="宋体" panose="02010600030101010101" pitchFamily="2" charset="-122"/>
            </a:endParaRPr>
          </a:p>
          <a:p>
            <a:pPr marL="342900" indent="-342900">
              <a:lnSpc>
                <a:spcPct val="120000"/>
              </a:lnSpc>
              <a:buClr>
                <a:schemeClr val="tx1"/>
              </a:buClr>
              <a:buFont typeface="Wingdings" panose="05000000000000000000" pitchFamily="2" charset="2"/>
              <a:buChar char="ü"/>
            </a:pPr>
            <a:r>
              <a:rPr lang="zh-CN" altLang="en-US" sz="2400">
                <a:solidFill>
                  <a:schemeClr val="tx1"/>
                </a:solidFill>
                <a:latin typeface="宋体" panose="02010600030101010101" pitchFamily="2" charset="-122"/>
              </a:rPr>
              <a:t>在集中式系统中磁盘访问通常是最主要的花费，这是因为：</a:t>
            </a:r>
            <a:endParaRPr lang="zh-CN" altLang="en-US" sz="2400">
              <a:solidFill>
                <a:schemeClr val="tx1"/>
              </a:solidFill>
              <a:latin typeface="宋体" panose="02010600030101010101" pitchFamily="2" charset="-122"/>
            </a:endParaRPr>
          </a:p>
          <a:p>
            <a:pPr lvl="1">
              <a:lnSpc>
                <a:spcPct val="120000"/>
              </a:lnSpc>
              <a:buClr>
                <a:schemeClr val="tx1"/>
              </a:buClr>
              <a:buFontTx/>
              <a:buChar char="•"/>
            </a:pPr>
            <a:r>
              <a:rPr lang="zh-CN" altLang="en-US" sz="2200">
                <a:solidFill>
                  <a:schemeClr val="tx1"/>
                </a:solidFill>
                <a:latin typeface="宋体" panose="02010600030101010101" pitchFamily="2" charset="-122"/>
              </a:rPr>
              <a:t>磁盘存取比内存操作</a:t>
            </a:r>
            <a:r>
              <a:rPr lang="en-US" altLang="zh-CN" sz="2200">
                <a:solidFill>
                  <a:schemeClr val="tx1"/>
                </a:solidFill>
                <a:latin typeface="宋体" panose="02010600030101010101" pitchFamily="2" charset="-122"/>
              </a:rPr>
              <a:t>(CPU)</a:t>
            </a:r>
            <a:r>
              <a:rPr lang="zh-CN" altLang="en-US" sz="2200">
                <a:solidFill>
                  <a:schemeClr val="tx1"/>
                </a:solidFill>
                <a:latin typeface="宋体" panose="02010600030101010101" pitchFamily="2" charset="-122"/>
              </a:rPr>
              <a:t>要慢得多；</a:t>
            </a:r>
            <a:endParaRPr lang="zh-CN" altLang="en-US" sz="2200">
              <a:solidFill>
                <a:schemeClr val="tx1"/>
              </a:solidFill>
              <a:latin typeface="宋体" panose="02010600030101010101" pitchFamily="2" charset="-122"/>
            </a:endParaRPr>
          </a:p>
          <a:p>
            <a:pPr lvl="1">
              <a:lnSpc>
                <a:spcPct val="120000"/>
              </a:lnSpc>
              <a:buClr>
                <a:schemeClr val="tx1"/>
              </a:buClr>
              <a:buFontTx/>
              <a:buChar char="•"/>
            </a:pPr>
            <a:r>
              <a:rPr lang="en-US" altLang="zh-CN" sz="2200">
                <a:solidFill>
                  <a:schemeClr val="tx1"/>
                </a:solidFill>
                <a:latin typeface="宋体" panose="02010600030101010101" pitchFamily="2" charset="-122"/>
              </a:rPr>
              <a:t>CPU</a:t>
            </a:r>
            <a:r>
              <a:rPr lang="zh-CN" altLang="en-US" sz="2200">
                <a:solidFill>
                  <a:schemeClr val="tx1"/>
                </a:solidFill>
                <a:latin typeface="宋体" panose="02010600030101010101" pitchFamily="2" charset="-122"/>
              </a:rPr>
              <a:t>速度的提升要比磁盘速度的提升快的多。</a:t>
            </a:r>
            <a:endParaRPr lang="zh-CN" altLang="en-US" sz="2200">
              <a:solidFill>
                <a:schemeClr val="tx1"/>
              </a:solidFill>
              <a:latin typeface="宋体" panose="02010600030101010101" pitchFamily="2" charset="-122"/>
            </a:endParaRPr>
          </a:p>
          <a:p>
            <a:pPr marL="342900" indent="-342900">
              <a:lnSpc>
                <a:spcPct val="120000"/>
              </a:lnSpc>
              <a:buClr>
                <a:schemeClr val="tx1"/>
              </a:buClr>
              <a:buFont typeface="Wingdings" panose="05000000000000000000" pitchFamily="2" charset="2"/>
              <a:buChar char="ü"/>
            </a:pPr>
            <a:r>
              <a:rPr lang="zh-CN" altLang="en-US" sz="2400">
                <a:solidFill>
                  <a:schemeClr val="tx1"/>
                </a:solidFill>
                <a:latin typeface="宋体" panose="02010600030101010101" pitchFamily="2" charset="-122"/>
              </a:rPr>
              <a:t>结论：在集中式系统中磁盘存取花费是查询执行计划花费的合理度量。</a:t>
            </a:r>
            <a:endParaRPr lang="zh-CN" altLang="en-US" sz="2400">
              <a:solidFill>
                <a:schemeClr val="tx1"/>
              </a:solidFill>
              <a:latin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274638" y="1219200"/>
            <a:ext cx="8562975" cy="2667000"/>
          </a:xfrm>
        </p:spPr>
        <p:txBody>
          <a:bodyPr/>
          <a:lstStyle/>
          <a:p>
            <a:pPr marL="354330" indent="-354330">
              <a:lnSpc>
                <a:spcPts val="3200"/>
              </a:lnSpc>
              <a:buFont typeface="Wingdings" panose="05000000000000000000" pitchFamily="2" charset="2"/>
              <a:buNone/>
            </a:pPr>
            <a:r>
              <a:rPr lang="zh-CN" altLang="en-US" sz="2400" b="1" smtClean="0">
                <a:solidFill>
                  <a:schemeClr val="tx1"/>
                </a:solidFill>
                <a:latin typeface="Arial" panose="020B0604020202020204" pitchFamily="34" charset="0"/>
                <a:ea typeface="宋体" panose="02010600030101010101" pitchFamily="2" charset="-122"/>
              </a:rPr>
              <a:t>优化内容体现如下几点：</a:t>
            </a:r>
            <a:endParaRPr lang="zh-CN" altLang="en-US" sz="2400" b="1" smtClean="0">
              <a:solidFill>
                <a:schemeClr val="tx1"/>
              </a:solidFill>
              <a:latin typeface="Arial" panose="020B0604020202020204" pitchFamily="34" charset="0"/>
              <a:ea typeface="宋体" panose="02010600030101010101" pitchFamily="2" charset="-122"/>
            </a:endParaRPr>
          </a:p>
          <a:p>
            <a:pPr marL="1079500" lvl="1" indent="-367030">
              <a:lnSpc>
                <a:spcPts val="3200"/>
              </a:lnSpc>
            </a:pPr>
            <a:r>
              <a:rPr lang="zh-CN" altLang="en-US" sz="2200" b="1" smtClean="0">
                <a:solidFill>
                  <a:schemeClr val="tx1"/>
                </a:solidFill>
                <a:latin typeface="Arial" panose="020B0604020202020204" pitchFamily="34" charset="0"/>
                <a:ea typeface="宋体" panose="02010600030101010101" pitchFamily="2" charset="-122"/>
              </a:rPr>
              <a:t>执行运算的次序。</a:t>
            </a:r>
            <a:endParaRPr lang="zh-CN" altLang="en-US" sz="2200" b="1" smtClean="0">
              <a:solidFill>
                <a:schemeClr val="tx1"/>
              </a:solidFill>
              <a:latin typeface="Arial" panose="020B0604020202020204" pitchFamily="34" charset="0"/>
              <a:ea typeface="宋体" panose="02010600030101010101" pitchFamily="2" charset="-122"/>
            </a:endParaRPr>
          </a:p>
          <a:p>
            <a:pPr marL="1079500" lvl="1" indent="-367030">
              <a:lnSpc>
                <a:spcPts val="3200"/>
              </a:lnSpc>
            </a:pPr>
            <a:r>
              <a:rPr lang="zh-CN" altLang="en-US" sz="2200" b="1" smtClean="0">
                <a:solidFill>
                  <a:schemeClr val="tx1"/>
                </a:solidFill>
                <a:latin typeface="Arial" panose="020B0604020202020204" pitchFamily="34" charset="0"/>
                <a:ea typeface="宋体" panose="02010600030101010101" pitchFamily="2" charset="-122"/>
              </a:rPr>
              <a:t>执行每种运算的方法。</a:t>
            </a:r>
            <a:endParaRPr lang="en-US" altLang="zh-CN" sz="2200" b="1" smtClean="0">
              <a:solidFill>
                <a:schemeClr val="tx1"/>
              </a:solidFill>
              <a:latin typeface="Arial" panose="020B0604020202020204" pitchFamily="34" charset="0"/>
              <a:ea typeface="宋体" panose="02010600030101010101" pitchFamily="2" charset="-122"/>
            </a:endParaRPr>
          </a:p>
          <a:p>
            <a:pPr marL="1079500" lvl="1" indent="-367030">
              <a:lnSpc>
                <a:spcPts val="3200"/>
              </a:lnSpc>
            </a:pPr>
            <a:r>
              <a:rPr lang="zh-CN" altLang="en-US" sz="2200" b="1" smtClean="0">
                <a:solidFill>
                  <a:schemeClr val="tx1"/>
                </a:solidFill>
                <a:latin typeface="Arial" panose="020B0604020202020204" pitchFamily="34" charset="0"/>
                <a:ea typeface="宋体" panose="02010600030101010101" pitchFamily="2" charset="-122"/>
              </a:rPr>
              <a:t>运算之间中间结果传递，尽可能并行化。</a:t>
            </a:r>
            <a:endParaRPr lang="zh-CN" altLang="en-US" sz="2200" b="1" smtClean="0">
              <a:solidFill>
                <a:schemeClr val="tx1"/>
              </a:solidFill>
              <a:latin typeface="Arial" panose="020B0604020202020204" pitchFamily="34" charset="0"/>
              <a:ea typeface="宋体" panose="02010600030101010101" pitchFamily="2" charset="-122"/>
            </a:endParaRPr>
          </a:p>
          <a:p>
            <a:pPr marL="354330" indent="-354330">
              <a:lnSpc>
                <a:spcPts val="3200"/>
              </a:lnSpc>
              <a:buNone/>
            </a:pPr>
            <a:r>
              <a:rPr lang="zh-CN" altLang="en-US" sz="2400" b="1">
                <a:solidFill>
                  <a:schemeClr val="tx1"/>
                </a:solidFill>
                <a:latin typeface="Arial" panose="020B0604020202020204" pitchFamily="34" charset="0"/>
                <a:ea typeface="宋体" panose="02010600030101010101" pitchFamily="2" charset="-122"/>
              </a:rPr>
              <a:t>综合考虑，确定出一种执行代价最小的查询执行策略。</a:t>
            </a:r>
            <a:endParaRPr lang="zh-CN" altLang="en-US" sz="2400" b="1">
              <a:solidFill>
                <a:schemeClr val="tx1"/>
              </a:solidFill>
              <a:latin typeface="Arial" panose="020B0604020202020204" pitchFamily="34" charset="0"/>
              <a:ea typeface="宋体" panose="02010600030101010101" pitchFamily="2" charset="-122"/>
            </a:endParaRPr>
          </a:p>
        </p:txBody>
      </p:sp>
      <p:sp>
        <p:nvSpPr>
          <p:cNvPr id="2" name="标题 1"/>
          <p:cNvSpPr>
            <a:spLocks noGrp="1"/>
          </p:cNvSpPr>
          <p:nvPr>
            <p:ph type="title"/>
          </p:nvPr>
        </p:nvSpPr>
        <p:spPr/>
        <p:txBody>
          <a:bodyPr/>
          <a:lstStyle/>
          <a:p>
            <a:pPr>
              <a:defRPr/>
            </a:pPr>
            <a:r>
              <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优化内容</a:t>
            </a:r>
            <a:endParaRPr lang="zh-CN" altLang="en-US"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3"/>
          <p:cNvSpPr txBox="1">
            <a:spLocks noChangeArrowheads="1"/>
          </p:cNvSpPr>
          <p:nvPr/>
        </p:nvSpPr>
        <p:spPr bwMode="auto">
          <a:xfrm>
            <a:off x="274638" y="4330621"/>
            <a:ext cx="813276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marL="342900" indent="-342900" algn="l" rtl="0" eaLnBrk="0" fontAlgn="base" hangingPunct="0">
              <a:spcBef>
                <a:spcPct val="35000"/>
              </a:spcBef>
              <a:spcAft>
                <a:spcPct val="0"/>
              </a:spcAft>
              <a:buClr>
                <a:schemeClr val="tx2"/>
              </a:buClr>
              <a:buSzPct val="90000"/>
              <a:buFont typeface="Wingdings" panose="05000000000000000000" pitchFamily="2" charset="2"/>
              <a:buChar char="u"/>
              <a:defRPr kumimoji="1" sz="2000">
                <a:solidFill>
                  <a:srgbClr val="0000FF"/>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Wingdings" panose="05000000000000000000" pitchFamily="2" charset="2"/>
              <a:buChar char="ü"/>
              <a:defRPr kumimoji="1" sz="2400">
                <a:solidFill>
                  <a:srgbClr val="0000FF"/>
                </a:solidFill>
                <a:latin typeface="+mn-lt"/>
              </a:defRPr>
            </a:lvl2pPr>
            <a:lvl3pPr marL="1085850" indent="-228600" algn="l" rtl="0" eaLnBrk="0" fontAlgn="base" hangingPunct="0">
              <a:spcBef>
                <a:spcPct val="35000"/>
              </a:spcBef>
              <a:spcAft>
                <a:spcPct val="0"/>
              </a:spcAft>
              <a:buClr>
                <a:srgbClr val="000099"/>
              </a:buClr>
              <a:buSzPct val="85000"/>
              <a:buFont typeface="Wingdings" panose="05000000000000000000" pitchFamily="2" charset="2"/>
              <a:buChar char="Ø"/>
              <a:defRPr kumimoji="1" sz="2000">
                <a:solidFill>
                  <a:srgbClr val="0000FF"/>
                </a:solidFill>
                <a:latin typeface="+mn-lt"/>
              </a:defRPr>
            </a:lvl3pPr>
            <a:lvl4pPr marL="1428750" indent="-228600" algn="l" rtl="0" eaLnBrk="0" fontAlgn="base" hangingPunct="0">
              <a:spcBef>
                <a:spcPct val="35000"/>
              </a:spcBef>
              <a:spcAft>
                <a:spcPct val="0"/>
              </a:spcAft>
              <a:buClr>
                <a:schemeClr val="hlink"/>
              </a:buClr>
              <a:buChar char="–"/>
              <a:defRPr kumimoji="1" sz="2000">
                <a:solidFill>
                  <a:srgbClr val="0000FF"/>
                </a:solidFill>
                <a:latin typeface="+mn-lt"/>
              </a:defRPr>
            </a:lvl4pPr>
            <a:lvl5pPr marL="1771650" indent="-228600" algn="l" rtl="0" eaLnBrk="0" fontAlgn="base" hangingPunct="0">
              <a:spcBef>
                <a:spcPct val="35000"/>
              </a:spcBef>
              <a:spcAft>
                <a:spcPct val="0"/>
              </a:spcAft>
              <a:buClr>
                <a:schemeClr val="tx2"/>
              </a:buClr>
              <a:buChar char="»"/>
              <a:defRPr kumimoji="1" sz="2000">
                <a:solidFill>
                  <a:srgbClr val="0000FF"/>
                </a:solidFill>
                <a:latin typeface="+mn-lt"/>
              </a:defRPr>
            </a:lvl5pPr>
            <a:lvl6pPr marL="2228850" indent="-228600" algn="l" rtl="0" eaLnBrk="0" fontAlgn="base" hangingPunct="0">
              <a:spcBef>
                <a:spcPct val="35000"/>
              </a:spcBef>
              <a:spcAft>
                <a:spcPct val="0"/>
              </a:spcAft>
              <a:buClr>
                <a:schemeClr val="tx2"/>
              </a:buClr>
              <a:buChar char="»"/>
              <a:defRPr kumimoji="1">
                <a:solidFill>
                  <a:srgbClr val="0000FF"/>
                </a:solidFill>
                <a:latin typeface="+mn-lt"/>
              </a:defRPr>
            </a:lvl6pPr>
            <a:lvl7pPr marL="2686050" indent="-228600" algn="l" rtl="0" eaLnBrk="0" fontAlgn="base" hangingPunct="0">
              <a:spcBef>
                <a:spcPct val="35000"/>
              </a:spcBef>
              <a:spcAft>
                <a:spcPct val="0"/>
              </a:spcAft>
              <a:buClr>
                <a:schemeClr val="tx2"/>
              </a:buClr>
              <a:buChar char="»"/>
              <a:defRPr kumimoji="1">
                <a:solidFill>
                  <a:srgbClr val="0000FF"/>
                </a:solidFill>
                <a:latin typeface="+mn-lt"/>
              </a:defRPr>
            </a:lvl7pPr>
            <a:lvl8pPr marL="3143250" indent="-228600" algn="l" rtl="0" eaLnBrk="0" fontAlgn="base" hangingPunct="0">
              <a:spcBef>
                <a:spcPct val="35000"/>
              </a:spcBef>
              <a:spcAft>
                <a:spcPct val="0"/>
              </a:spcAft>
              <a:buClr>
                <a:schemeClr val="tx2"/>
              </a:buClr>
              <a:buChar char="»"/>
              <a:defRPr kumimoji="1">
                <a:solidFill>
                  <a:srgbClr val="0000FF"/>
                </a:solidFill>
                <a:latin typeface="+mn-lt"/>
              </a:defRPr>
            </a:lvl8pPr>
            <a:lvl9pPr marL="3600450" indent="-228600" algn="l" rtl="0" eaLnBrk="0" fontAlgn="base" hangingPunct="0">
              <a:spcBef>
                <a:spcPct val="35000"/>
              </a:spcBef>
              <a:spcAft>
                <a:spcPct val="0"/>
              </a:spcAft>
              <a:buClr>
                <a:schemeClr val="tx2"/>
              </a:buClr>
              <a:buChar char="»"/>
              <a:defRPr kumimoji="1">
                <a:solidFill>
                  <a:srgbClr val="0000FF"/>
                </a:solidFill>
                <a:latin typeface="+mn-lt"/>
              </a:defRPr>
            </a:lvl9pPr>
          </a:lstStyle>
          <a:p>
            <a:pPr marL="354330" indent="-354330">
              <a:lnSpc>
                <a:spcPts val="3200"/>
              </a:lnSpc>
              <a:buNone/>
              <a:defRPr/>
            </a:pPr>
            <a:r>
              <a:rPr lang="zh-CN" altLang="en-US" sz="2400" b="1">
                <a:solidFill>
                  <a:schemeClr val="tx1"/>
                </a:solidFill>
                <a:latin typeface="Arial" panose="020B0604020202020204" pitchFamily="34" charset="0"/>
                <a:ea typeface="宋体" panose="02010600030101010101" pitchFamily="2" charset="-122"/>
              </a:rPr>
              <a:t>一个重要的影响因素：主存中缓冲区的大小</a:t>
            </a:r>
            <a:r>
              <a:rPr lang="en-US" altLang="zh-CN" sz="2400" b="1">
                <a:solidFill>
                  <a:schemeClr val="tx1"/>
                </a:solidFill>
                <a:latin typeface="Arial" panose="020B0604020202020204" pitchFamily="34" charset="0"/>
                <a:ea typeface="宋体" panose="02010600030101010101" pitchFamily="2" charset="-122"/>
              </a:rPr>
              <a:t>M</a:t>
            </a:r>
            <a:endParaRPr lang="en-US" altLang="zh-CN" sz="2400" b="1">
              <a:solidFill>
                <a:schemeClr val="tx1"/>
              </a:solidFill>
              <a:latin typeface="Arial" panose="020B0604020202020204" pitchFamily="34" charset="0"/>
              <a:ea typeface="宋体" panose="02010600030101010101" pitchFamily="2" charset="-122"/>
            </a:endParaRPr>
          </a:p>
          <a:p>
            <a:pPr lvl="1">
              <a:defRPr/>
            </a:pPr>
            <a:r>
              <a:rPr lang="zh-CN" altLang="en-US" sz="2200" b="1">
                <a:solidFill>
                  <a:schemeClr val="tx1"/>
                </a:solidFill>
                <a:latin typeface="Arial" panose="020B0604020202020204" pitchFamily="34" charset="0"/>
              </a:rPr>
              <a:t>最好的情形，所有的数据可以读入到缓冲区中</a:t>
            </a:r>
            <a:endParaRPr lang="zh-CN" altLang="en-US" sz="2200" b="1">
              <a:solidFill>
                <a:schemeClr val="tx1"/>
              </a:solidFill>
              <a:latin typeface="Arial" panose="020B0604020202020204" pitchFamily="34" charset="0"/>
            </a:endParaRPr>
          </a:p>
          <a:p>
            <a:pPr lvl="1">
              <a:defRPr/>
            </a:pPr>
            <a:r>
              <a:rPr lang="zh-CN" altLang="en-US" sz="2200" b="1">
                <a:solidFill>
                  <a:schemeClr val="tx1"/>
                </a:solidFill>
                <a:latin typeface="Arial" panose="020B0604020202020204" pitchFamily="34" charset="0"/>
              </a:rPr>
              <a:t>最坏的情形，缓冲区只能容纳数目不多的数据块——大约每个关系一块。</a:t>
            </a:r>
            <a:endParaRPr lang="zh-CN" altLang="en-US" sz="2200" b="1">
              <a:solidFill>
                <a:schemeClr val="tx1"/>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竹鸟">
  <a:themeElements>
    <a:clrScheme name="竹鸟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fontScheme name="竹鸟">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竹鸟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竹鸟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竹鸟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6_Median">
      <a:majorFont>
        <a:latin typeface=""/>
        <a:ea typeface=""/>
        <a:cs typeface=""/>
      </a:majorFont>
      <a:minorFont>
        <a:latin typeface=""/>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xml><?xml version="1.0" encoding="utf-8"?>
<a:themeOverride xmlns:a="http://schemas.openxmlformats.org/drawingml/2006/main">
  <a:clrScheme name="竹鸟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themeOverride>
</file>

<file path=ppt/theme/themeOverride3.xml><?xml version="1.0" encoding="utf-8"?>
<a:themeOverride xmlns:a="http://schemas.openxmlformats.org/drawingml/2006/main">
  <a:clrScheme name="竹鸟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themeOverride>
</file>

<file path=ppt/theme/themeOverride4.xml><?xml version="1.0" encoding="utf-8"?>
<a:themeOverride xmlns:a="http://schemas.openxmlformats.org/drawingml/2006/main">
  <a:clrScheme name="竹鸟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themeOverride>
</file>

<file path=docProps/app.xml><?xml version="1.0" encoding="utf-8"?>
<Properties xmlns="http://schemas.openxmlformats.org/officeDocument/2006/extended-properties" xmlns:vt="http://schemas.openxmlformats.org/officeDocument/2006/docPropsVTypes">
  <Template>Median</Template>
  <TotalTime>0</TotalTime>
  <Words>5459</Words>
  <Application>WPS 演示</Application>
  <PresentationFormat>全屏显示(4:3)</PresentationFormat>
  <Paragraphs>501</Paragraphs>
  <Slides>49</Slides>
  <Notes>6</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4</vt:i4>
      </vt:variant>
      <vt:variant>
        <vt:lpstr>幻灯片标题</vt:lpstr>
      </vt:variant>
      <vt:variant>
        <vt:i4>49</vt:i4>
      </vt:variant>
    </vt:vector>
  </HeadingPairs>
  <TitlesOfParts>
    <vt:vector size="71" baseType="lpstr">
      <vt:lpstr>Arial</vt:lpstr>
      <vt:lpstr>宋体</vt:lpstr>
      <vt:lpstr>Wingdings</vt:lpstr>
      <vt:lpstr>Times New Roman</vt:lpstr>
      <vt:lpstr>Helvetica</vt:lpstr>
      <vt:lpstr>Segoe Print</vt:lpstr>
      <vt:lpstr>Tw Cen MT</vt:lpstr>
      <vt:lpstr>Wingdings 2</vt:lpstr>
      <vt:lpstr>Wingdings</vt:lpstr>
      <vt:lpstr>Calibri</vt:lpstr>
      <vt:lpstr>Symbol</vt:lpstr>
      <vt:lpstr>微软雅黑</vt:lpstr>
      <vt:lpstr>Arial Unicode MS</vt:lpstr>
      <vt:lpstr>Wingdings</vt:lpstr>
      <vt:lpstr>Symbol</vt:lpstr>
      <vt:lpstr>新宋体</vt:lpstr>
      <vt:lpstr>竹鸟</vt:lpstr>
      <vt:lpstr>6_Median</vt:lpstr>
      <vt:lpstr>MS_ClipArt_Gallery.5</vt:lpstr>
      <vt:lpstr>Visio.Drawing.15</vt:lpstr>
      <vt:lpstr>Visio.Drawing.15</vt:lpstr>
      <vt:lpstr>Visio.Drawing.15</vt:lpstr>
      <vt:lpstr>数据库系统原理</vt:lpstr>
      <vt:lpstr>Chapter 9: 查询处理与优化</vt:lpstr>
      <vt:lpstr>PowerPoint 演示文稿</vt:lpstr>
      <vt:lpstr>PowerPoint 演示文稿</vt:lpstr>
      <vt:lpstr>PowerPoint 演示文稿</vt:lpstr>
      <vt:lpstr>PowerPoint 演示文稿</vt:lpstr>
      <vt:lpstr>查询优化</vt:lpstr>
      <vt:lpstr>PowerPoint 演示文稿</vt:lpstr>
      <vt:lpstr>优化内容</vt:lpstr>
      <vt:lpstr>查询优化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查询优化</vt:lpstr>
      <vt:lpstr>实现查询操作的算法示例 </vt:lpstr>
      <vt:lpstr>选择操作的实现</vt:lpstr>
      <vt:lpstr>基于启发式规则的选择操作优化</vt:lpstr>
      <vt:lpstr>基于启发式规则的存取路径选择优化</vt:lpstr>
      <vt:lpstr>基于启发式规则的存取路径选择优化</vt:lpstr>
      <vt:lpstr>实现查询操作的算法示例 </vt:lpstr>
      <vt:lpstr>连接操作的实现 </vt:lpstr>
      <vt:lpstr>PowerPoint 演示文稿</vt:lpstr>
      <vt:lpstr>PowerPoint 演示文稿</vt:lpstr>
      <vt:lpstr>PowerPoint 演示文稿</vt:lpstr>
      <vt:lpstr>排序-合并连接方法</vt:lpstr>
      <vt:lpstr>排序-合并连接方法</vt:lpstr>
      <vt:lpstr>排序-合并连接方法</vt:lpstr>
      <vt:lpstr>排序-合并连接方法</vt:lpstr>
      <vt:lpstr>索引连接(index join)方法</vt:lpstr>
      <vt:lpstr>Hash Join方法 </vt:lpstr>
      <vt:lpstr>Hash Join方法 </vt:lpstr>
      <vt:lpstr>基于启发式规则的连接操作优化</vt:lpstr>
      <vt:lpstr>查询优化</vt:lpstr>
      <vt:lpstr>PowerPoint 演示文稿</vt:lpstr>
      <vt:lpstr>PowerPoint 演示文稿</vt:lpstr>
      <vt:lpstr>PowerPoint 演示文稿</vt:lpstr>
      <vt:lpstr>查询优化</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Radio Frequency Identification Technology (RFID)</dc:title>
  <dc:creator>Matt Steiner</dc:creator>
  <cp:lastModifiedBy>Administrator</cp:lastModifiedBy>
  <cp:revision>1428</cp:revision>
  <cp:lastPrinted>2016-06-04T09:48:00Z</cp:lastPrinted>
  <dcterms:created xsi:type="dcterms:W3CDTF">2008-04-09T12:32:00Z</dcterms:created>
  <dcterms:modified xsi:type="dcterms:W3CDTF">2021-01-01T05:13:25Z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