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789" r:id="rId3"/>
    <p:sldId id="838" r:id="rId4"/>
    <p:sldId id="868" r:id="rId5"/>
  </p:sldIdLst>
  <p:sldSz cx="9144000" cy="5143500" type="screen16x9"/>
  <p:notesSz cx="6858000" cy="9144000"/>
  <p:embeddedFontLst>
    <p:embeddedFont>
      <p:font typeface="华文楷体" panose="02010600040101010101" charset="-122"/>
      <p:regular r:id="rId11"/>
    </p:embeddedFont>
    <p:embeddedFont>
      <p:font typeface="Calibri Light" panose="020F0302020204030204"/>
      <p:regular r:id="rId12"/>
      <p:italic r:id="rId13"/>
    </p:embeddedFont>
    <p:embeddedFont>
      <p:font typeface="等线" panose="02010600030101010101" pitchFamily="2" charset="-122"/>
      <p:regular r:id="rId14"/>
    </p:embeddedFont>
    <p:embeddedFont>
      <p:font typeface="微软雅黑 Light" panose="020B0502040204020203" charset="-122"/>
      <p:regular r:id="rId15"/>
    </p:embeddedFont>
  </p:embeddedFontLst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AFA0"/>
    <a:srgbClr val="436D7F"/>
    <a:srgbClr val="DFC9BF"/>
    <a:srgbClr val="D9E2E5"/>
    <a:srgbClr val="F7E7D5"/>
    <a:srgbClr val="F9D3C7"/>
    <a:srgbClr val="ECC79E"/>
    <a:srgbClr val="E9A18B"/>
    <a:srgbClr val="FFFFFF"/>
    <a:srgbClr val="FBF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152" autoAdjust="0"/>
    <p:restoredTop sz="93992" autoAdjust="0"/>
  </p:normalViewPr>
  <p:slideViewPr>
    <p:cSldViewPr snapToGrid="0" showGuides="1">
      <p:cViewPr varScale="1">
        <p:scale>
          <a:sx n="106" d="100"/>
          <a:sy n="106" d="100"/>
        </p:scale>
        <p:origin x="72" y="432"/>
      </p:cViewPr>
      <p:guideLst>
        <p:guide pos="1043"/>
        <p:guide orient="horz" pos="3264"/>
        <p:guide orient="horz" pos="2391"/>
        <p:guide orient="horz" pos="1983"/>
        <p:guide orient="horz" pos="3142"/>
        <p:guide orient="horz" pos="1498"/>
        <p:guide orient="horz" pos="26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18"/>
    </p:cViewPr>
  </p:sorterViewPr>
  <p:notesViewPr>
    <p:cSldViewPr snapToGrid="0">
      <p:cViewPr varScale="1">
        <p:scale>
          <a:sx n="63" d="100"/>
          <a:sy n="63" d="100"/>
        </p:scale>
        <p:origin x="31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font" Target="fonts/font5.fntdata"/><Relationship Id="rId14" Type="http://schemas.openxmlformats.org/officeDocument/2006/relationships/font" Target="fonts/font4.fntdata"/><Relationship Id="rId13" Type="http://schemas.openxmlformats.org/officeDocument/2006/relationships/font" Target="fonts/font3.fntdata"/><Relationship Id="rId12" Type="http://schemas.openxmlformats.org/officeDocument/2006/relationships/font" Target="fonts/font2.fntdata"/><Relationship Id="rId11" Type="http://schemas.openxmlformats.org/officeDocument/2006/relationships/font" Target="fonts/font1.fntdata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EDF00-B687-4518-A523-F35356445D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7DF39-E0DC-43CD-A1BD-70206D7A237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DFCB8-7EF4-48C1-8984-7222E239D7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一是一，二是二，说来容易，其实不然。因为首先就要求上下各方直面一个事实：“上海浦东开发建设的报告不理想”。不仅是“不理想”，而是堂堂大上海已经落后于当时的深圳等地。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《朱镕基上海讲话实录》，书中第一篇谈浦东的文章《对浦东开发的几点具体意见》（1988年7月23日），讲话中第一点意见就是：“开发浦东是建设‘新上海’的希望”。朱先生还说：“要把浦东建设成为上海最现代化的一个部分。通过浦东开发，使上海这个城市整体成为全国最大的经济、贸易、科技和金融、信息中心”。之后二十年的事实证明，浦东做到了。浦东开发，是上海改革开放当仁不让的引擎、旗帜、代表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而浦东开发的精神呢，就在“141”里：一是一、二是二，实事求是。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5" name="组合 4"/>
          <p:cNvGrpSpPr/>
          <p:nvPr userDrawn="1"/>
        </p:nvGrpSpPr>
        <p:grpSpPr>
          <a:xfrm>
            <a:off x="142876" y="228601"/>
            <a:ext cx="4654550" cy="2033588"/>
            <a:chOff x="142876" y="228601"/>
            <a:chExt cx="4654550" cy="2033588"/>
          </a:xfrm>
        </p:grpSpPr>
        <p:sp>
          <p:nvSpPr>
            <p:cNvPr id="6" name="Freeform 5"/>
            <p:cNvSpPr/>
            <p:nvPr/>
          </p:nvSpPr>
          <p:spPr bwMode="auto">
            <a:xfrm>
              <a:off x="204789" y="228601"/>
              <a:ext cx="3935413" cy="2033588"/>
            </a:xfrm>
            <a:custGeom>
              <a:avLst/>
              <a:gdLst>
                <a:gd name="T0" fmla="*/ 4 w 2479"/>
                <a:gd name="T1" fmla="*/ 1281 h 1281"/>
                <a:gd name="T2" fmla="*/ 0 w 2479"/>
                <a:gd name="T3" fmla="*/ 1281 h 1281"/>
                <a:gd name="T4" fmla="*/ 0 w 2479"/>
                <a:gd name="T5" fmla="*/ 0 h 1281"/>
                <a:gd name="T6" fmla="*/ 2479 w 2479"/>
                <a:gd name="T7" fmla="*/ 0 h 1281"/>
                <a:gd name="T8" fmla="*/ 2479 w 2479"/>
                <a:gd name="T9" fmla="*/ 10 h 1281"/>
                <a:gd name="T10" fmla="*/ 4 w 2479"/>
                <a:gd name="T11" fmla="*/ 10 h 1281"/>
                <a:gd name="T12" fmla="*/ 4 w 2479"/>
                <a:gd name="T13" fmla="*/ 1281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9" h="1281">
                  <a:moveTo>
                    <a:pt x="4" y="1281"/>
                  </a:moveTo>
                  <a:lnTo>
                    <a:pt x="0" y="1281"/>
                  </a:lnTo>
                  <a:lnTo>
                    <a:pt x="0" y="0"/>
                  </a:lnTo>
                  <a:lnTo>
                    <a:pt x="2479" y="0"/>
                  </a:lnTo>
                  <a:lnTo>
                    <a:pt x="2479" y="10"/>
                  </a:lnTo>
                  <a:lnTo>
                    <a:pt x="4" y="10"/>
                  </a:lnTo>
                  <a:lnTo>
                    <a:pt x="4" y="1281"/>
                  </a:lnTo>
                  <a:close/>
                </a:path>
              </a:pathLst>
            </a:custGeom>
            <a:solidFill>
              <a:srgbClr val="335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142876" y="290514"/>
              <a:ext cx="4654550" cy="1530350"/>
            </a:xfrm>
            <a:custGeom>
              <a:avLst/>
              <a:gdLst>
                <a:gd name="T0" fmla="*/ 9 w 2932"/>
                <a:gd name="T1" fmla="*/ 964 h 964"/>
                <a:gd name="T2" fmla="*/ 0 w 2932"/>
                <a:gd name="T3" fmla="*/ 964 h 964"/>
                <a:gd name="T4" fmla="*/ 0 w 2932"/>
                <a:gd name="T5" fmla="*/ 0 h 964"/>
                <a:gd name="T6" fmla="*/ 2932 w 2932"/>
                <a:gd name="T7" fmla="*/ 0 h 964"/>
                <a:gd name="T8" fmla="*/ 2932 w 2932"/>
                <a:gd name="T9" fmla="*/ 5 h 964"/>
                <a:gd name="T10" fmla="*/ 9 w 2932"/>
                <a:gd name="T11" fmla="*/ 5 h 964"/>
                <a:gd name="T12" fmla="*/ 9 w 2932"/>
                <a:gd name="T13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2" h="964">
                  <a:moveTo>
                    <a:pt x="9" y="964"/>
                  </a:moveTo>
                  <a:lnTo>
                    <a:pt x="0" y="964"/>
                  </a:lnTo>
                  <a:lnTo>
                    <a:pt x="0" y="0"/>
                  </a:lnTo>
                  <a:lnTo>
                    <a:pt x="2932" y="0"/>
                  </a:lnTo>
                  <a:lnTo>
                    <a:pt x="2932" y="5"/>
                  </a:lnTo>
                  <a:lnTo>
                    <a:pt x="9" y="5"/>
                  </a:lnTo>
                  <a:lnTo>
                    <a:pt x="9" y="964"/>
                  </a:lnTo>
                  <a:close/>
                </a:path>
              </a:pathLst>
            </a:custGeom>
            <a:solidFill>
              <a:srgbClr val="335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4329984" y="2951162"/>
            <a:ext cx="4654550" cy="2033588"/>
            <a:chOff x="4329984" y="2951162"/>
            <a:chExt cx="4654550" cy="2033588"/>
          </a:xfrm>
        </p:grpSpPr>
        <p:sp>
          <p:nvSpPr>
            <p:cNvPr id="9" name="Freeform 7"/>
            <p:cNvSpPr/>
            <p:nvPr/>
          </p:nvSpPr>
          <p:spPr bwMode="auto">
            <a:xfrm>
              <a:off x="4995147" y="2951162"/>
              <a:ext cx="3927475" cy="2033588"/>
            </a:xfrm>
            <a:custGeom>
              <a:avLst/>
              <a:gdLst>
                <a:gd name="T0" fmla="*/ 2474 w 2474"/>
                <a:gd name="T1" fmla="*/ 1281 h 1281"/>
                <a:gd name="T2" fmla="*/ 0 w 2474"/>
                <a:gd name="T3" fmla="*/ 1281 h 1281"/>
                <a:gd name="T4" fmla="*/ 0 w 2474"/>
                <a:gd name="T5" fmla="*/ 1276 h 1281"/>
                <a:gd name="T6" fmla="*/ 2470 w 2474"/>
                <a:gd name="T7" fmla="*/ 1276 h 1281"/>
                <a:gd name="T8" fmla="*/ 2470 w 2474"/>
                <a:gd name="T9" fmla="*/ 0 h 1281"/>
                <a:gd name="T10" fmla="*/ 2474 w 2474"/>
                <a:gd name="T11" fmla="*/ 0 h 1281"/>
                <a:gd name="T12" fmla="*/ 2474 w 2474"/>
                <a:gd name="T13" fmla="*/ 1281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4" h="1281">
                  <a:moveTo>
                    <a:pt x="2474" y="1281"/>
                  </a:moveTo>
                  <a:lnTo>
                    <a:pt x="0" y="1281"/>
                  </a:lnTo>
                  <a:lnTo>
                    <a:pt x="0" y="1276"/>
                  </a:lnTo>
                  <a:lnTo>
                    <a:pt x="2470" y="1276"/>
                  </a:lnTo>
                  <a:lnTo>
                    <a:pt x="2470" y="0"/>
                  </a:lnTo>
                  <a:lnTo>
                    <a:pt x="2474" y="0"/>
                  </a:lnTo>
                  <a:lnTo>
                    <a:pt x="2474" y="1281"/>
                  </a:lnTo>
                  <a:close/>
                </a:path>
              </a:pathLst>
            </a:custGeom>
            <a:solidFill>
              <a:srgbClr val="335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4329984" y="3392487"/>
              <a:ext cx="4654550" cy="1538288"/>
            </a:xfrm>
            <a:custGeom>
              <a:avLst/>
              <a:gdLst>
                <a:gd name="T0" fmla="*/ 2932 w 2932"/>
                <a:gd name="T1" fmla="*/ 969 h 969"/>
                <a:gd name="T2" fmla="*/ 0 w 2932"/>
                <a:gd name="T3" fmla="*/ 969 h 969"/>
                <a:gd name="T4" fmla="*/ 0 w 2932"/>
                <a:gd name="T5" fmla="*/ 959 h 969"/>
                <a:gd name="T6" fmla="*/ 2923 w 2932"/>
                <a:gd name="T7" fmla="*/ 959 h 969"/>
                <a:gd name="T8" fmla="*/ 2923 w 2932"/>
                <a:gd name="T9" fmla="*/ 0 h 969"/>
                <a:gd name="T10" fmla="*/ 2932 w 2932"/>
                <a:gd name="T11" fmla="*/ 0 h 969"/>
                <a:gd name="T12" fmla="*/ 2932 w 2932"/>
                <a:gd name="T13" fmla="*/ 969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2" h="969">
                  <a:moveTo>
                    <a:pt x="2932" y="969"/>
                  </a:moveTo>
                  <a:lnTo>
                    <a:pt x="0" y="969"/>
                  </a:lnTo>
                  <a:lnTo>
                    <a:pt x="0" y="959"/>
                  </a:lnTo>
                  <a:lnTo>
                    <a:pt x="2923" y="959"/>
                  </a:lnTo>
                  <a:lnTo>
                    <a:pt x="2923" y="0"/>
                  </a:lnTo>
                  <a:lnTo>
                    <a:pt x="2932" y="0"/>
                  </a:lnTo>
                  <a:lnTo>
                    <a:pt x="2932" y="969"/>
                  </a:lnTo>
                  <a:close/>
                </a:path>
              </a:pathLst>
            </a:custGeom>
            <a:solidFill>
              <a:srgbClr val="335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42876" y="228601"/>
            <a:ext cx="3347531" cy="1462547"/>
            <a:chOff x="142876" y="228601"/>
            <a:chExt cx="4654550" cy="2033588"/>
          </a:xfrm>
        </p:grpSpPr>
        <p:sp>
          <p:nvSpPr>
            <p:cNvPr id="8" name="Freeform 5"/>
            <p:cNvSpPr/>
            <p:nvPr/>
          </p:nvSpPr>
          <p:spPr bwMode="auto">
            <a:xfrm>
              <a:off x="204789" y="228601"/>
              <a:ext cx="3935413" cy="2033588"/>
            </a:xfrm>
            <a:custGeom>
              <a:avLst/>
              <a:gdLst>
                <a:gd name="T0" fmla="*/ 4 w 2479"/>
                <a:gd name="T1" fmla="*/ 1281 h 1281"/>
                <a:gd name="T2" fmla="*/ 0 w 2479"/>
                <a:gd name="T3" fmla="*/ 1281 h 1281"/>
                <a:gd name="T4" fmla="*/ 0 w 2479"/>
                <a:gd name="T5" fmla="*/ 0 h 1281"/>
                <a:gd name="T6" fmla="*/ 2479 w 2479"/>
                <a:gd name="T7" fmla="*/ 0 h 1281"/>
                <a:gd name="T8" fmla="*/ 2479 w 2479"/>
                <a:gd name="T9" fmla="*/ 10 h 1281"/>
                <a:gd name="T10" fmla="*/ 4 w 2479"/>
                <a:gd name="T11" fmla="*/ 10 h 1281"/>
                <a:gd name="T12" fmla="*/ 4 w 2479"/>
                <a:gd name="T13" fmla="*/ 1281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9" h="1281">
                  <a:moveTo>
                    <a:pt x="4" y="1281"/>
                  </a:moveTo>
                  <a:lnTo>
                    <a:pt x="0" y="1281"/>
                  </a:lnTo>
                  <a:lnTo>
                    <a:pt x="0" y="0"/>
                  </a:lnTo>
                  <a:lnTo>
                    <a:pt x="2479" y="0"/>
                  </a:lnTo>
                  <a:lnTo>
                    <a:pt x="2479" y="10"/>
                  </a:lnTo>
                  <a:lnTo>
                    <a:pt x="4" y="10"/>
                  </a:lnTo>
                  <a:lnTo>
                    <a:pt x="4" y="1281"/>
                  </a:lnTo>
                  <a:close/>
                </a:path>
              </a:pathLst>
            </a:custGeom>
            <a:solidFill>
              <a:srgbClr val="335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142876" y="290514"/>
              <a:ext cx="4654550" cy="1530350"/>
            </a:xfrm>
            <a:custGeom>
              <a:avLst/>
              <a:gdLst>
                <a:gd name="T0" fmla="*/ 9 w 2932"/>
                <a:gd name="T1" fmla="*/ 964 h 964"/>
                <a:gd name="T2" fmla="*/ 0 w 2932"/>
                <a:gd name="T3" fmla="*/ 964 h 964"/>
                <a:gd name="T4" fmla="*/ 0 w 2932"/>
                <a:gd name="T5" fmla="*/ 0 h 964"/>
                <a:gd name="T6" fmla="*/ 2932 w 2932"/>
                <a:gd name="T7" fmla="*/ 0 h 964"/>
                <a:gd name="T8" fmla="*/ 2932 w 2932"/>
                <a:gd name="T9" fmla="*/ 5 h 964"/>
                <a:gd name="T10" fmla="*/ 9 w 2932"/>
                <a:gd name="T11" fmla="*/ 5 h 964"/>
                <a:gd name="T12" fmla="*/ 9 w 2932"/>
                <a:gd name="T13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2" h="964">
                  <a:moveTo>
                    <a:pt x="9" y="964"/>
                  </a:moveTo>
                  <a:lnTo>
                    <a:pt x="0" y="964"/>
                  </a:lnTo>
                  <a:lnTo>
                    <a:pt x="0" y="0"/>
                  </a:lnTo>
                  <a:lnTo>
                    <a:pt x="2932" y="0"/>
                  </a:lnTo>
                  <a:lnTo>
                    <a:pt x="2932" y="5"/>
                  </a:lnTo>
                  <a:lnTo>
                    <a:pt x="9" y="5"/>
                  </a:lnTo>
                  <a:lnTo>
                    <a:pt x="9" y="964"/>
                  </a:lnTo>
                  <a:close/>
                </a:path>
              </a:pathLst>
            </a:custGeom>
            <a:solidFill>
              <a:srgbClr val="335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5637674" y="3531265"/>
            <a:ext cx="3347531" cy="1462547"/>
            <a:chOff x="4329984" y="2951162"/>
            <a:chExt cx="4654550" cy="2033588"/>
          </a:xfrm>
        </p:grpSpPr>
        <p:sp>
          <p:nvSpPr>
            <p:cNvPr id="11" name="Freeform 7"/>
            <p:cNvSpPr/>
            <p:nvPr/>
          </p:nvSpPr>
          <p:spPr bwMode="auto">
            <a:xfrm>
              <a:off x="4995147" y="2951162"/>
              <a:ext cx="3927475" cy="2033588"/>
            </a:xfrm>
            <a:custGeom>
              <a:avLst/>
              <a:gdLst>
                <a:gd name="T0" fmla="*/ 2474 w 2474"/>
                <a:gd name="T1" fmla="*/ 1281 h 1281"/>
                <a:gd name="T2" fmla="*/ 0 w 2474"/>
                <a:gd name="T3" fmla="*/ 1281 h 1281"/>
                <a:gd name="T4" fmla="*/ 0 w 2474"/>
                <a:gd name="T5" fmla="*/ 1276 h 1281"/>
                <a:gd name="T6" fmla="*/ 2470 w 2474"/>
                <a:gd name="T7" fmla="*/ 1276 h 1281"/>
                <a:gd name="T8" fmla="*/ 2470 w 2474"/>
                <a:gd name="T9" fmla="*/ 0 h 1281"/>
                <a:gd name="T10" fmla="*/ 2474 w 2474"/>
                <a:gd name="T11" fmla="*/ 0 h 1281"/>
                <a:gd name="T12" fmla="*/ 2474 w 2474"/>
                <a:gd name="T13" fmla="*/ 1281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4" h="1281">
                  <a:moveTo>
                    <a:pt x="2474" y="1281"/>
                  </a:moveTo>
                  <a:lnTo>
                    <a:pt x="0" y="1281"/>
                  </a:lnTo>
                  <a:lnTo>
                    <a:pt x="0" y="1276"/>
                  </a:lnTo>
                  <a:lnTo>
                    <a:pt x="2470" y="1276"/>
                  </a:lnTo>
                  <a:lnTo>
                    <a:pt x="2470" y="0"/>
                  </a:lnTo>
                  <a:lnTo>
                    <a:pt x="2474" y="0"/>
                  </a:lnTo>
                  <a:lnTo>
                    <a:pt x="2474" y="1281"/>
                  </a:lnTo>
                  <a:close/>
                </a:path>
              </a:pathLst>
            </a:custGeom>
            <a:solidFill>
              <a:srgbClr val="335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4329984" y="3392487"/>
              <a:ext cx="4654550" cy="1538288"/>
            </a:xfrm>
            <a:custGeom>
              <a:avLst/>
              <a:gdLst>
                <a:gd name="T0" fmla="*/ 2932 w 2932"/>
                <a:gd name="T1" fmla="*/ 969 h 969"/>
                <a:gd name="T2" fmla="*/ 0 w 2932"/>
                <a:gd name="T3" fmla="*/ 969 h 969"/>
                <a:gd name="T4" fmla="*/ 0 w 2932"/>
                <a:gd name="T5" fmla="*/ 959 h 969"/>
                <a:gd name="T6" fmla="*/ 2923 w 2932"/>
                <a:gd name="T7" fmla="*/ 959 h 969"/>
                <a:gd name="T8" fmla="*/ 2923 w 2932"/>
                <a:gd name="T9" fmla="*/ 0 h 969"/>
                <a:gd name="T10" fmla="*/ 2932 w 2932"/>
                <a:gd name="T11" fmla="*/ 0 h 969"/>
                <a:gd name="T12" fmla="*/ 2932 w 2932"/>
                <a:gd name="T13" fmla="*/ 969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2" h="969">
                  <a:moveTo>
                    <a:pt x="2932" y="969"/>
                  </a:moveTo>
                  <a:lnTo>
                    <a:pt x="0" y="969"/>
                  </a:lnTo>
                  <a:lnTo>
                    <a:pt x="0" y="959"/>
                  </a:lnTo>
                  <a:lnTo>
                    <a:pt x="2923" y="959"/>
                  </a:lnTo>
                  <a:lnTo>
                    <a:pt x="2923" y="0"/>
                  </a:lnTo>
                  <a:lnTo>
                    <a:pt x="2932" y="0"/>
                  </a:lnTo>
                  <a:lnTo>
                    <a:pt x="2932" y="969"/>
                  </a:lnTo>
                  <a:close/>
                </a:path>
              </a:pathLst>
            </a:custGeom>
            <a:solidFill>
              <a:srgbClr val="335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42876" y="228601"/>
            <a:ext cx="3347531" cy="1462547"/>
            <a:chOff x="142876" y="228601"/>
            <a:chExt cx="4654550" cy="2033588"/>
          </a:xfrm>
        </p:grpSpPr>
        <p:sp>
          <p:nvSpPr>
            <p:cNvPr id="8" name="Freeform 5"/>
            <p:cNvSpPr/>
            <p:nvPr/>
          </p:nvSpPr>
          <p:spPr bwMode="auto">
            <a:xfrm>
              <a:off x="204789" y="228601"/>
              <a:ext cx="3935413" cy="2033588"/>
            </a:xfrm>
            <a:custGeom>
              <a:avLst/>
              <a:gdLst>
                <a:gd name="T0" fmla="*/ 4 w 2479"/>
                <a:gd name="T1" fmla="*/ 1281 h 1281"/>
                <a:gd name="T2" fmla="*/ 0 w 2479"/>
                <a:gd name="T3" fmla="*/ 1281 h 1281"/>
                <a:gd name="T4" fmla="*/ 0 w 2479"/>
                <a:gd name="T5" fmla="*/ 0 h 1281"/>
                <a:gd name="T6" fmla="*/ 2479 w 2479"/>
                <a:gd name="T7" fmla="*/ 0 h 1281"/>
                <a:gd name="T8" fmla="*/ 2479 w 2479"/>
                <a:gd name="T9" fmla="*/ 10 h 1281"/>
                <a:gd name="T10" fmla="*/ 4 w 2479"/>
                <a:gd name="T11" fmla="*/ 10 h 1281"/>
                <a:gd name="T12" fmla="*/ 4 w 2479"/>
                <a:gd name="T13" fmla="*/ 1281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9" h="1281">
                  <a:moveTo>
                    <a:pt x="4" y="1281"/>
                  </a:moveTo>
                  <a:lnTo>
                    <a:pt x="0" y="1281"/>
                  </a:lnTo>
                  <a:lnTo>
                    <a:pt x="0" y="0"/>
                  </a:lnTo>
                  <a:lnTo>
                    <a:pt x="2479" y="0"/>
                  </a:lnTo>
                  <a:lnTo>
                    <a:pt x="2479" y="10"/>
                  </a:lnTo>
                  <a:lnTo>
                    <a:pt x="4" y="10"/>
                  </a:lnTo>
                  <a:lnTo>
                    <a:pt x="4" y="1281"/>
                  </a:lnTo>
                  <a:close/>
                </a:path>
              </a:pathLst>
            </a:custGeom>
            <a:solidFill>
              <a:srgbClr val="335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142876" y="290514"/>
              <a:ext cx="4654550" cy="1530350"/>
            </a:xfrm>
            <a:custGeom>
              <a:avLst/>
              <a:gdLst>
                <a:gd name="T0" fmla="*/ 9 w 2932"/>
                <a:gd name="T1" fmla="*/ 964 h 964"/>
                <a:gd name="T2" fmla="*/ 0 w 2932"/>
                <a:gd name="T3" fmla="*/ 964 h 964"/>
                <a:gd name="T4" fmla="*/ 0 w 2932"/>
                <a:gd name="T5" fmla="*/ 0 h 964"/>
                <a:gd name="T6" fmla="*/ 2932 w 2932"/>
                <a:gd name="T7" fmla="*/ 0 h 964"/>
                <a:gd name="T8" fmla="*/ 2932 w 2932"/>
                <a:gd name="T9" fmla="*/ 5 h 964"/>
                <a:gd name="T10" fmla="*/ 9 w 2932"/>
                <a:gd name="T11" fmla="*/ 5 h 964"/>
                <a:gd name="T12" fmla="*/ 9 w 2932"/>
                <a:gd name="T13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2" h="964">
                  <a:moveTo>
                    <a:pt x="9" y="964"/>
                  </a:moveTo>
                  <a:lnTo>
                    <a:pt x="0" y="964"/>
                  </a:lnTo>
                  <a:lnTo>
                    <a:pt x="0" y="0"/>
                  </a:lnTo>
                  <a:lnTo>
                    <a:pt x="2932" y="0"/>
                  </a:lnTo>
                  <a:lnTo>
                    <a:pt x="2932" y="5"/>
                  </a:lnTo>
                  <a:lnTo>
                    <a:pt x="9" y="5"/>
                  </a:lnTo>
                  <a:lnTo>
                    <a:pt x="9" y="964"/>
                  </a:lnTo>
                  <a:close/>
                </a:path>
              </a:pathLst>
            </a:custGeom>
            <a:solidFill>
              <a:srgbClr val="335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5637674" y="3531265"/>
            <a:ext cx="3347531" cy="1462547"/>
            <a:chOff x="4329984" y="2951162"/>
            <a:chExt cx="4654550" cy="2033588"/>
          </a:xfrm>
        </p:grpSpPr>
        <p:sp>
          <p:nvSpPr>
            <p:cNvPr id="11" name="Freeform 7"/>
            <p:cNvSpPr/>
            <p:nvPr/>
          </p:nvSpPr>
          <p:spPr bwMode="auto">
            <a:xfrm>
              <a:off x="4995147" y="2951162"/>
              <a:ext cx="3927475" cy="2033588"/>
            </a:xfrm>
            <a:custGeom>
              <a:avLst/>
              <a:gdLst>
                <a:gd name="T0" fmla="*/ 2474 w 2474"/>
                <a:gd name="T1" fmla="*/ 1281 h 1281"/>
                <a:gd name="T2" fmla="*/ 0 w 2474"/>
                <a:gd name="T3" fmla="*/ 1281 h 1281"/>
                <a:gd name="T4" fmla="*/ 0 w 2474"/>
                <a:gd name="T5" fmla="*/ 1276 h 1281"/>
                <a:gd name="T6" fmla="*/ 2470 w 2474"/>
                <a:gd name="T7" fmla="*/ 1276 h 1281"/>
                <a:gd name="T8" fmla="*/ 2470 w 2474"/>
                <a:gd name="T9" fmla="*/ 0 h 1281"/>
                <a:gd name="T10" fmla="*/ 2474 w 2474"/>
                <a:gd name="T11" fmla="*/ 0 h 1281"/>
                <a:gd name="T12" fmla="*/ 2474 w 2474"/>
                <a:gd name="T13" fmla="*/ 1281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4" h="1281">
                  <a:moveTo>
                    <a:pt x="2474" y="1281"/>
                  </a:moveTo>
                  <a:lnTo>
                    <a:pt x="0" y="1281"/>
                  </a:lnTo>
                  <a:lnTo>
                    <a:pt x="0" y="1276"/>
                  </a:lnTo>
                  <a:lnTo>
                    <a:pt x="2470" y="1276"/>
                  </a:lnTo>
                  <a:lnTo>
                    <a:pt x="2470" y="0"/>
                  </a:lnTo>
                  <a:lnTo>
                    <a:pt x="2474" y="0"/>
                  </a:lnTo>
                  <a:lnTo>
                    <a:pt x="2474" y="1281"/>
                  </a:lnTo>
                  <a:close/>
                </a:path>
              </a:pathLst>
            </a:custGeom>
            <a:solidFill>
              <a:srgbClr val="335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4329984" y="3392487"/>
              <a:ext cx="4654550" cy="1538288"/>
            </a:xfrm>
            <a:custGeom>
              <a:avLst/>
              <a:gdLst>
                <a:gd name="T0" fmla="*/ 2932 w 2932"/>
                <a:gd name="T1" fmla="*/ 969 h 969"/>
                <a:gd name="T2" fmla="*/ 0 w 2932"/>
                <a:gd name="T3" fmla="*/ 969 h 969"/>
                <a:gd name="T4" fmla="*/ 0 w 2932"/>
                <a:gd name="T5" fmla="*/ 959 h 969"/>
                <a:gd name="T6" fmla="*/ 2923 w 2932"/>
                <a:gd name="T7" fmla="*/ 959 h 969"/>
                <a:gd name="T8" fmla="*/ 2923 w 2932"/>
                <a:gd name="T9" fmla="*/ 0 h 969"/>
                <a:gd name="T10" fmla="*/ 2932 w 2932"/>
                <a:gd name="T11" fmla="*/ 0 h 969"/>
                <a:gd name="T12" fmla="*/ 2932 w 2932"/>
                <a:gd name="T13" fmla="*/ 969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2" h="969">
                  <a:moveTo>
                    <a:pt x="2932" y="969"/>
                  </a:moveTo>
                  <a:lnTo>
                    <a:pt x="0" y="969"/>
                  </a:lnTo>
                  <a:lnTo>
                    <a:pt x="0" y="959"/>
                  </a:lnTo>
                  <a:lnTo>
                    <a:pt x="2923" y="959"/>
                  </a:lnTo>
                  <a:lnTo>
                    <a:pt x="2923" y="0"/>
                  </a:lnTo>
                  <a:lnTo>
                    <a:pt x="2932" y="0"/>
                  </a:lnTo>
                  <a:lnTo>
                    <a:pt x="2932" y="969"/>
                  </a:lnTo>
                  <a:close/>
                </a:path>
              </a:pathLst>
            </a:custGeom>
            <a:solidFill>
              <a:srgbClr val="335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>
            <a:off x="294347" y="1404100"/>
            <a:ext cx="2653510" cy="1159327"/>
            <a:chOff x="142876" y="228601"/>
            <a:chExt cx="4654550" cy="2033588"/>
          </a:xfrm>
        </p:grpSpPr>
        <p:sp>
          <p:nvSpPr>
            <p:cNvPr id="14" name="Freeform 5"/>
            <p:cNvSpPr/>
            <p:nvPr/>
          </p:nvSpPr>
          <p:spPr bwMode="auto">
            <a:xfrm>
              <a:off x="204789" y="228601"/>
              <a:ext cx="3935413" cy="2033588"/>
            </a:xfrm>
            <a:custGeom>
              <a:avLst/>
              <a:gdLst>
                <a:gd name="T0" fmla="*/ 4 w 2479"/>
                <a:gd name="T1" fmla="*/ 1281 h 1281"/>
                <a:gd name="T2" fmla="*/ 0 w 2479"/>
                <a:gd name="T3" fmla="*/ 1281 h 1281"/>
                <a:gd name="T4" fmla="*/ 0 w 2479"/>
                <a:gd name="T5" fmla="*/ 0 h 1281"/>
                <a:gd name="T6" fmla="*/ 2479 w 2479"/>
                <a:gd name="T7" fmla="*/ 0 h 1281"/>
                <a:gd name="T8" fmla="*/ 2479 w 2479"/>
                <a:gd name="T9" fmla="*/ 10 h 1281"/>
                <a:gd name="T10" fmla="*/ 4 w 2479"/>
                <a:gd name="T11" fmla="*/ 10 h 1281"/>
                <a:gd name="T12" fmla="*/ 4 w 2479"/>
                <a:gd name="T13" fmla="*/ 1281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9" h="1281">
                  <a:moveTo>
                    <a:pt x="4" y="1281"/>
                  </a:moveTo>
                  <a:lnTo>
                    <a:pt x="0" y="1281"/>
                  </a:lnTo>
                  <a:lnTo>
                    <a:pt x="0" y="0"/>
                  </a:lnTo>
                  <a:lnTo>
                    <a:pt x="2479" y="0"/>
                  </a:lnTo>
                  <a:lnTo>
                    <a:pt x="2479" y="10"/>
                  </a:lnTo>
                  <a:lnTo>
                    <a:pt x="4" y="10"/>
                  </a:lnTo>
                  <a:lnTo>
                    <a:pt x="4" y="1281"/>
                  </a:lnTo>
                  <a:close/>
                </a:path>
              </a:pathLst>
            </a:custGeom>
            <a:solidFill>
              <a:srgbClr val="335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6"/>
            <p:cNvSpPr/>
            <p:nvPr/>
          </p:nvSpPr>
          <p:spPr bwMode="auto">
            <a:xfrm>
              <a:off x="142876" y="290514"/>
              <a:ext cx="4654550" cy="1530350"/>
            </a:xfrm>
            <a:custGeom>
              <a:avLst/>
              <a:gdLst>
                <a:gd name="T0" fmla="*/ 9 w 2932"/>
                <a:gd name="T1" fmla="*/ 964 h 964"/>
                <a:gd name="T2" fmla="*/ 0 w 2932"/>
                <a:gd name="T3" fmla="*/ 964 h 964"/>
                <a:gd name="T4" fmla="*/ 0 w 2932"/>
                <a:gd name="T5" fmla="*/ 0 h 964"/>
                <a:gd name="T6" fmla="*/ 2932 w 2932"/>
                <a:gd name="T7" fmla="*/ 0 h 964"/>
                <a:gd name="T8" fmla="*/ 2932 w 2932"/>
                <a:gd name="T9" fmla="*/ 5 h 964"/>
                <a:gd name="T10" fmla="*/ 9 w 2932"/>
                <a:gd name="T11" fmla="*/ 5 h 964"/>
                <a:gd name="T12" fmla="*/ 9 w 2932"/>
                <a:gd name="T13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2" h="964">
                  <a:moveTo>
                    <a:pt x="9" y="964"/>
                  </a:moveTo>
                  <a:lnTo>
                    <a:pt x="0" y="964"/>
                  </a:lnTo>
                  <a:lnTo>
                    <a:pt x="0" y="0"/>
                  </a:lnTo>
                  <a:lnTo>
                    <a:pt x="2932" y="0"/>
                  </a:lnTo>
                  <a:lnTo>
                    <a:pt x="2932" y="5"/>
                  </a:lnTo>
                  <a:lnTo>
                    <a:pt x="9" y="5"/>
                  </a:lnTo>
                  <a:lnTo>
                    <a:pt x="9" y="964"/>
                  </a:lnTo>
                  <a:close/>
                </a:path>
              </a:pathLst>
            </a:custGeom>
            <a:solidFill>
              <a:srgbClr val="335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6" name="图片占位符 4"/>
          <p:cNvSpPr>
            <a:spLocks noGrp="1"/>
          </p:cNvSpPr>
          <p:nvPr>
            <p:ph type="pic" sz="quarter" idx="10"/>
          </p:nvPr>
        </p:nvSpPr>
        <p:spPr>
          <a:xfrm>
            <a:off x="424728" y="1509997"/>
            <a:ext cx="2637535" cy="1518953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3155618" y="1404100"/>
            <a:ext cx="2653510" cy="1159327"/>
            <a:chOff x="142876" y="228601"/>
            <a:chExt cx="4654550" cy="2033588"/>
          </a:xfrm>
        </p:grpSpPr>
        <p:sp>
          <p:nvSpPr>
            <p:cNvPr id="26" name="Freeform 5"/>
            <p:cNvSpPr/>
            <p:nvPr/>
          </p:nvSpPr>
          <p:spPr bwMode="auto">
            <a:xfrm>
              <a:off x="204789" y="228601"/>
              <a:ext cx="3935413" cy="2033588"/>
            </a:xfrm>
            <a:custGeom>
              <a:avLst/>
              <a:gdLst>
                <a:gd name="T0" fmla="*/ 4 w 2479"/>
                <a:gd name="T1" fmla="*/ 1281 h 1281"/>
                <a:gd name="T2" fmla="*/ 0 w 2479"/>
                <a:gd name="T3" fmla="*/ 1281 h 1281"/>
                <a:gd name="T4" fmla="*/ 0 w 2479"/>
                <a:gd name="T5" fmla="*/ 0 h 1281"/>
                <a:gd name="T6" fmla="*/ 2479 w 2479"/>
                <a:gd name="T7" fmla="*/ 0 h 1281"/>
                <a:gd name="T8" fmla="*/ 2479 w 2479"/>
                <a:gd name="T9" fmla="*/ 10 h 1281"/>
                <a:gd name="T10" fmla="*/ 4 w 2479"/>
                <a:gd name="T11" fmla="*/ 10 h 1281"/>
                <a:gd name="T12" fmla="*/ 4 w 2479"/>
                <a:gd name="T13" fmla="*/ 1281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9" h="1281">
                  <a:moveTo>
                    <a:pt x="4" y="1281"/>
                  </a:moveTo>
                  <a:lnTo>
                    <a:pt x="0" y="1281"/>
                  </a:lnTo>
                  <a:lnTo>
                    <a:pt x="0" y="0"/>
                  </a:lnTo>
                  <a:lnTo>
                    <a:pt x="2479" y="0"/>
                  </a:lnTo>
                  <a:lnTo>
                    <a:pt x="2479" y="10"/>
                  </a:lnTo>
                  <a:lnTo>
                    <a:pt x="4" y="10"/>
                  </a:lnTo>
                  <a:lnTo>
                    <a:pt x="4" y="1281"/>
                  </a:lnTo>
                  <a:close/>
                </a:path>
              </a:pathLst>
            </a:custGeom>
            <a:solidFill>
              <a:srgbClr val="335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6"/>
            <p:cNvSpPr/>
            <p:nvPr/>
          </p:nvSpPr>
          <p:spPr bwMode="auto">
            <a:xfrm>
              <a:off x="142876" y="290514"/>
              <a:ext cx="4654550" cy="1530350"/>
            </a:xfrm>
            <a:custGeom>
              <a:avLst/>
              <a:gdLst>
                <a:gd name="T0" fmla="*/ 9 w 2932"/>
                <a:gd name="T1" fmla="*/ 964 h 964"/>
                <a:gd name="T2" fmla="*/ 0 w 2932"/>
                <a:gd name="T3" fmla="*/ 964 h 964"/>
                <a:gd name="T4" fmla="*/ 0 w 2932"/>
                <a:gd name="T5" fmla="*/ 0 h 964"/>
                <a:gd name="T6" fmla="*/ 2932 w 2932"/>
                <a:gd name="T7" fmla="*/ 0 h 964"/>
                <a:gd name="T8" fmla="*/ 2932 w 2932"/>
                <a:gd name="T9" fmla="*/ 5 h 964"/>
                <a:gd name="T10" fmla="*/ 9 w 2932"/>
                <a:gd name="T11" fmla="*/ 5 h 964"/>
                <a:gd name="T12" fmla="*/ 9 w 2932"/>
                <a:gd name="T13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2" h="964">
                  <a:moveTo>
                    <a:pt x="9" y="964"/>
                  </a:moveTo>
                  <a:lnTo>
                    <a:pt x="0" y="964"/>
                  </a:lnTo>
                  <a:lnTo>
                    <a:pt x="0" y="0"/>
                  </a:lnTo>
                  <a:lnTo>
                    <a:pt x="2932" y="0"/>
                  </a:lnTo>
                  <a:lnTo>
                    <a:pt x="2932" y="5"/>
                  </a:lnTo>
                  <a:lnTo>
                    <a:pt x="9" y="5"/>
                  </a:lnTo>
                  <a:lnTo>
                    <a:pt x="9" y="964"/>
                  </a:lnTo>
                  <a:close/>
                </a:path>
              </a:pathLst>
            </a:custGeom>
            <a:solidFill>
              <a:srgbClr val="335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" name="图片占位符 4"/>
          <p:cNvSpPr>
            <a:spLocks noGrp="1"/>
          </p:cNvSpPr>
          <p:nvPr>
            <p:ph type="pic" sz="quarter" idx="11"/>
          </p:nvPr>
        </p:nvSpPr>
        <p:spPr>
          <a:xfrm>
            <a:off x="3285999" y="1509997"/>
            <a:ext cx="2637535" cy="1518953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6076233" y="1404100"/>
            <a:ext cx="2653510" cy="1159327"/>
            <a:chOff x="142876" y="228601"/>
            <a:chExt cx="4654550" cy="2033588"/>
          </a:xfrm>
        </p:grpSpPr>
        <p:sp>
          <p:nvSpPr>
            <p:cNvPr id="30" name="Freeform 5"/>
            <p:cNvSpPr/>
            <p:nvPr/>
          </p:nvSpPr>
          <p:spPr bwMode="auto">
            <a:xfrm>
              <a:off x="204789" y="228601"/>
              <a:ext cx="3935413" cy="2033588"/>
            </a:xfrm>
            <a:custGeom>
              <a:avLst/>
              <a:gdLst>
                <a:gd name="T0" fmla="*/ 4 w 2479"/>
                <a:gd name="T1" fmla="*/ 1281 h 1281"/>
                <a:gd name="T2" fmla="*/ 0 w 2479"/>
                <a:gd name="T3" fmla="*/ 1281 h 1281"/>
                <a:gd name="T4" fmla="*/ 0 w 2479"/>
                <a:gd name="T5" fmla="*/ 0 h 1281"/>
                <a:gd name="T6" fmla="*/ 2479 w 2479"/>
                <a:gd name="T7" fmla="*/ 0 h 1281"/>
                <a:gd name="T8" fmla="*/ 2479 w 2479"/>
                <a:gd name="T9" fmla="*/ 10 h 1281"/>
                <a:gd name="T10" fmla="*/ 4 w 2479"/>
                <a:gd name="T11" fmla="*/ 10 h 1281"/>
                <a:gd name="T12" fmla="*/ 4 w 2479"/>
                <a:gd name="T13" fmla="*/ 1281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9" h="1281">
                  <a:moveTo>
                    <a:pt x="4" y="1281"/>
                  </a:moveTo>
                  <a:lnTo>
                    <a:pt x="0" y="1281"/>
                  </a:lnTo>
                  <a:lnTo>
                    <a:pt x="0" y="0"/>
                  </a:lnTo>
                  <a:lnTo>
                    <a:pt x="2479" y="0"/>
                  </a:lnTo>
                  <a:lnTo>
                    <a:pt x="2479" y="10"/>
                  </a:lnTo>
                  <a:lnTo>
                    <a:pt x="4" y="10"/>
                  </a:lnTo>
                  <a:lnTo>
                    <a:pt x="4" y="1281"/>
                  </a:lnTo>
                  <a:close/>
                </a:path>
              </a:pathLst>
            </a:custGeom>
            <a:solidFill>
              <a:srgbClr val="335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6"/>
            <p:cNvSpPr/>
            <p:nvPr/>
          </p:nvSpPr>
          <p:spPr bwMode="auto">
            <a:xfrm>
              <a:off x="142876" y="290514"/>
              <a:ext cx="4654550" cy="1530350"/>
            </a:xfrm>
            <a:custGeom>
              <a:avLst/>
              <a:gdLst>
                <a:gd name="T0" fmla="*/ 9 w 2932"/>
                <a:gd name="T1" fmla="*/ 964 h 964"/>
                <a:gd name="T2" fmla="*/ 0 w 2932"/>
                <a:gd name="T3" fmla="*/ 964 h 964"/>
                <a:gd name="T4" fmla="*/ 0 w 2932"/>
                <a:gd name="T5" fmla="*/ 0 h 964"/>
                <a:gd name="T6" fmla="*/ 2932 w 2932"/>
                <a:gd name="T7" fmla="*/ 0 h 964"/>
                <a:gd name="T8" fmla="*/ 2932 w 2932"/>
                <a:gd name="T9" fmla="*/ 5 h 964"/>
                <a:gd name="T10" fmla="*/ 9 w 2932"/>
                <a:gd name="T11" fmla="*/ 5 h 964"/>
                <a:gd name="T12" fmla="*/ 9 w 2932"/>
                <a:gd name="T13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2" h="964">
                  <a:moveTo>
                    <a:pt x="9" y="964"/>
                  </a:moveTo>
                  <a:lnTo>
                    <a:pt x="0" y="964"/>
                  </a:lnTo>
                  <a:lnTo>
                    <a:pt x="0" y="0"/>
                  </a:lnTo>
                  <a:lnTo>
                    <a:pt x="2932" y="0"/>
                  </a:lnTo>
                  <a:lnTo>
                    <a:pt x="2932" y="5"/>
                  </a:lnTo>
                  <a:lnTo>
                    <a:pt x="9" y="5"/>
                  </a:lnTo>
                  <a:lnTo>
                    <a:pt x="9" y="964"/>
                  </a:lnTo>
                  <a:close/>
                </a:path>
              </a:pathLst>
            </a:custGeom>
            <a:solidFill>
              <a:srgbClr val="335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2" name="图片占位符 4"/>
          <p:cNvSpPr>
            <a:spLocks noGrp="1"/>
          </p:cNvSpPr>
          <p:nvPr>
            <p:ph type="pic" sz="quarter" idx="12"/>
          </p:nvPr>
        </p:nvSpPr>
        <p:spPr>
          <a:xfrm>
            <a:off x="6206614" y="1509997"/>
            <a:ext cx="2637535" cy="1518953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42876" y="228601"/>
            <a:ext cx="3347531" cy="1462547"/>
            <a:chOff x="142876" y="228601"/>
            <a:chExt cx="4654550" cy="2033588"/>
          </a:xfrm>
        </p:grpSpPr>
        <p:sp>
          <p:nvSpPr>
            <p:cNvPr id="8" name="Freeform 5"/>
            <p:cNvSpPr/>
            <p:nvPr/>
          </p:nvSpPr>
          <p:spPr bwMode="auto">
            <a:xfrm>
              <a:off x="204789" y="228601"/>
              <a:ext cx="3935413" cy="2033588"/>
            </a:xfrm>
            <a:custGeom>
              <a:avLst/>
              <a:gdLst>
                <a:gd name="T0" fmla="*/ 4 w 2479"/>
                <a:gd name="T1" fmla="*/ 1281 h 1281"/>
                <a:gd name="T2" fmla="*/ 0 w 2479"/>
                <a:gd name="T3" fmla="*/ 1281 h 1281"/>
                <a:gd name="T4" fmla="*/ 0 w 2479"/>
                <a:gd name="T5" fmla="*/ 0 h 1281"/>
                <a:gd name="T6" fmla="*/ 2479 w 2479"/>
                <a:gd name="T7" fmla="*/ 0 h 1281"/>
                <a:gd name="T8" fmla="*/ 2479 w 2479"/>
                <a:gd name="T9" fmla="*/ 10 h 1281"/>
                <a:gd name="T10" fmla="*/ 4 w 2479"/>
                <a:gd name="T11" fmla="*/ 10 h 1281"/>
                <a:gd name="T12" fmla="*/ 4 w 2479"/>
                <a:gd name="T13" fmla="*/ 1281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9" h="1281">
                  <a:moveTo>
                    <a:pt x="4" y="1281"/>
                  </a:moveTo>
                  <a:lnTo>
                    <a:pt x="0" y="1281"/>
                  </a:lnTo>
                  <a:lnTo>
                    <a:pt x="0" y="0"/>
                  </a:lnTo>
                  <a:lnTo>
                    <a:pt x="2479" y="0"/>
                  </a:lnTo>
                  <a:lnTo>
                    <a:pt x="2479" y="10"/>
                  </a:lnTo>
                  <a:lnTo>
                    <a:pt x="4" y="10"/>
                  </a:lnTo>
                  <a:lnTo>
                    <a:pt x="4" y="1281"/>
                  </a:lnTo>
                  <a:close/>
                </a:path>
              </a:pathLst>
            </a:custGeom>
            <a:solidFill>
              <a:srgbClr val="335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142876" y="290514"/>
              <a:ext cx="4654550" cy="1530350"/>
            </a:xfrm>
            <a:custGeom>
              <a:avLst/>
              <a:gdLst>
                <a:gd name="T0" fmla="*/ 9 w 2932"/>
                <a:gd name="T1" fmla="*/ 964 h 964"/>
                <a:gd name="T2" fmla="*/ 0 w 2932"/>
                <a:gd name="T3" fmla="*/ 964 h 964"/>
                <a:gd name="T4" fmla="*/ 0 w 2932"/>
                <a:gd name="T5" fmla="*/ 0 h 964"/>
                <a:gd name="T6" fmla="*/ 2932 w 2932"/>
                <a:gd name="T7" fmla="*/ 0 h 964"/>
                <a:gd name="T8" fmla="*/ 2932 w 2932"/>
                <a:gd name="T9" fmla="*/ 5 h 964"/>
                <a:gd name="T10" fmla="*/ 9 w 2932"/>
                <a:gd name="T11" fmla="*/ 5 h 964"/>
                <a:gd name="T12" fmla="*/ 9 w 2932"/>
                <a:gd name="T13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2" h="964">
                  <a:moveTo>
                    <a:pt x="9" y="964"/>
                  </a:moveTo>
                  <a:lnTo>
                    <a:pt x="0" y="964"/>
                  </a:lnTo>
                  <a:lnTo>
                    <a:pt x="0" y="0"/>
                  </a:lnTo>
                  <a:lnTo>
                    <a:pt x="2932" y="0"/>
                  </a:lnTo>
                  <a:lnTo>
                    <a:pt x="2932" y="5"/>
                  </a:lnTo>
                  <a:lnTo>
                    <a:pt x="9" y="5"/>
                  </a:lnTo>
                  <a:lnTo>
                    <a:pt x="9" y="964"/>
                  </a:lnTo>
                  <a:close/>
                </a:path>
              </a:pathLst>
            </a:custGeom>
            <a:solidFill>
              <a:srgbClr val="335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5637674" y="3531265"/>
            <a:ext cx="3347531" cy="1462547"/>
            <a:chOff x="4329984" y="2951162"/>
            <a:chExt cx="4654550" cy="2033588"/>
          </a:xfrm>
        </p:grpSpPr>
        <p:sp>
          <p:nvSpPr>
            <p:cNvPr id="11" name="Freeform 7"/>
            <p:cNvSpPr/>
            <p:nvPr/>
          </p:nvSpPr>
          <p:spPr bwMode="auto">
            <a:xfrm>
              <a:off x="4995147" y="2951162"/>
              <a:ext cx="3927475" cy="2033588"/>
            </a:xfrm>
            <a:custGeom>
              <a:avLst/>
              <a:gdLst>
                <a:gd name="T0" fmla="*/ 2474 w 2474"/>
                <a:gd name="T1" fmla="*/ 1281 h 1281"/>
                <a:gd name="T2" fmla="*/ 0 w 2474"/>
                <a:gd name="T3" fmla="*/ 1281 h 1281"/>
                <a:gd name="T4" fmla="*/ 0 w 2474"/>
                <a:gd name="T5" fmla="*/ 1276 h 1281"/>
                <a:gd name="T6" fmla="*/ 2470 w 2474"/>
                <a:gd name="T7" fmla="*/ 1276 h 1281"/>
                <a:gd name="T8" fmla="*/ 2470 w 2474"/>
                <a:gd name="T9" fmla="*/ 0 h 1281"/>
                <a:gd name="T10" fmla="*/ 2474 w 2474"/>
                <a:gd name="T11" fmla="*/ 0 h 1281"/>
                <a:gd name="T12" fmla="*/ 2474 w 2474"/>
                <a:gd name="T13" fmla="*/ 1281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4" h="1281">
                  <a:moveTo>
                    <a:pt x="2474" y="1281"/>
                  </a:moveTo>
                  <a:lnTo>
                    <a:pt x="0" y="1281"/>
                  </a:lnTo>
                  <a:lnTo>
                    <a:pt x="0" y="1276"/>
                  </a:lnTo>
                  <a:lnTo>
                    <a:pt x="2470" y="1276"/>
                  </a:lnTo>
                  <a:lnTo>
                    <a:pt x="2470" y="0"/>
                  </a:lnTo>
                  <a:lnTo>
                    <a:pt x="2474" y="0"/>
                  </a:lnTo>
                  <a:lnTo>
                    <a:pt x="2474" y="1281"/>
                  </a:lnTo>
                  <a:close/>
                </a:path>
              </a:pathLst>
            </a:custGeom>
            <a:solidFill>
              <a:srgbClr val="335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4329984" y="3392487"/>
              <a:ext cx="4654550" cy="1538288"/>
            </a:xfrm>
            <a:custGeom>
              <a:avLst/>
              <a:gdLst>
                <a:gd name="T0" fmla="*/ 2932 w 2932"/>
                <a:gd name="T1" fmla="*/ 969 h 969"/>
                <a:gd name="T2" fmla="*/ 0 w 2932"/>
                <a:gd name="T3" fmla="*/ 969 h 969"/>
                <a:gd name="T4" fmla="*/ 0 w 2932"/>
                <a:gd name="T5" fmla="*/ 959 h 969"/>
                <a:gd name="T6" fmla="*/ 2923 w 2932"/>
                <a:gd name="T7" fmla="*/ 959 h 969"/>
                <a:gd name="T8" fmla="*/ 2923 w 2932"/>
                <a:gd name="T9" fmla="*/ 0 h 969"/>
                <a:gd name="T10" fmla="*/ 2932 w 2932"/>
                <a:gd name="T11" fmla="*/ 0 h 969"/>
                <a:gd name="T12" fmla="*/ 2932 w 2932"/>
                <a:gd name="T13" fmla="*/ 969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2" h="969">
                  <a:moveTo>
                    <a:pt x="2932" y="969"/>
                  </a:moveTo>
                  <a:lnTo>
                    <a:pt x="0" y="969"/>
                  </a:lnTo>
                  <a:lnTo>
                    <a:pt x="0" y="959"/>
                  </a:lnTo>
                  <a:lnTo>
                    <a:pt x="2923" y="959"/>
                  </a:lnTo>
                  <a:lnTo>
                    <a:pt x="2923" y="0"/>
                  </a:lnTo>
                  <a:lnTo>
                    <a:pt x="2932" y="0"/>
                  </a:lnTo>
                  <a:lnTo>
                    <a:pt x="2932" y="969"/>
                  </a:lnTo>
                  <a:close/>
                </a:path>
              </a:pathLst>
            </a:custGeom>
            <a:solidFill>
              <a:srgbClr val="335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4962593" y="1021225"/>
            <a:ext cx="1743075" cy="1743075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4" name="图片占位符 4"/>
          <p:cNvSpPr>
            <a:spLocks noGrp="1"/>
          </p:cNvSpPr>
          <p:nvPr>
            <p:ph type="pic" sz="quarter" idx="11"/>
          </p:nvPr>
        </p:nvSpPr>
        <p:spPr>
          <a:xfrm>
            <a:off x="6912334" y="1021225"/>
            <a:ext cx="1743075" cy="1743075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3" name="图片占位符 4"/>
          <p:cNvSpPr>
            <a:spLocks noGrp="1"/>
          </p:cNvSpPr>
          <p:nvPr>
            <p:ph type="pic" sz="quarter" idx="12"/>
          </p:nvPr>
        </p:nvSpPr>
        <p:spPr>
          <a:xfrm>
            <a:off x="4962593" y="2938308"/>
            <a:ext cx="1743075" cy="1743075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4" name="图片占位符 4"/>
          <p:cNvSpPr>
            <a:spLocks noGrp="1"/>
          </p:cNvSpPr>
          <p:nvPr>
            <p:ph type="pic" sz="quarter" idx="13"/>
          </p:nvPr>
        </p:nvSpPr>
        <p:spPr>
          <a:xfrm>
            <a:off x="6912334" y="2938308"/>
            <a:ext cx="1743075" cy="1743075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50850" y="994162"/>
            <a:ext cx="7936230" cy="2122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</a:rPr>
              <a:t>     </a:t>
            </a:r>
            <a:r>
              <a:rPr lang="zh-CN" altLang="en-US" sz="6600" dirty="0">
                <a:solidFill>
                  <a:schemeClr val="accent2">
                    <a:lumMod val="50000"/>
                  </a:schemeClr>
                </a:solidFill>
                <a:latin typeface="华文楷体" panose="02010600040101010101" charset="-122"/>
                <a:ea typeface="华文楷体" panose="02010600040101010101" charset="-122"/>
              </a:rPr>
              <a:t>面向对象程序设计</a:t>
            </a:r>
            <a:endParaRPr lang="zh-CN" altLang="en-US" sz="6600" dirty="0">
              <a:solidFill>
                <a:schemeClr val="accent2">
                  <a:lumMod val="50000"/>
                </a:schemeClr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zh-CN" altLang="en-US" sz="6600" dirty="0">
                <a:solidFill>
                  <a:schemeClr val="accent2">
                    <a:lumMod val="50000"/>
                  </a:schemeClr>
                </a:solidFill>
                <a:latin typeface="华文楷体" panose="02010600040101010101" charset="-122"/>
                <a:ea typeface="华文楷体" panose="02010600040101010101" charset="-122"/>
              </a:rPr>
              <a:t>项目答辩</a:t>
            </a:r>
            <a:endParaRPr lang="zh-CN" altLang="en-US" sz="6600" dirty="0">
              <a:solidFill>
                <a:schemeClr val="accent2">
                  <a:lumMod val="50000"/>
                </a:schemeClr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06503" y="3036838"/>
            <a:ext cx="4021774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rgbClr val="436D7F"/>
                </a:solidFill>
                <a:latin typeface="+mn-ea"/>
              </a:rPr>
              <a:t>姓名：苏家铭</a:t>
            </a:r>
            <a:endParaRPr lang="zh-CN" altLang="en-US" sz="1400">
              <a:solidFill>
                <a:srgbClr val="436D7F"/>
              </a:solidFill>
              <a:latin typeface="+mn-ea"/>
            </a:endParaRPr>
          </a:p>
          <a:p>
            <a:pPr algn="ctr"/>
            <a:r>
              <a:rPr lang="zh-CN" altLang="en-US" sz="1400">
                <a:solidFill>
                  <a:srgbClr val="436D7F"/>
                </a:solidFill>
                <a:latin typeface="+mn-ea"/>
              </a:rPr>
              <a:t>学号：</a:t>
            </a:r>
            <a:r>
              <a:rPr lang="en-US" altLang="zh-CN" sz="1400">
                <a:solidFill>
                  <a:srgbClr val="436D7F"/>
                </a:solidFill>
                <a:latin typeface="+mn-ea"/>
              </a:rPr>
              <a:t> 2151299</a:t>
            </a:r>
            <a:endParaRPr lang="en-US" altLang="zh-CN" sz="1400">
              <a:solidFill>
                <a:srgbClr val="436D7F"/>
              </a:solidFill>
              <a:latin typeface="+mn-ea"/>
            </a:endParaRPr>
          </a:p>
          <a:p>
            <a:pPr algn="ctr"/>
            <a:r>
              <a:rPr lang="zh-CN" altLang="en-US" sz="1400">
                <a:solidFill>
                  <a:srgbClr val="436D7F"/>
                </a:solidFill>
                <a:latin typeface="+mn-ea"/>
              </a:rPr>
              <a:t>指导老师：冯巾松</a:t>
            </a:r>
            <a:endParaRPr lang="zh-CN" altLang="en-US" sz="1400">
              <a:solidFill>
                <a:srgbClr val="436D7F"/>
              </a:solidFill>
              <a:latin typeface="+mn-ea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3969385" y="3893820"/>
            <a:ext cx="1161415" cy="2622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</a:rPr>
              <a:t>小学期汇报</a:t>
            </a:r>
            <a:endParaRPr lang="zh-CN" altLang="en-US" sz="120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3076777" y="312469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>
                <a:solidFill>
                  <a:srgbClr val="436D7F"/>
                </a:solidFill>
                <a:latin typeface="+mj-ea"/>
                <a:ea typeface="+mj-ea"/>
              </a:rPr>
              <a:t>功能展示</a:t>
            </a:r>
            <a:endParaRPr lang="zh-CN" altLang="en-US" sz="5400">
              <a:solidFill>
                <a:srgbClr val="436D7F"/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1633855"/>
            <a:ext cx="45091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  <a:sym typeface="+mn-lt"/>
              </a:rPr>
              <a:t>1</a:t>
            </a:r>
            <a:r>
              <a:rPr lang="zh-CN" altLang="en-US">
                <a:solidFill>
                  <a:schemeClr val="accent2">
                    <a:lumMod val="50000"/>
                  </a:schemeClr>
                </a:solidFill>
                <a:latin typeface="+mj-ea"/>
                <a:ea typeface="宋体" panose="02010600030101010101" pitchFamily="2" charset="-122"/>
                <a:sym typeface="+mn-lt"/>
              </a:rPr>
              <a:t>窗口设置</a:t>
            </a:r>
            <a:endParaRPr lang="en-US" altLang="zh-CN">
              <a:solidFill>
                <a:schemeClr val="accent2">
                  <a:lumMod val="50000"/>
                </a:schemeClr>
              </a:solidFill>
              <a:latin typeface="+mj-ea"/>
              <a:ea typeface="+mj-ea"/>
              <a:sym typeface="+mn-lt"/>
            </a:endParaRPr>
          </a:p>
          <a:p>
            <a:r>
              <a:rPr lang="en-US" altLang="zh-CN">
                <a:solidFill>
                  <a:schemeClr val="accent2">
                    <a:lumMod val="50000"/>
                  </a:schemeClr>
                </a:solidFill>
                <a:latin typeface="+mj-ea"/>
                <a:ea typeface="宋体" panose="02010600030101010101" pitchFamily="2" charset="-122"/>
                <a:sym typeface="+mn-lt"/>
              </a:rPr>
              <a:t>2</a:t>
            </a:r>
            <a:r>
              <a:rPr lang="zh-CN" altLang="en-US">
                <a:solidFill>
                  <a:schemeClr val="accent2">
                    <a:lumMod val="50000"/>
                  </a:schemeClr>
                </a:solidFill>
                <a:latin typeface="+mj-ea"/>
                <a:ea typeface="宋体" panose="02010600030101010101" pitchFamily="2" charset="-122"/>
                <a:sym typeface="+mn-lt"/>
              </a:rPr>
              <a:t>音效</a:t>
            </a:r>
            <a:endParaRPr lang="zh-CN" altLang="en-US">
              <a:solidFill>
                <a:schemeClr val="accent2">
                  <a:lumMod val="50000"/>
                </a:schemeClr>
              </a:solidFill>
              <a:latin typeface="+mj-ea"/>
              <a:ea typeface="宋体" panose="02010600030101010101" pitchFamily="2" charset="-122"/>
              <a:sym typeface="+mn-lt"/>
            </a:endParaRPr>
          </a:p>
          <a:p>
            <a:r>
              <a:rPr lang="en-US" altLang="zh-CN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  <a:sym typeface="+mn-lt"/>
              </a:rPr>
              <a:t>3</a:t>
            </a:r>
            <a:r>
              <a:rPr lang="zh-CN" altLang="en-US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  <a:sym typeface="+mn-lt"/>
              </a:rPr>
              <a:t>色块移动</a:t>
            </a:r>
            <a:endParaRPr lang="zh-CN" altLang="en-US">
              <a:solidFill>
                <a:schemeClr val="accent2">
                  <a:lumMod val="50000"/>
                </a:schemeClr>
              </a:solidFill>
              <a:latin typeface="+mj-ea"/>
              <a:ea typeface="+mj-ea"/>
              <a:sym typeface="+mn-lt"/>
            </a:endParaRPr>
          </a:p>
          <a:p>
            <a:r>
              <a:rPr lang="en-US" altLang="zh-CN">
                <a:solidFill>
                  <a:schemeClr val="accent2">
                    <a:lumMod val="50000"/>
                  </a:schemeClr>
                </a:solidFill>
                <a:latin typeface="+mj-ea"/>
                <a:ea typeface="宋体" panose="02010600030101010101" pitchFamily="2" charset="-122"/>
                <a:sym typeface="+mn-lt"/>
              </a:rPr>
              <a:t>4</a:t>
            </a:r>
            <a:r>
              <a:rPr lang="zh-CN" altLang="en-US">
                <a:solidFill>
                  <a:schemeClr val="accent2">
                    <a:lumMod val="50000"/>
                  </a:schemeClr>
                </a:solidFill>
                <a:latin typeface="+mj-ea"/>
                <a:ea typeface="宋体" panose="02010600030101010101" pitchFamily="2" charset="-122"/>
                <a:sym typeface="+mn-lt"/>
              </a:rPr>
              <a:t>得分记录</a:t>
            </a:r>
            <a:endParaRPr lang="zh-CN" altLang="en-US">
              <a:solidFill>
                <a:schemeClr val="accent2">
                  <a:lumMod val="50000"/>
                </a:schemeClr>
              </a:solidFill>
              <a:latin typeface="+mj-ea"/>
              <a:ea typeface="宋体" panose="02010600030101010101" pitchFamily="2" charset="-122"/>
              <a:sym typeface="+mn-lt"/>
            </a:endParaRPr>
          </a:p>
          <a:p>
            <a:r>
              <a:rPr lang="en-US" altLang="zh-CN">
                <a:solidFill>
                  <a:schemeClr val="accent2">
                    <a:lumMod val="50000"/>
                  </a:schemeClr>
                </a:solidFill>
                <a:latin typeface="+mj-ea"/>
                <a:ea typeface="宋体" panose="02010600030101010101" pitchFamily="2" charset="-122"/>
                <a:sym typeface="+mn-lt"/>
              </a:rPr>
              <a:t>5</a:t>
            </a:r>
            <a:r>
              <a:rPr lang="zh-CN" altLang="en-US">
                <a:solidFill>
                  <a:schemeClr val="accent2">
                    <a:lumMod val="50000"/>
                  </a:schemeClr>
                </a:solidFill>
                <a:latin typeface="+mj-ea"/>
                <a:ea typeface="宋体" panose="02010600030101010101" pitchFamily="2" charset="-122"/>
                <a:sym typeface="+mn-lt"/>
              </a:rPr>
              <a:t>鼠标移动</a:t>
            </a:r>
            <a:endParaRPr lang="en-US" altLang="zh-CN">
              <a:solidFill>
                <a:schemeClr val="accent2">
                  <a:lumMod val="50000"/>
                </a:schemeClr>
              </a:solidFill>
              <a:latin typeface="+mj-ea"/>
              <a:ea typeface="宋体" panose="02010600030101010101" pitchFamily="2" charset="-122"/>
              <a:sym typeface="+mn-lt"/>
            </a:endParaRPr>
          </a:p>
          <a:p>
            <a:r>
              <a:rPr lang="en-US" altLang="zh-CN">
                <a:solidFill>
                  <a:schemeClr val="accent2">
                    <a:lumMod val="50000"/>
                  </a:schemeClr>
                </a:solidFill>
                <a:latin typeface="+mj-ea"/>
                <a:ea typeface="宋体" panose="02010600030101010101" pitchFamily="2" charset="-122"/>
                <a:sym typeface="+mn-lt"/>
              </a:rPr>
              <a:t>6</a:t>
            </a:r>
            <a:r>
              <a:rPr lang="zh-CN" altLang="en-US">
                <a:solidFill>
                  <a:schemeClr val="accent2">
                    <a:lumMod val="50000"/>
                  </a:schemeClr>
                </a:solidFill>
                <a:latin typeface="+mj-ea"/>
                <a:ea typeface="宋体" panose="02010600030101010101" pitchFamily="2" charset="-122"/>
                <a:sym typeface="+mn-lt"/>
              </a:rPr>
              <a:t>右键取消选择</a:t>
            </a:r>
            <a:endParaRPr lang="zh-CN" altLang="en-US">
              <a:solidFill>
                <a:schemeClr val="accent2">
                  <a:lumMod val="50000"/>
                </a:schemeClr>
              </a:solidFill>
              <a:latin typeface="+mj-ea"/>
              <a:ea typeface="宋体" panose="02010600030101010101" pitchFamily="2" charset="-122"/>
              <a:sym typeface="+mn-lt"/>
            </a:endParaRPr>
          </a:p>
          <a:p>
            <a:r>
              <a:rPr lang="en-US" altLang="zh-CN">
                <a:solidFill>
                  <a:schemeClr val="accent2">
                    <a:lumMod val="50000"/>
                  </a:schemeClr>
                </a:solidFill>
                <a:latin typeface="+mj-ea"/>
                <a:ea typeface="宋体" panose="02010600030101010101" pitchFamily="2" charset="-122"/>
                <a:sym typeface="+mn-lt"/>
              </a:rPr>
              <a:t>7</a:t>
            </a:r>
            <a:r>
              <a:rPr lang="zh-CN" altLang="en-US">
                <a:solidFill>
                  <a:schemeClr val="accent2">
                    <a:lumMod val="50000"/>
                  </a:schemeClr>
                </a:solidFill>
                <a:latin typeface="+mj-ea"/>
                <a:ea typeface="宋体" panose="02010600030101010101" pitchFamily="2" charset="-122"/>
                <a:sym typeface="+mn-lt"/>
              </a:rPr>
              <a:t>下一轮颜色提示</a:t>
            </a:r>
            <a:endParaRPr lang="en-US" altLang="zh-CN">
              <a:solidFill>
                <a:schemeClr val="accent2">
                  <a:lumMod val="50000"/>
                </a:schemeClr>
              </a:solidFill>
              <a:latin typeface="+mj-ea"/>
              <a:ea typeface="宋体" panose="02010600030101010101" pitchFamily="2" charset="-122"/>
              <a:sym typeface="+mn-lt"/>
            </a:endParaRPr>
          </a:p>
          <a:p>
            <a:r>
              <a:rPr lang="en-US" altLang="zh-CN">
                <a:solidFill>
                  <a:schemeClr val="accent2">
                    <a:lumMod val="50000"/>
                  </a:schemeClr>
                </a:solidFill>
                <a:latin typeface="+mj-ea"/>
                <a:ea typeface="宋体" panose="02010600030101010101" pitchFamily="2" charset="-122"/>
                <a:sym typeface="+mn-lt"/>
              </a:rPr>
              <a:t>8</a:t>
            </a:r>
            <a:r>
              <a:rPr lang="zh-CN" altLang="en-US">
                <a:solidFill>
                  <a:schemeClr val="accent2">
                    <a:lumMod val="50000"/>
                  </a:schemeClr>
                </a:solidFill>
                <a:latin typeface="+mj-ea"/>
                <a:ea typeface="宋体" panose="02010600030101010101" pitchFamily="2" charset="-122"/>
                <a:sym typeface="+mn-lt"/>
              </a:rPr>
              <a:t>退出按键</a:t>
            </a:r>
            <a:endParaRPr lang="zh-CN" altLang="en-US">
              <a:solidFill>
                <a:schemeClr val="accent2">
                  <a:lumMod val="50000"/>
                </a:schemeClr>
              </a:solidFill>
              <a:latin typeface="+mj-ea"/>
              <a:ea typeface="宋体" panose="02010600030101010101" pitchFamily="2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62585" y="2203450"/>
            <a:ext cx="809117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>
              <a:sym typeface="+mn-ea"/>
            </a:endParaRPr>
          </a:p>
          <a:p>
            <a:r>
              <a:rPr lang="en-US" altLang="zh-CN" sz="1600">
                <a:sym typeface="+mn-ea"/>
              </a:rPr>
              <a:t>     </a:t>
            </a:r>
            <a:r>
              <a:rPr lang="zh-CN" altLang="en-US">
                <a:sym typeface="+mn-ea"/>
              </a:rPr>
              <a:t>BFS（广度优先搜索，也可称宽度优先搜索）是连通图的一种遍历策略。因为它的基本思想是从一个顶点V0开始，辐射状地优先遍历其周围较广的区域。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广度优先搜索（BFS）类似于二叉树的层序遍历算法，它的基本思想是：首先访问起始顶点v，然后由v出发，依次访问v的各个未被访问过的邻接顶点w1,w2,w3….wn，然后再依次访问w1，w2,…,wi的所有未被访问过的邻接顶点，再从这些访问过的顶点出发，再访问它们所有未被访问过的邻接顶点….以此类推，直到途中所有的顶点都被访问过为止。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5305" y="1171575"/>
            <a:ext cx="34163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最短路径算法</a:t>
            </a:r>
            <a:endParaRPr lang="en-US" altLang="zh-CN" sz="2400">
              <a:solidFill>
                <a:srgbClr val="C0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p="http://schemas.openxmlformats.org/presentationml/2006/main">
  <p:tag name="COMMONDATA" val="eyJjb3VudCI6MSwiaGRpZCI6IjRlNTQxNDkxMzBmZTRiNjk4MGE2YzE3NDg1MTg3MWJiIiwidXNlckNvdW50IjoxfQ=="/>
</p:tagLst>
</file>

<file path=ppt/theme/theme1.xml><?xml version="1.0" encoding="utf-8"?>
<a:theme xmlns:a="http://schemas.openxmlformats.org/drawingml/2006/main" name="Office 主题">
  <a:themeElements>
    <a:clrScheme name="5莫兰迪水彩设计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F9D3C7"/>
      </a:accent1>
      <a:accent2>
        <a:srgbClr val="DFC9BF"/>
      </a:accent2>
      <a:accent3>
        <a:srgbClr val="F7E7D5"/>
      </a:accent3>
      <a:accent4>
        <a:srgbClr val="D9E2E5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婚礼">
      <a:majorFont>
        <a:latin typeface="Respective Slanted"/>
        <a:ea typeface="经典繁行书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341</Words>
  <Application>WPS 演示</Application>
  <PresentationFormat>全屏显示(16:9)</PresentationFormat>
  <Paragraphs>25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2" baseType="lpstr">
      <vt:lpstr>Arial</vt:lpstr>
      <vt:lpstr>宋体</vt:lpstr>
      <vt:lpstr>Wingdings</vt:lpstr>
      <vt:lpstr>华文楷体</vt:lpstr>
      <vt:lpstr>方正粗黑宋简体</vt:lpstr>
      <vt:lpstr>Calibri</vt:lpstr>
      <vt:lpstr>Calibri Light</vt:lpstr>
      <vt:lpstr>微软雅黑</vt:lpstr>
      <vt:lpstr>华文新魏</vt:lpstr>
      <vt:lpstr>Gill Sans</vt:lpstr>
      <vt:lpstr>仿宋</vt:lpstr>
      <vt:lpstr>等线</vt:lpstr>
      <vt:lpstr>微软雅黑 Light</vt:lpstr>
      <vt:lpstr>Arial Unicode MS</vt:lpstr>
      <vt:lpstr>Respective Slanted</vt:lpstr>
      <vt:lpstr>Segoe Print</vt:lpstr>
      <vt:lpstr>经典繁行书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哒哒 熊猫</dc:creator>
  <cp:lastModifiedBy>梦溪凤翔</cp:lastModifiedBy>
  <cp:revision>1419</cp:revision>
  <dcterms:created xsi:type="dcterms:W3CDTF">2019-06-21T02:16:00Z</dcterms:created>
  <dcterms:modified xsi:type="dcterms:W3CDTF">2022-08-10T17:01:19Z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KSOTemplateUUID">
    <vt:lpwstr>v1.0_mb_2jjlcfPc6VCJFGyvx62U/Q==</vt:lpwstr>
  </property>
  <property fmtid="{D5CDD505-2E9C-101B-9397-08002B2CF9AE}" pid="4" name="ICV">
    <vt:lpwstr>60435D75D31C492F87C3B77964B49C87</vt:lpwstr>
  </property>
  <property fmtid="{D5CDD505-2E9C-101B-9397-08002B2CF9AE}" pid="5" name="KSOSaveFontToCloudKey">
    <vt:lpwstr>587850258_embed</vt:lpwstr>
  </property>
</Properties>
</file>