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66" d="100"/>
          <a:sy n="66" d="100"/>
        </p:scale>
        <p:origin x="3708" y="2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6C841-04B1-427C-AA9A-57E77F94F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8B7154-37B6-4A78-8EED-1C74CA7E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85C5F-9A89-4818-BAD4-B37A4106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5482D-26FF-4A0A-A29D-3E838661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7AD99-1EAD-4521-91C4-C1C63BBC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4748C-99A4-4B00-98C9-4C831BB5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E192B-43EC-405C-9E2E-E33CF3B89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FA6C0-447E-447B-B040-4CCD84C0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7E770-3DB1-47EF-92AE-2381F001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0FAEE-A54D-4214-9A0E-05372F0E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0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9973F-2963-4E1A-BAF4-650BACE02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15C5AD-0574-4982-A466-329B2F4A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776BF-8705-4385-B5A7-838376B7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A6F54-AF84-4A92-95FD-5705A407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44035-4345-4282-BE36-7F128730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6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9DFA0-284F-4138-96D5-9575A0B3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8EC42-82B6-4345-A695-20CE2632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16CD-5883-473E-965A-643F13A4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C7ACA-E2EC-4337-8B54-7961CF5D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1845D-C8E0-4E1D-B9DD-A3E595A4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0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F2E40-0C07-4C0B-A6B9-6C08A164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D4877-746E-4862-9836-7AECEBD1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3A929-CF9B-4D00-B462-DF02DA92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E8944-5039-43AC-B58D-FE0BAC21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7ADF9-1491-42B9-AA84-54A4C413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A4AF9-9FFF-479A-B87A-A5754EE1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5ED57-1D5D-4006-9B27-D79CC7E21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5E3EE-C3AE-4223-A9C4-58060F67A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EB2DA-B679-47B0-807B-3FBC1511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BAB0C-29CB-4FBB-9418-A4B7A653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EB223-2802-4520-974E-0292F0DF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7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6F10D-1292-4A68-853A-F6C04847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1A71A-A097-407B-97B3-72E894FB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8A69B-AA7E-46B5-9D9F-AE4BDD26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23165A-7D0E-4F70-9467-BB8ED5E61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E9EBE-2D7D-451E-95E2-2467AFBB9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27316-AA0F-4287-B1E7-DE95A343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BE8F21-5535-4F75-AFE6-5ECC0074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C86281-8E9C-4038-8934-2A3A3AE7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1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A4DB-8D36-4CC0-9C7A-1296E0BD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37376A-25D8-4C5F-8C39-7D49FD6C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9E229-4EE3-4192-A92D-06E50849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42CD2A-2BC2-44C1-A447-31B92555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4F854F-FB13-4C4E-9B94-F6F1B2B8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4B8E9-B862-4DBE-A6D8-A0A5CA59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4CB74A-45D2-4148-A3C0-29CDB6AD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3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DD373-7489-4309-AE9D-936F91A0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BDDD3-7120-485E-8FF0-B476EC17F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13C444-3096-45D8-B8B9-1A97598D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581DF-0C42-4906-B0D9-92236399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67A66-B019-4199-9603-BEBC9EFD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87707-FDE7-41AB-9B9B-350C852B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5F44C-493D-4BBB-92DA-2C03DDB2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6E6E99-0512-4023-A44C-550081773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91BDC6-A427-486E-9426-2E374210E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720F8-5446-4FF2-BD22-693FB7B5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0E0929-259D-45DC-9CDA-AF9CF5A5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5B52F-2F49-4853-A0BE-B00B2170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5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BFE131-C3A5-4DBD-BE51-00F6B2D7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D523F-1E2B-4776-BDDB-2048B34A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E9D54-6A27-4C39-B510-F102C3982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AAF1-488B-426B-80BA-9C160015818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CDDE1-E48F-4CEE-92B7-3B03CEB7E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852AE-1079-4A6C-8CBB-A6189A26C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BE4AD-2276-4BA9-A11A-73AF32B30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EC8E31-DDC1-4784-A482-B1D503CFAFEB}"/>
              </a:ext>
            </a:extLst>
          </p:cNvPr>
          <p:cNvSpPr/>
          <p:nvPr/>
        </p:nvSpPr>
        <p:spPr>
          <a:xfrm>
            <a:off x="8343896" y="2001837"/>
            <a:ext cx="3805768" cy="28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5DDC0-8099-44CE-9404-E7C9AE081AE4}"/>
              </a:ext>
            </a:extLst>
          </p:cNvPr>
          <p:cNvSpPr/>
          <p:nvPr/>
        </p:nvSpPr>
        <p:spPr>
          <a:xfrm>
            <a:off x="4142313" y="2001837"/>
            <a:ext cx="3805768" cy="28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0E8A59-6E88-4285-A0CF-C4DF830E8B0A}"/>
              </a:ext>
            </a:extLst>
          </p:cNvPr>
          <p:cNvSpPr/>
          <p:nvPr/>
        </p:nvSpPr>
        <p:spPr>
          <a:xfrm>
            <a:off x="0" y="2001837"/>
            <a:ext cx="3805768" cy="28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1F35E-DECA-49F0-B4D6-45EF2E1E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8" y="2590916"/>
            <a:ext cx="2311168" cy="1733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8B2E76-314F-4687-93B4-E1832D581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77" y="2590916"/>
            <a:ext cx="2387445" cy="1790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CA48C0-7692-44EC-BCC6-48B68CCE0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9" y="-2159415"/>
            <a:ext cx="2438400" cy="1930872"/>
          </a:xfrm>
          <a:prstGeom prst="rect">
            <a:avLst/>
          </a:prstGeom>
        </p:spPr>
      </p:pic>
      <p:pic>
        <p:nvPicPr>
          <p:cNvPr id="2050" name="Picture 2" descr="About Us | ImageDesks">
            <a:extLst>
              <a:ext uri="{FF2B5EF4-FFF2-40B4-BE49-F238E27FC236}">
                <a16:creationId xmlns:a16="http://schemas.microsoft.com/office/drawing/2014/main" id="{E60D2811-1AAA-440B-8E25-FFFBC2B9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99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bout Us Icon - Icon - Free Transparent PNG Clipart Images Download">
            <a:extLst>
              <a:ext uri="{FF2B5EF4-FFF2-40B4-BE49-F238E27FC236}">
                <a16:creationId xmlns:a16="http://schemas.microsoft.com/office/drawing/2014/main" id="{EAD5C23A-E16E-46DE-B378-4579384C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833" y="-1761068"/>
            <a:ext cx="1462994" cy="15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2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F4E272-C90F-4306-9BF7-ED87FB93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74" y="0"/>
            <a:ext cx="1002125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D9FE76-F904-4830-8DF8-091B0EAFD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8" t="5140" r="211"/>
          <a:stretch/>
        </p:blipFill>
        <p:spPr>
          <a:xfrm>
            <a:off x="8989995" y="409073"/>
            <a:ext cx="8203130" cy="60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3F51B-01D1-4164-8D80-7CA3AFCBB3A9}"/>
              </a:ext>
            </a:extLst>
          </p:cNvPr>
          <p:cNvSpPr/>
          <p:nvPr/>
        </p:nvSpPr>
        <p:spPr>
          <a:xfrm>
            <a:off x="-3133971" y="3979410"/>
            <a:ext cx="3805768" cy="28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755EF0-0E60-4DD0-95BE-493DEF337FC6}"/>
              </a:ext>
            </a:extLst>
          </p:cNvPr>
          <p:cNvSpPr/>
          <p:nvPr/>
        </p:nvSpPr>
        <p:spPr>
          <a:xfrm>
            <a:off x="5320925" y="4003674"/>
            <a:ext cx="3805768" cy="28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407BA2-908C-4194-A9A7-38EA6948669A}"/>
              </a:ext>
            </a:extLst>
          </p:cNvPr>
          <p:cNvSpPr/>
          <p:nvPr/>
        </p:nvSpPr>
        <p:spPr>
          <a:xfrm>
            <a:off x="9227958" y="4003674"/>
            <a:ext cx="3805768" cy="28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682771-42A8-44C3-82E8-2804BBA07563}"/>
              </a:ext>
            </a:extLst>
          </p:cNvPr>
          <p:cNvSpPr/>
          <p:nvPr/>
        </p:nvSpPr>
        <p:spPr>
          <a:xfrm>
            <a:off x="1285277" y="4003674"/>
            <a:ext cx="3805768" cy="28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DF1713E-EA32-4A1C-829A-11EC50AE7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0" r="5575" b="18793"/>
          <a:stretch/>
        </p:blipFill>
        <p:spPr>
          <a:xfrm>
            <a:off x="1887185" y="4513290"/>
            <a:ext cx="2470582" cy="1786566"/>
          </a:xfrm>
          <a:prstGeom prst="rect">
            <a:avLst/>
          </a:prstGeom>
        </p:spPr>
      </p:pic>
      <p:pic>
        <p:nvPicPr>
          <p:cNvPr id="3080" name="Picture 8" descr="Lidar Icon at Vectorified.com | Collection of Lidar Icon free for personal  use">
            <a:extLst>
              <a:ext uri="{FF2B5EF4-FFF2-40B4-BE49-F238E27FC236}">
                <a16:creationId xmlns:a16="http://schemas.microsoft.com/office/drawing/2014/main" id="{FE6AF708-8103-40F2-B66C-F2B9C05A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031" y="4614234"/>
            <a:ext cx="1685622" cy="168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4A801FB-5E8B-4A89-8141-1A36B66046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76" y="4774131"/>
            <a:ext cx="1722923" cy="1436812"/>
          </a:xfrm>
          <a:prstGeom prst="rect">
            <a:avLst/>
          </a:prstGeom>
        </p:spPr>
      </p:pic>
      <p:pic>
        <p:nvPicPr>
          <p:cNvPr id="27" name="Picture 26" descr="MBS - MBS | Predictive Maintenance Experts">
            <a:extLst>
              <a:ext uri="{FF2B5EF4-FFF2-40B4-BE49-F238E27FC236}">
                <a16:creationId xmlns:a16="http://schemas.microsoft.com/office/drawing/2014/main" id="{51489725-A226-4391-9E36-69536E22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606" y="4445888"/>
            <a:ext cx="1969898" cy="196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6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YoungKeun</dc:creator>
  <cp:lastModifiedBy>Kim YoungKeun</cp:lastModifiedBy>
  <cp:revision>7</cp:revision>
  <dcterms:created xsi:type="dcterms:W3CDTF">2022-05-10T12:32:50Z</dcterms:created>
  <dcterms:modified xsi:type="dcterms:W3CDTF">2022-05-10T13:23:45Z</dcterms:modified>
</cp:coreProperties>
</file>