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81" r:id="rId5"/>
    <p:sldId id="283" r:id="rId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39" d="100"/>
          <a:sy n="139" d="100"/>
        </p:scale>
        <p:origin x="456" y="120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Ⅰ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  <a:ea typeface="+mn-ea"/>
              </a:rPr>
              <a:t>NoSQL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개요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NoSQL</a:t>
            </a:r>
            <a:r>
              <a:rPr lang="ko-KR" altLang="en-US" sz="2400" dirty="0" smtClean="0">
                <a:latin typeface="맑은 고딕" pitchFamily="50" charset="-127"/>
              </a:rPr>
              <a:t>이란</a:t>
            </a:r>
            <a:r>
              <a:rPr lang="en-US" altLang="ko-KR" sz="2400" dirty="0" smtClean="0">
                <a:latin typeface="맑은 고딕" pitchFamily="50" charset="-127"/>
              </a:rPr>
              <a:t>?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3219" y="139032"/>
            <a:ext cx="172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NoSQL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개요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단어적인 의미는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“SQL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실제적 의미는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“Non Relational Operational Database SQL”</a:t>
            </a:r>
            <a:r>
              <a:rPr lang="en-US" altLang="ko-KR" b="1" dirty="0" smtClean="0">
                <a:latin typeface="+mn-ea"/>
                <a:ea typeface="+mn-ea"/>
              </a:rPr>
              <a:t>, ”</a:t>
            </a: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데이터베이스가 아닌 </a:t>
            </a:r>
            <a:r>
              <a:rPr lang="en-US" altLang="ko-KR" b="1" dirty="0" smtClean="0">
                <a:latin typeface="+mn-ea"/>
                <a:ea typeface="+mn-ea"/>
              </a:rPr>
              <a:t>SQL”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8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NoSQL</a:t>
            </a:r>
            <a:r>
              <a:rPr lang="ko-KR" altLang="en-US" sz="2400" dirty="0" smtClean="0">
                <a:latin typeface="맑은 고딕" pitchFamily="50" charset="-127"/>
              </a:rPr>
              <a:t>의 장점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8559" y="139032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NoSQL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개요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컴퓨터 환경에 적합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Source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확장에 유연한 대처가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무엇보다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RDBMS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저렴한 비용으로 분산처리와 병렬 처리가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유연한 데이터 모델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 구조 설계로 설계 비용이 감소함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Relationship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Linking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Embedded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구현하여 성능이 빠름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처리에 효과적임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Mapping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통해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Read/Write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빠름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Hardware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구축할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동일하게 데이터 처리가 가능함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1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란</a:t>
            </a:r>
            <a:r>
              <a:rPr lang="en-US" altLang="ko-KR" sz="2400" dirty="0" smtClean="0">
                <a:latin typeface="맑은 고딕" pitchFamily="50" charset="-127"/>
              </a:rPr>
              <a:t>?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8559" y="139032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NoSQL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개요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29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Humongos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회사에서 최초 개발되었고 미국 캘리포니아 소재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10gen Co.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개명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형태를 근거로 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데이터를 저장 관리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}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데이터를 표현할 때는 괄호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Blaket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를 열고 필드명과 콜론</a:t>
            </a:r>
            <a:r>
              <a:rPr lang="en-US" altLang="ko-KR" b="1" dirty="0" smtClean="0">
                <a:latin typeface="+mn-ea"/>
                <a:ea typeface="+mn-ea"/>
              </a:rPr>
              <a:t>(:)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그리고 데이터 값을    표현하고 작성이 완료되면 괄호를 닫아 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Replica </a:t>
            </a:r>
            <a:r>
              <a:rPr lang="ko-KR" altLang="en-US" b="1" dirty="0" smtClean="0">
                <a:latin typeface="+mn-ea"/>
                <a:ea typeface="+mn-ea"/>
              </a:rPr>
              <a:t>기능과 </a:t>
            </a:r>
            <a:r>
              <a:rPr lang="en-US" altLang="ko-KR" b="1" dirty="0" smtClean="0">
                <a:latin typeface="+mn-ea"/>
                <a:ea typeface="+mn-ea"/>
              </a:rPr>
              <a:t>Shard </a:t>
            </a:r>
            <a:r>
              <a:rPr lang="ko-KR" altLang="en-US" b="1" dirty="0" smtClean="0">
                <a:latin typeface="+mn-ea"/>
                <a:ea typeface="+mn-ea"/>
              </a:rPr>
              <a:t>기능을 통해 복제 및 분산 처리 기능을 제공하며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기능을 통해 빅데이터에 대한 추출이 가능함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데이터베이스의 주요기능인 </a:t>
            </a:r>
            <a:r>
              <a:rPr lang="en-US" altLang="ko-KR" b="1" dirty="0" smtClean="0">
                <a:latin typeface="+mn-ea"/>
                <a:ea typeface="+mn-ea"/>
              </a:rPr>
              <a:t>CRUD </a:t>
            </a:r>
            <a:r>
              <a:rPr lang="ko-KR" altLang="en-US" b="1" dirty="0" smtClean="0">
                <a:latin typeface="+mn-ea"/>
                <a:ea typeface="+mn-ea"/>
              </a:rPr>
              <a:t>위주의 다중 트랜잭션도 가능함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데이터베이스는 트랜잭션 위주의 데이터를 보다 효율적으로 처리하기 위한 기술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NoSQL</a:t>
            </a:r>
            <a:r>
              <a:rPr lang="ko-KR" altLang="en-US" b="1" dirty="0" smtClean="0">
                <a:latin typeface="+mn-ea"/>
                <a:ea typeface="+mn-ea"/>
              </a:rPr>
              <a:t>은 </a:t>
            </a:r>
            <a:r>
              <a:rPr lang="ko-KR" altLang="en-US" b="1" dirty="0" err="1" smtClean="0">
                <a:latin typeface="+mn-ea"/>
                <a:ea typeface="+mn-ea"/>
              </a:rPr>
              <a:t>빅데이터의</a:t>
            </a:r>
            <a:r>
              <a:rPr lang="ko-KR" altLang="en-US" b="1" dirty="0" smtClean="0">
                <a:latin typeface="+mn-ea"/>
                <a:ea typeface="+mn-ea"/>
              </a:rPr>
              <a:t> 빠른 저장과 추출 및 분석을 용이하게 하는 기술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두 기술은 용도가 다름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메모리 </a:t>
            </a:r>
            <a:r>
              <a:rPr lang="ko-KR" altLang="en-US" b="1" dirty="0" err="1" smtClean="0">
                <a:latin typeface="+mn-ea"/>
                <a:ea typeface="+mn-ea"/>
              </a:rPr>
              <a:t>매핑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Memery</a:t>
            </a:r>
            <a:r>
              <a:rPr lang="en-US" altLang="ko-KR" b="1" dirty="0" smtClean="0">
                <a:latin typeface="+mn-ea"/>
                <a:ea typeface="+mn-ea"/>
              </a:rPr>
              <a:t> Mapping) </a:t>
            </a:r>
            <a:r>
              <a:rPr lang="ko-KR" altLang="en-US" b="1" dirty="0" smtClean="0">
                <a:latin typeface="+mn-ea"/>
                <a:ea typeface="+mn-ea"/>
              </a:rPr>
              <a:t>기술을 통해 빅데이터 처리에 최적화된 메모리 인 </a:t>
            </a:r>
            <a:r>
              <a:rPr lang="ko-KR" altLang="en-US" b="1" dirty="0" smtClean="0">
                <a:latin typeface="+mn-ea"/>
                <a:ea typeface="+mn-ea"/>
              </a:rPr>
              <a:t>       데이터베이스 </a:t>
            </a:r>
            <a:r>
              <a:rPr lang="ko-KR" altLang="en-US" b="1" dirty="0" smtClean="0">
                <a:latin typeface="+mn-ea"/>
                <a:ea typeface="+mn-ea"/>
              </a:rPr>
              <a:t>구조를 제공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데이터보다 </a:t>
            </a:r>
            <a:r>
              <a:rPr lang="en-US" altLang="ko-KR" b="1" dirty="0" smtClean="0">
                <a:latin typeface="+mn-ea"/>
                <a:ea typeface="+mn-ea"/>
              </a:rPr>
              <a:t>3~10</a:t>
            </a:r>
            <a:r>
              <a:rPr lang="ko-KR" altLang="en-US" b="1" dirty="0" smtClean="0">
                <a:latin typeface="+mn-ea"/>
                <a:ea typeface="+mn-ea"/>
              </a:rPr>
              <a:t>배 이상의 성능이 보장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용어 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8559" y="139032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NoSQL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개요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사용되는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구조에 대한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용어의 차이점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→ Collection</a:t>
            </a: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 → Document</a:t>
            </a: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Field</a:t>
            </a: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Relationship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Embedded &amp; Linking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6" y="3429000"/>
            <a:ext cx="3165521" cy="2549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020" y="6009662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+mn-ea"/>
                <a:ea typeface="+mn-ea"/>
              </a:rPr>
              <a:t>[ MongoDB </a:t>
            </a:r>
            <a:r>
              <a:rPr lang="ko-KR" altLang="en-US" sz="1400" b="1" dirty="0" smtClean="0">
                <a:solidFill>
                  <a:schemeClr val="tx2"/>
                </a:solidFill>
                <a:latin typeface="+mn-ea"/>
                <a:ea typeface="+mn-ea"/>
              </a:rPr>
              <a:t>구성요소 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  <a:ea typeface="+mn-ea"/>
              </a:rPr>
              <a:t>]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0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296</Words>
  <Application>Microsoft Office PowerPoint</Application>
  <PresentationFormat>사용자 지정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315</cp:revision>
  <cp:lastPrinted>2013-10-01T01:40:38Z</cp:lastPrinted>
  <dcterms:created xsi:type="dcterms:W3CDTF">2010-01-22T01:09:25Z</dcterms:created>
  <dcterms:modified xsi:type="dcterms:W3CDTF">2022-08-15T23:53:55Z</dcterms:modified>
</cp:coreProperties>
</file>