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90" r:id="rId9"/>
    <p:sldId id="289" r:id="rId10"/>
    <p:sldId id="288" r:id="rId11"/>
    <p:sldId id="291" r:id="rId12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623" userDrawn="1">
          <p15:clr>
            <a:srgbClr val="A4A3A4"/>
          </p15:clr>
        </p15:guide>
        <p15:guide id="4" pos="5613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>
      <p:cViewPr varScale="1">
        <p:scale>
          <a:sx n="130" d="100"/>
          <a:sy n="130" d="100"/>
        </p:scale>
        <p:origin x="126" y="456"/>
      </p:cViewPr>
      <p:guideLst>
        <p:guide orient="horz" pos="2160"/>
        <p:guide pos="3118"/>
        <p:guide pos="623"/>
        <p:guide pos="5613"/>
        <p:guide orient="horz" pos="1162"/>
        <p:guide orient="horz" pos="39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err="1" smtClean="0">
                <a:latin typeface="+mn-ea"/>
              </a:rPr>
              <a:t>NoSQL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 Ⅱ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. </a:t>
            </a:r>
            <a:r>
              <a:rPr lang="en-US" altLang="ko-KR" sz="2400" dirty="0" err="1" smtClean="0">
                <a:solidFill>
                  <a:schemeClr val="tx2"/>
                </a:solidFill>
                <a:latin typeface="+mn-ea"/>
                <a:ea typeface="+mn-ea"/>
              </a:rPr>
              <a:t>MongoDB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  <a:ea typeface="+mn-ea"/>
              </a:rPr>
              <a:t>설치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  <a:ea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3" y="1852698"/>
            <a:ext cx="4026084" cy="447996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맑은 고딕" pitchFamily="50" charset="-127"/>
              </a:rPr>
              <a:t>시스템 속성 정보 등록 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9" y="139032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설치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1938" indent="-2619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제어판의 시스템에서 고급 시스템 설정 클릭 후 고급 탭의 환경변수 변경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path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편집해서 새로 만들기 아이콘 클릭 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“C:\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\bin”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34058" y="5450508"/>
            <a:ext cx="1251672" cy="255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203" y="1861496"/>
            <a:ext cx="3600400" cy="340814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868863" y="3023847"/>
            <a:ext cx="521122" cy="171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865" y="3246589"/>
            <a:ext cx="3600400" cy="342277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453881" y="3964897"/>
            <a:ext cx="792088" cy="184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191481" y="3565569"/>
            <a:ext cx="646776" cy="214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맑은 고딕" pitchFamily="50" charset="-127"/>
              </a:rPr>
              <a:t>MongoDB </a:t>
            </a:r>
            <a:r>
              <a:rPr lang="ko-KR" altLang="en-US" sz="2400" dirty="0" smtClean="0">
                <a:latin typeface="맑은 고딕" pitchFamily="50" charset="-127"/>
              </a:rPr>
              <a:t>설치 확인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9" y="139032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설치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1938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설치된 기본 경로인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bin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설치된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버전을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000"/>
              </a:spcBef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옵션에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--(</a:t>
            </a:r>
            <a:r>
              <a:rPr lang="ko-KR" altLang="en-US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대쉬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개임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63" y="1844824"/>
            <a:ext cx="8266076" cy="4323014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 flipV="1">
            <a:off x="2846226" y="2325829"/>
            <a:ext cx="1815567" cy="230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92975" y="2181842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MongoDB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  <a:ea typeface="+mn-ea"/>
              </a:rPr>
              <a:t>버전 확인</a:t>
            </a:r>
          </a:p>
        </p:txBody>
      </p:sp>
    </p:spTree>
    <p:extLst>
      <p:ext uri="{BB962C8B-B14F-4D97-AF65-F5344CB8AC3E}">
        <p14:creationId xmlns:p14="http://schemas.microsoft.com/office/powerpoint/2010/main" val="35789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>
                <a:latin typeface="맑은 고딕" pitchFamily="50" charset="-127"/>
              </a:rPr>
              <a:t>MongoDB</a:t>
            </a: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</a:rPr>
              <a:t>설치</a:t>
            </a:r>
            <a:endParaRPr lang="ko-KR" altLang="en-US" sz="2400" dirty="0">
              <a:latin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설치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1938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설치파일을 실행 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클릭함  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87" y="1866014"/>
            <a:ext cx="4714875" cy="3686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80805" y="5193340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4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>
                <a:latin typeface="맑은 고딕" pitchFamily="50" charset="-127"/>
              </a:rPr>
              <a:t>MongoDB</a:t>
            </a: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</a:rPr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9" y="139032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설치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1938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“I accept the terms in the License Agreement”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 후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클릭함  </a:t>
            </a:r>
            <a:r>
              <a:rPr lang="ko-KR" altLang="en-US" b="1" dirty="0">
                <a:latin typeface="+mn-ea"/>
              </a:rPr>
              <a:t> </a:t>
            </a:r>
            <a:endParaRPr lang="en-US" altLang="ko-KR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249" y="1844824"/>
            <a:ext cx="4714875" cy="3686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80805" y="5175122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>
                <a:latin typeface="맑은 고딕" pitchFamily="50" charset="-127"/>
              </a:rPr>
              <a:t>MongoDB</a:t>
            </a: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</a:rPr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8" y="139032"/>
            <a:ext cx="2063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설치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1938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latin typeface="+mn-ea"/>
                <a:ea typeface="+mn-ea"/>
              </a:rPr>
              <a:t>Complete </a:t>
            </a:r>
            <a:r>
              <a:rPr lang="ko-KR" altLang="en-US" b="1" dirty="0" smtClean="0">
                <a:latin typeface="+mn-ea"/>
                <a:ea typeface="+mn-ea"/>
              </a:rPr>
              <a:t>아이콘을 클릭함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61" y="1844824"/>
            <a:ext cx="4714875" cy="3686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83404" y="2906726"/>
            <a:ext cx="993359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8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>
                <a:latin typeface="맑은 고딕" pitchFamily="50" charset="-127"/>
              </a:rPr>
              <a:t>MongoDB</a:t>
            </a: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</a:rPr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9" y="139032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설치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1938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“Run service as Network Service user”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 후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클릭함  </a:t>
            </a:r>
            <a:r>
              <a:rPr lang="ko-KR" altLang="en-US" b="1" dirty="0">
                <a:latin typeface="+mn-ea"/>
              </a:rPr>
              <a:t> </a:t>
            </a:r>
            <a:endParaRPr lang="en-US" altLang="ko-KR" b="1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61" y="1843350"/>
            <a:ext cx="4714875" cy="3686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684658" y="5184087"/>
            <a:ext cx="70532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>
                <a:latin typeface="맑은 고딕" pitchFamily="50" charset="-127"/>
              </a:rPr>
              <a:t>MongoDB</a:t>
            </a: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</a:rPr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9" y="139032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설치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1938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클릭함  </a:t>
            </a:r>
            <a:r>
              <a:rPr lang="ko-KR" altLang="en-US" b="1" dirty="0">
                <a:latin typeface="+mn-ea"/>
              </a:rPr>
              <a:t> </a:t>
            </a:r>
            <a:endParaRPr lang="en-US" altLang="ko-KR" b="1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87" y="1854928"/>
            <a:ext cx="4714875" cy="36861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03685" y="5184087"/>
            <a:ext cx="70532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>
                <a:latin typeface="맑은 고딕" pitchFamily="50" charset="-127"/>
              </a:rPr>
              <a:t>MongoDB</a:t>
            </a: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</a:rPr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9" y="139032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설치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1938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Install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87" y="1844675"/>
            <a:ext cx="4714875" cy="3686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82970" y="5174315"/>
            <a:ext cx="101707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>
                <a:latin typeface="맑은 고딕" pitchFamily="50" charset="-127"/>
              </a:rPr>
              <a:t>MongoDB</a:t>
            </a: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</a:rPr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9" y="139032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설치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1938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설치가 완료되면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Finish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아이콘을 클릭함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95066" y="5111560"/>
            <a:ext cx="70532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62" y="1844675"/>
            <a:ext cx="4733925" cy="36957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94720" y="5184087"/>
            <a:ext cx="70532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err="1">
                <a:latin typeface="맑은 고딕" pitchFamily="50" charset="-127"/>
              </a:rPr>
              <a:t>MongoDB</a:t>
            </a:r>
            <a:r>
              <a:rPr lang="en-US" altLang="ko-KR" sz="2400" dirty="0">
                <a:latin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</a:rPr>
              <a:t>설치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1779" y="139032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</a:rPr>
              <a:t>Ⅱ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 smtClean="0">
                <a:latin typeface="+mn-ea"/>
                <a:ea typeface="+mn-ea"/>
              </a:rPr>
              <a:t>. </a:t>
            </a:r>
            <a:r>
              <a:rPr lang="en-US" altLang="ko-KR" sz="1400" b="1" dirty="0" err="1" smtClean="0">
                <a:latin typeface="+mn-ea"/>
                <a:ea typeface="+mn-ea"/>
              </a:rPr>
              <a:t>MongoDB</a:t>
            </a:r>
            <a:r>
              <a:rPr lang="en-US" altLang="ko-KR" sz="1400" b="1" dirty="0" smtClean="0"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latin typeface="+mn-ea"/>
                <a:ea typeface="+mn-ea"/>
              </a:rPr>
              <a:t>설치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1938" indent="-358775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:\mongodb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폴더를 생성 후 아래의 설치 폴더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파일을 복사함  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11" y="1845419"/>
            <a:ext cx="7302029" cy="396581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71589" y="2564904"/>
            <a:ext cx="1570123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6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203</Words>
  <Application>Microsoft Office PowerPoint</Application>
  <PresentationFormat>사용자 지정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306</cp:revision>
  <cp:lastPrinted>2013-10-01T01:40:38Z</cp:lastPrinted>
  <dcterms:created xsi:type="dcterms:W3CDTF">2010-01-22T01:09:25Z</dcterms:created>
  <dcterms:modified xsi:type="dcterms:W3CDTF">2023-08-18T00:37:58Z</dcterms:modified>
</cp:coreProperties>
</file>