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24"/>
  </p:notesMasterIdLst>
  <p:handoutMasterIdLst>
    <p:handoutMasterId r:id="rId25"/>
  </p:handoutMasterIdLst>
  <p:sldIdLst>
    <p:sldId id="391" r:id="rId2"/>
    <p:sldId id="352" r:id="rId3"/>
    <p:sldId id="370" r:id="rId4"/>
    <p:sldId id="371" r:id="rId5"/>
    <p:sldId id="372" r:id="rId6"/>
    <p:sldId id="373" r:id="rId7"/>
    <p:sldId id="374" r:id="rId8"/>
    <p:sldId id="375" r:id="rId9"/>
    <p:sldId id="376" r:id="rId10"/>
    <p:sldId id="377" r:id="rId11"/>
    <p:sldId id="378" r:id="rId12"/>
    <p:sldId id="379" r:id="rId13"/>
    <p:sldId id="380" r:id="rId14"/>
    <p:sldId id="381" r:id="rId15"/>
    <p:sldId id="382" r:id="rId16"/>
    <p:sldId id="383" r:id="rId17"/>
    <p:sldId id="385" r:id="rId18"/>
    <p:sldId id="386" r:id="rId19"/>
    <p:sldId id="387" r:id="rId20"/>
    <p:sldId id="388" r:id="rId21"/>
    <p:sldId id="389" r:id="rId22"/>
    <p:sldId id="390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46D"/>
    <a:srgbClr val="415783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1" autoAdjust="0"/>
    <p:restoredTop sz="90899" autoAdjust="0"/>
  </p:normalViewPr>
  <p:slideViewPr>
    <p:cSldViewPr>
      <p:cViewPr varScale="1">
        <p:scale>
          <a:sx n="144" d="100"/>
          <a:sy n="144" d="100"/>
        </p:scale>
        <p:origin x="2280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2020-11-18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2020-11-18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2" name="그림 10">
            <a:extLst>
              <a:ext uri="{FF2B5EF4-FFF2-40B4-BE49-F238E27FC236}">
                <a16:creationId xmlns:a16="http://schemas.microsoft.com/office/drawing/2014/main" id="{84288201-6E00-4AEA-A0E2-6EC776406F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6479580"/>
            <a:ext cx="908655" cy="357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9">
            <a:extLst>
              <a:ext uri="{FF2B5EF4-FFF2-40B4-BE49-F238E27FC236}">
                <a16:creationId xmlns:a16="http://schemas.microsoft.com/office/drawing/2014/main" id="{DF29C31F-FFCC-4375-B7C4-02C233083F9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9406" y="6486793"/>
            <a:ext cx="818089" cy="299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2020-11-18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620AB86E-04CC-462B-8D09-51F3FEB1E1C3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600" b="1" kern="1200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ctr">
              <a:defRPr/>
            </a:pPr>
            <a:r>
              <a:rPr lang="ko-KR" altLang="en-US" sz="3600" dirty="0" err="1">
                <a:latin typeface="+mn-ea"/>
                <a:ea typeface="+mn-ea"/>
              </a:rPr>
              <a:t>조건문</a:t>
            </a:r>
            <a:endParaRPr lang="en-US" altLang="ko-KR" sz="3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22550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if </a:t>
            </a:r>
            <a:r>
              <a:rPr lang="ko-KR" altLang="en-US" dirty="0"/>
              <a:t>문 </a:t>
            </a:r>
            <a:r>
              <a:rPr lang="en-US" altLang="ko-KR" dirty="0"/>
              <a:t>(9)</a:t>
            </a:r>
            <a:endParaRPr lang="ko-KR" alt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521" y="818711"/>
            <a:ext cx="6390710" cy="733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23" y="1645578"/>
            <a:ext cx="6635878" cy="477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87135" y="1808820"/>
            <a:ext cx="2605955" cy="1735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6079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</a:t>
            </a:r>
            <a:r>
              <a:rPr lang="ko-KR" altLang="en-US" dirty="0"/>
              <a:t>중첩 </a:t>
            </a:r>
            <a:r>
              <a:rPr lang="en-US" altLang="ko-KR" dirty="0"/>
              <a:t>if </a:t>
            </a:r>
            <a:r>
              <a:rPr lang="ko-KR" altLang="en-US" dirty="0"/>
              <a:t>문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중첩 </a:t>
            </a:r>
            <a:r>
              <a:rPr lang="en-US" altLang="ko-KR" dirty="0"/>
              <a:t>if </a:t>
            </a:r>
            <a:r>
              <a:rPr lang="ko-KR" altLang="en-US" dirty="0"/>
              <a:t>문 </a:t>
            </a:r>
            <a:endParaRPr lang="en-US" altLang="ko-KR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81150"/>
            <a:ext cx="8077200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7477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</a:t>
            </a:r>
            <a:r>
              <a:rPr lang="ko-KR" altLang="en-US" dirty="0"/>
              <a:t>중첩 </a:t>
            </a:r>
            <a:r>
              <a:rPr lang="en-US" altLang="ko-KR" dirty="0"/>
              <a:t>if </a:t>
            </a:r>
            <a:r>
              <a:rPr lang="ko-KR" altLang="en-US" dirty="0"/>
              <a:t>문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6506" y="773705"/>
            <a:ext cx="6120679" cy="166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40" y="2512123"/>
            <a:ext cx="6618400" cy="3907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67155" y="1313764"/>
            <a:ext cx="2610290" cy="1595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0337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</a:t>
            </a:r>
            <a:r>
              <a:rPr lang="ko-KR" altLang="en-US" dirty="0"/>
              <a:t>중첩 </a:t>
            </a:r>
            <a:r>
              <a:rPr lang="en-US" altLang="ko-KR" dirty="0"/>
              <a:t>if </a:t>
            </a:r>
            <a:r>
              <a:rPr lang="ko-KR" altLang="en-US" dirty="0"/>
              <a:t>문 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6150" y="863716"/>
            <a:ext cx="7491196" cy="1720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80" y="2720750"/>
            <a:ext cx="6784306" cy="2683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5597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</a:t>
            </a:r>
            <a:r>
              <a:rPr lang="ko-KR" altLang="en-US" dirty="0"/>
              <a:t>중첩 </a:t>
            </a:r>
            <a:r>
              <a:rPr lang="en-US" altLang="ko-KR" dirty="0"/>
              <a:t>if </a:t>
            </a:r>
            <a:r>
              <a:rPr lang="ko-KR" altLang="en-US" dirty="0"/>
              <a:t>문 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pic>
        <p:nvPicPr>
          <p:cNvPr id="13316" name="Picture 4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520" y="818710"/>
            <a:ext cx="6967739" cy="4443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6525" y="5094185"/>
            <a:ext cx="3719487" cy="157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230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</a:t>
            </a:r>
            <a:r>
              <a:rPr lang="ko-KR" altLang="en-US" dirty="0"/>
              <a:t>중첩 </a:t>
            </a:r>
            <a:r>
              <a:rPr lang="en-US" altLang="ko-KR" dirty="0"/>
              <a:t>if </a:t>
            </a:r>
            <a:r>
              <a:rPr lang="ko-KR" altLang="en-US" dirty="0"/>
              <a:t>문 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4123" y="773113"/>
            <a:ext cx="8128307" cy="5446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1735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en-US" altLang="ko-KR" dirty="0" err="1"/>
              <a:t>switch~case</a:t>
            </a:r>
            <a:r>
              <a:rPr lang="en-US" altLang="ko-KR" dirty="0"/>
              <a:t> </a:t>
            </a:r>
            <a:r>
              <a:rPr lang="ko-KR" altLang="en-US" dirty="0"/>
              <a:t>문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switch~case</a:t>
            </a:r>
            <a:r>
              <a:rPr lang="en-US" altLang="ko-KR" dirty="0"/>
              <a:t> </a:t>
            </a:r>
            <a:r>
              <a:rPr lang="ko-KR" altLang="en-US" dirty="0"/>
              <a:t>문</a:t>
            </a:r>
            <a:endParaRPr lang="en-US" altLang="ko-K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07" y="1456084"/>
            <a:ext cx="8058169" cy="4251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2367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en-US" altLang="ko-KR" dirty="0" err="1"/>
              <a:t>switch~case</a:t>
            </a:r>
            <a:r>
              <a:rPr lang="en-US" altLang="ko-KR" dirty="0"/>
              <a:t> </a:t>
            </a:r>
            <a:r>
              <a:rPr lang="ko-KR" altLang="en-US" dirty="0"/>
              <a:t>문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2123" y="818710"/>
            <a:ext cx="7913916" cy="1835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14" y="2731818"/>
            <a:ext cx="7245805" cy="3097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8623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en-US" altLang="ko-KR" dirty="0" err="1"/>
              <a:t>switch~case</a:t>
            </a:r>
            <a:r>
              <a:rPr lang="en-US" altLang="ko-KR" dirty="0"/>
              <a:t> </a:t>
            </a:r>
            <a:r>
              <a:rPr lang="ko-KR" altLang="en-US" dirty="0"/>
              <a:t>문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520" y="728700"/>
            <a:ext cx="7929274" cy="4754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0" y="4779150"/>
            <a:ext cx="2760308" cy="1620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32877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en-US" altLang="ko-KR" dirty="0" err="1"/>
              <a:t>switch~case</a:t>
            </a:r>
            <a:r>
              <a:rPr lang="en-US" altLang="ko-KR" dirty="0"/>
              <a:t> </a:t>
            </a:r>
            <a:r>
              <a:rPr lang="ko-KR" altLang="en-US" dirty="0"/>
              <a:t>문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a</a:t>
            </a:r>
            <a:r>
              <a:rPr lang="ko-KR" altLang="en-US" dirty="0"/>
              <a:t>가 </a:t>
            </a:r>
            <a:r>
              <a:rPr lang="en-US" altLang="ko-KR" dirty="0"/>
              <a:t>3</a:t>
            </a:r>
            <a:r>
              <a:rPr lang="ko-KR" altLang="en-US" dirty="0"/>
              <a:t>일 때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 </a:t>
            </a:r>
            <a:r>
              <a:rPr lang="en-US" altLang="ko-KR" dirty="0" err="1"/>
              <a:t>switch~case</a:t>
            </a:r>
            <a:r>
              <a:rPr lang="en-US" altLang="ko-KR" dirty="0"/>
              <a:t> </a:t>
            </a:r>
            <a:r>
              <a:rPr lang="ko-KR" altLang="en-US" dirty="0"/>
              <a:t>문의 흐름도</a:t>
            </a:r>
            <a:endParaRPr lang="en-US" altLang="ko-KR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865" y="863715"/>
            <a:ext cx="4193409" cy="5668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3753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if </a:t>
            </a:r>
            <a:r>
              <a:rPr lang="ko-KR" altLang="en-US" dirty="0"/>
              <a:t>문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기본 </a:t>
            </a:r>
            <a:r>
              <a:rPr lang="en-US" altLang="ko-KR" dirty="0"/>
              <a:t>if </a:t>
            </a:r>
            <a:r>
              <a:rPr lang="ko-KR" altLang="en-US" dirty="0"/>
              <a:t>문</a:t>
            </a:r>
            <a:r>
              <a:rPr lang="en-US" altLang="ko-KR" dirty="0"/>
              <a:t>	</a:t>
            </a:r>
          </a:p>
          <a:p>
            <a:pPr lvl="1"/>
            <a:r>
              <a:rPr lang="ko-KR" altLang="en-US" dirty="0"/>
              <a:t>조건이 참일 때와 거짓일 때 각각 다른 일을 수행</a:t>
            </a:r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8" y="2047875"/>
            <a:ext cx="5686425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en-US" altLang="ko-KR" dirty="0" err="1"/>
              <a:t>switch~case</a:t>
            </a:r>
            <a:r>
              <a:rPr lang="en-US" altLang="ko-KR" dirty="0"/>
              <a:t> </a:t>
            </a:r>
            <a:r>
              <a:rPr lang="ko-KR" altLang="en-US" dirty="0"/>
              <a:t>문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5-9]</a:t>
            </a:r>
            <a:r>
              <a:rPr lang="ko-KR" altLang="en-US" dirty="0"/>
              <a:t>에서 </a:t>
            </a:r>
            <a:r>
              <a:rPr lang="en-US" altLang="ko-KR" dirty="0"/>
              <a:t>break</a:t>
            </a:r>
            <a:r>
              <a:rPr lang="ko-KR" altLang="en-US" dirty="0"/>
              <a:t>를 빼고 실행</a:t>
            </a:r>
            <a:endParaRPr lang="en-US" altLang="ko-KR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76" y="1289665"/>
            <a:ext cx="3618109" cy="3244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1530" y="4635746"/>
            <a:ext cx="7650850" cy="2147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4870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en-US" altLang="ko-KR" dirty="0" err="1"/>
              <a:t>switch~case</a:t>
            </a:r>
            <a:r>
              <a:rPr lang="en-US" altLang="ko-KR" dirty="0"/>
              <a:t> </a:t>
            </a:r>
            <a:r>
              <a:rPr lang="ko-KR" altLang="en-US" dirty="0"/>
              <a:t>문</a:t>
            </a:r>
            <a:r>
              <a:rPr lang="en-US" altLang="ko-KR" dirty="0"/>
              <a:t>(6)</a:t>
            </a:r>
            <a:endParaRPr lang="ko-KR" altLang="en-US" dirty="0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7" y="728700"/>
            <a:ext cx="7506078" cy="3530434"/>
          </a:xfrm>
        </p:spPr>
      </p:pic>
    </p:spTree>
    <p:extLst>
      <p:ext uri="{BB962C8B-B14F-4D97-AF65-F5344CB8AC3E}">
        <p14:creationId xmlns:p14="http://schemas.microsoft.com/office/powerpoint/2010/main" val="2602208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en-US" altLang="ko-KR" dirty="0" err="1"/>
              <a:t>switch~case</a:t>
            </a:r>
            <a:r>
              <a:rPr lang="en-US" altLang="ko-KR" dirty="0"/>
              <a:t> </a:t>
            </a:r>
            <a:r>
              <a:rPr lang="ko-KR" altLang="en-US" dirty="0"/>
              <a:t>문</a:t>
            </a:r>
            <a:r>
              <a:rPr lang="en-US" altLang="ko-KR" dirty="0"/>
              <a:t>(7)</a:t>
            </a:r>
            <a:endParaRPr lang="ko-KR" altLang="en-US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520" y="728700"/>
            <a:ext cx="6390710" cy="3606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14" y="4371836"/>
            <a:ext cx="7293452" cy="1401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02170" y="3582338"/>
            <a:ext cx="2467311" cy="149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1417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if </a:t>
            </a:r>
            <a:r>
              <a:rPr lang="ko-KR" altLang="en-US" dirty="0"/>
              <a:t>문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520" y="728700"/>
            <a:ext cx="7335815" cy="3271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6525" y="4162360"/>
            <a:ext cx="3675408" cy="157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130" y="3446708"/>
            <a:ext cx="2734577" cy="3006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7461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if </a:t>
            </a:r>
            <a:r>
              <a:rPr lang="ko-KR" altLang="en-US" dirty="0"/>
              <a:t>문 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1510" y="683695"/>
            <a:ext cx="7785865" cy="4059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520" y="4914165"/>
            <a:ext cx="8010890" cy="1533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8266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if </a:t>
            </a:r>
            <a:r>
              <a:rPr lang="ko-KR" altLang="en-US" dirty="0"/>
              <a:t>문 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/>
              <a:t>줄바꿈</a:t>
            </a:r>
            <a:r>
              <a:rPr lang="ko-KR" altLang="en-US" dirty="0"/>
              <a:t> 함정 </a:t>
            </a:r>
            <a:r>
              <a:rPr lang="en-US" altLang="ko-KR" dirty="0"/>
              <a:t>– [</a:t>
            </a:r>
            <a:r>
              <a:rPr lang="ko-KR" altLang="en-US" dirty="0"/>
              <a:t>실습</a:t>
            </a:r>
            <a:r>
              <a:rPr lang="en-US" altLang="ko-KR" dirty="0"/>
              <a:t>5-2]</a:t>
            </a:r>
            <a:r>
              <a:rPr lang="ko-KR" altLang="en-US" dirty="0"/>
              <a:t>에서 </a:t>
            </a:r>
            <a:r>
              <a:rPr lang="en-US" altLang="ko-KR" dirty="0"/>
              <a:t>7</a:t>
            </a:r>
            <a:r>
              <a:rPr lang="ko-KR" altLang="en-US" dirty="0"/>
              <a:t>행이 실행 된 이유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  다음과 같이 </a:t>
            </a:r>
            <a:r>
              <a:rPr lang="ko-KR" altLang="en-US" dirty="0" err="1"/>
              <a:t>줄바꿈을</a:t>
            </a:r>
            <a:r>
              <a:rPr lang="ko-KR" altLang="en-US" dirty="0"/>
              <a:t> 수정하여 실행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  즉 </a:t>
            </a:r>
            <a:r>
              <a:rPr lang="en-US" altLang="ko-KR" dirty="0"/>
              <a:t>5</a:t>
            </a:r>
            <a:r>
              <a:rPr lang="ko-KR" altLang="en-US" dirty="0"/>
              <a:t>행의 조건식이 거짓이므로 그 아래 문장인 </a:t>
            </a:r>
            <a:r>
              <a:rPr lang="en-US" altLang="ko-KR" dirty="0"/>
              <a:t>6</a:t>
            </a:r>
            <a:r>
              <a:rPr lang="ko-KR" altLang="en-US" dirty="0"/>
              <a:t>행만 건너뛰고 </a:t>
            </a:r>
            <a:r>
              <a:rPr lang="en-US" altLang="ko-KR" dirty="0"/>
              <a:t>7</a:t>
            </a:r>
            <a:r>
              <a:rPr lang="ko-KR" altLang="en-US" dirty="0"/>
              <a:t>행부터 실행함</a:t>
            </a:r>
            <a:endParaRPr lang="en-US" altLang="ko-K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95" y="2033195"/>
            <a:ext cx="7357547" cy="1703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111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if </a:t>
            </a:r>
            <a:r>
              <a:rPr lang="ko-KR" altLang="en-US" dirty="0"/>
              <a:t>문 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388" y="683695"/>
            <a:ext cx="6786306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3323" y="4824155"/>
            <a:ext cx="8300197" cy="157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389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if </a:t>
            </a:r>
            <a:r>
              <a:rPr lang="ko-KR" altLang="en-US" dirty="0"/>
              <a:t>문 </a:t>
            </a:r>
            <a:r>
              <a:rPr lang="en-US" altLang="ko-KR" dirty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if~else</a:t>
            </a:r>
            <a:r>
              <a:rPr lang="en-US" altLang="ko-KR" dirty="0"/>
              <a:t> </a:t>
            </a:r>
            <a:r>
              <a:rPr lang="ko-KR" altLang="en-US" dirty="0"/>
              <a:t>문</a:t>
            </a:r>
            <a:endParaRPr lang="en-US" altLang="ko-K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1881188"/>
            <a:ext cx="6953250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8223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if </a:t>
            </a:r>
            <a:r>
              <a:rPr lang="ko-KR" altLang="en-US" dirty="0"/>
              <a:t>문 </a:t>
            </a:r>
            <a:r>
              <a:rPr lang="en-US" altLang="ko-KR" dirty="0"/>
              <a:t>(7)</a:t>
            </a:r>
            <a:endParaRPr lang="ko-KR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6697" y="683695"/>
            <a:ext cx="6705744" cy="3422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6356" y="4329100"/>
            <a:ext cx="4010610" cy="1708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054" y="3293985"/>
            <a:ext cx="3719537" cy="3330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6817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if </a:t>
            </a:r>
            <a:r>
              <a:rPr lang="ko-KR" altLang="en-US" dirty="0"/>
              <a:t>문 </a:t>
            </a:r>
            <a:r>
              <a:rPr lang="en-US" altLang="ko-KR" dirty="0"/>
              <a:t>(8)</a:t>
            </a:r>
            <a:endParaRPr lang="ko-KR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8863" y="683695"/>
            <a:ext cx="7118442" cy="5061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27095" y="4449510"/>
            <a:ext cx="2790310" cy="1933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4626567"/>
      </p:ext>
    </p:extLst>
  </p:cSld>
  <p:clrMapOvr>
    <a:masterClrMapping/>
  </p:clrMapOvr>
</p:sld>
</file>

<file path=ppt/theme/theme1.xml><?xml version="1.0" encoding="utf-8"?>
<a:theme xmlns:a="http://schemas.openxmlformats.org/drawingml/2006/main" name="ch01_JAVA 들여다보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1518</TotalTime>
  <Words>245</Words>
  <Application>Microsoft Office PowerPoint</Application>
  <PresentationFormat>화면 슬라이드 쇼(4:3)</PresentationFormat>
  <Paragraphs>39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맑은 고딕</vt:lpstr>
      <vt:lpstr>Arial</vt:lpstr>
      <vt:lpstr>Wingdings</vt:lpstr>
      <vt:lpstr>ch01_JAVA 들여다보기</vt:lpstr>
      <vt:lpstr>PowerPoint 프레젠테이션</vt:lpstr>
      <vt:lpstr>Section 01 if 문 (1)</vt:lpstr>
      <vt:lpstr>Section 01 if 문 (2)</vt:lpstr>
      <vt:lpstr>Section 01 if 문 (3)</vt:lpstr>
      <vt:lpstr>Section 01 if 문 (4)</vt:lpstr>
      <vt:lpstr>Section 01 if 문 (5)</vt:lpstr>
      <vt:lpstr>Section 01 if 문 (6)</vt:lpstr>
      <vt:lpstr>Section 01 if 문 (7)</vt:lpstr>
      <vt:lpstr>Section 01 if 문 (8)</vt:lpstr>
      <vt:lpstr>Section 01 if 문 (9)</vt:lpstr>
      <vt:lpstr>Section 02 중첩 if 문 (1)</vt:lpstr>
      <vt:lpstr>Section 02 중첩 if 문 (2)</vt:lpstr>
      <vt:lpstr>Section 02 중첩 if 문 (3)</vt:lpstr>
      <vt:lpstr>Section 02 중첩 if 문 (4)</vt:lpstr>
      <vt:lpstr>Section 02 중첩 if 문 (5)</vt:lpstr>
      <vt:lpstr>Section 03 switch~case 문(1)</vt:lpstr>
      <vt:lpstr>Section 03 switch~case 문(2)</vt:lpstr>
      <vt:lpstr>Section 03 switch~case 문(3)</vt:lpstr>
      <vt:lpstr>Section 03 switch~case 문(4)</vt:lpstr>
      <vt:lpstr>Section 03 switch~case 문(5)</vt:lpstr>
      <vt:lpstr>Section 03 switch~case 문(6)</vt:lpstr>
      <vt:lpstr>Section 03 switch~case 문(7)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협건 이</cp:lastModifiedBy>
  <cp:revision>200</cp:revision>
  <dcterms:created xsi:type="dcterms:W3CDTF">2012-07-23T02:34:37Z</dcterms:created>
  <dcterms:modified xsi:type="dcterms:W3CDTF">2020-11-18T05:24:41Z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