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1"/>
  </p:notesMasterIdLst>
  <p:handoutMasterIdLst>
    <p:handoutMasterId r:id="rId42"/>
  </p:handoutMasterIdLst>
  <p:sldIdLst>
    <p:sldId id="408" r:id="rId2"/>
    <p:sldId id="352" r:id="rId3"/>
    <p:sldId id="370" r:id="rId4"/>
    <p:sldId id="371" r:id="rId5"/>
    <p:sldId id="373" r:id="rId6"/>
    <p:sldId id="374" r:id="rId7"/>
    <p:sldId id="375" r:id="rId8"/>
    <p:sldId id="376" r:id="rId9"/>
    <p:sldId id="377" r:id="rId10"/>
    <p:sldId id="378" r:id="rId11"/>
    <p:sldId id="372" r:id="rId12"/>
    <p:sldId id="379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80" r:id="rId27"/>
    <p:sldId id="394" r:id="rId28"/>
    <p:sldId id="397" r:id="rId29"/>
    <p:sldId id="398" r:id="rId30"/>
    <p:sldId id="395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4" autoAdjust="0"/>
    <p:restoredTop sz="90948" autoAdjust="0"/>
  </p:normalViewPr>
  <p:slideViewPr>
    <p:cSldViewPr>
      <p:cViewPr varScale="1">
        <p:scale>
          <a:sx n="144" d="100"/>
          <a:sy n="144" d="100"/>
        </p:scale>
        <p:origin x="20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0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5019F871-36FB-4D90-865F-0B7B1A09A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DE65DBF6-4DD3-4676-884B-43FFC70D16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 err="1">
                <a:latin typeface="+mn-ea"/>
                <a:ea typeface="+mn-ea"/>
              </a:rPr>
              <a:t>반복문</a:t>
            </a:r>
            <a:r>
              <a:rPr lang="ko-KR" altLang="en-US" sz="3600" dirty="0">
                <a:latin typeface="+mn-ea"/>
                <a:ea typeface="+mn-ea"/>
              </a:rPr>
              <a:t> </a:t>
            </a:r>
            <a:r>
              <a:rPr lang="en-US" altLang="ko-KR" sz="3600" dirty="0">
                <a:latin typeface="+mn-ea"/>
                <a:ea typeface="+mn-ea"/>
              </a:rPr>
              <a:t>– for</a:t>
            </a:r>
            <a:r>
              <a:rPr lang="ko-KR" altLang="en-US" sz="3600" dirty="0">
                <a:latin typeface="+mn-ea"/>
                <a:ea typeface="+mn-ea"/>
              </a:rPr>
              <a:t>문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837346"/>
            <a:ext cx="6655134" cy="451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3" y="5414549"/>
            <a:ext cx="6955318" cy="7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2260" y="1628799"/>
            <a:ext cx="1800200" cy="335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43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저자 한마디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중괄호의 위치</a:t>
            </a:r>
          </a:p>
          <a:p>
            <a:pPr lvl="1"/>
            <a:r>
              <a:rPr lang="ko-KR" altLang="en-US" dirty="0"/>
              <a:t>중괄호의 위치는 어디든 관계없다</a:t>
            </a:r>
            <a:r>
              <a:rPr lang="en-US" altLang="ko-KR" dirty="0"/>
              <a:t>. </a:t>
            </a:r>
            <a:r>
              <a:rPr lang="ko-KR" altLang="en-US" dirty="0"/>
              <a:t>다음의 네 가지 경우는 모두 동일하다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0" y="2124075"/>
            <a:ext cx="7593995" cy="24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8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 연습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1" y="1358770"/>
            <a:ext cx="6525724" cy="33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4838664"/>
            <a:ext cx="6795756" cy="177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55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194" y="863714"/>
            <a:ext cx="7218924" cy="33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3" y="4509120"/>
            <a:ext cx="7651101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7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문을 활용하여 합계 구하기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58770"/>
            <a:ext cx="6568741" cy="30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8741" y="2348880"/>
            <a:ext cx="1980220" cy="15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4667361"/>
            <a:ext cx="7028244" cy="182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1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73705"/>
            <a:ext cx="7182923" cy="421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649" y="4464114"/>
            <a:ext cx="7420947" cy="193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7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760939"/>
            <a:ext cx="7613845" cy="446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4779150"/>
            <a:ext cx="7207015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14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6-8]</a:t>
            </a:r>
            <a:r>
              <a:rPr lang="ko-KR" altLang="en-US" dirty="0"/>
              <a:t>의 변수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hap</a:t>
            </a:r>
            <a:r>
              <a:rPr lang="ko-KR" altLang="en-US" dirty="0"/>
              <a:t>의 변화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1223755"/>
            <a:ext cx="3330370" cy="543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33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75" y="773705"/>
            <a:ext cx="7167936" cy="31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3960671"/>
            <a:ext cx="7193993" cy="131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329" y="5308949"/>
            <a:ext cx="7412273" cy="140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6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(17)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73705"/>
            <a:ext cx="6390710" cy="2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4" y="3068960"/>
            <a:ext cx="6120680" cy="317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150" y="3868399"/>
            <a:ext cx="2654126" cy="159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36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문의 개념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403775"/>
            <a:ext cx="3755678" cy="16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421897"/>
            <a:ext cx="6786168" cy="30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17419"/>
            <a:ext cx="3350108" cy="199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(18)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953725"/>
            <a:ext cx="8173032" cy="35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0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(19)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0"/>
            <a:ext cx="7695855" cy="491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669" y="4766007"/>
            <a:ext cx="2924395" cy="199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49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(20)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28700"/>
            <a:ext cx="7335815" cy="264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8" y="3414757"/>
            <a:ext cx="6975775" cy="2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265" y="1583795"/>
            <a:ext cx="1519242" cy="276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문의 개념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 내부에 또 다른 </a:t>
            </a:r>
            <a:r>
              <a:rPr lang="en-US" altLang="ko-KR" dirty="0"/>
              <a:t>for </a:t>
            </a:r>
            <a:r>
              <a:rPr lang="ko-KR" altLang="en-US" dirty="0"/>
              <a:t>문이 들어 있는 형태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980426"/>
            <a:ext cx="6619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4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6675" y="1088740"/>
            <a:ext cx="5146089" cy="390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5229200"/>
            <a:ext cx="7760450" cy="13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818711"/>
            <a:ext cx="6147808" cy="291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4" y="3530459"/>
            <a:ext cx="6930771" cy="154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0281" y="4059069"/>
            <a:ext cx="3467187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59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저자 한마디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프로그래머에 따라 다른 코딩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6-13]</a:t>
            </a:r>
            <a:r>
              <a:rPr lang="ko-KR" altLang="en-US" dirty="0"/>
              <a:t>의 </a:t>
            </a:r>
            <a:r>
              <a:rPr lang="en-US" altLang="ko-KR" dirty="0"/>
              <a:t>5~11</a:t>
            </a:r>
            <a:r>
              <a:rPr lang="ko-KR" altLang="en-US" dirty="0"/>
              <a:t>행을 </a:t>
            </a:r>
            <a:r>
              <a:rPr lang="ko-KR" altLang="en-US" dirty="0" err="1"/>
              <a:t>코딩할</a:t>
            </a:r>
            <a:r>
              <a:rPr lang="ko-KR" altLang="en-US" dirty="0"/>
              <a:t> 때 프로그래머의 취향에 따라 다음과 같이 </a:t>
            </a:r>
            <a:r>
              <a:rPr lang="ko-KR" altLang="en-US" dirty="0" err="1"/>
              <a:t>코딩할</a:t>
            </a:r>
            <a:r>
              <a:rPr lang="ko-KR" altLang="en-US" dirty="0"/>
              <a:t> 수도 있다</a:t>
            </a:r>
            <a:r>
              <a:rPr lang="en-US" altLang="ko-KR" dirty="0"/>
              <a:t>. </a:t>
            </a:r>
            <a:r>
              <a:rPr lang="ko-KR" altLang="en-US" dirty="0"/>
              <a:t>그러면 줄의 수가 줄어들어 프로그램이 간단해 보인다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ko-KR" altLang="en-US" dirty="0" err="1"/>
              <a:t>실행문이</a:t>
            </a:r>
            <a:r>
              <a:rPr lang="ko-KR" altLang="en-US" dirty="0"/>
              <a:t> 하나뿐이므로 다음과 같이 중괄호를 없애도 된다</a:t>
            </a:r>
            <a:r>
              <a:rPr lang="en-US" altLang="ko-KR" dirty="0"/>
              <a:t>. </a:t>
            </a:r>
            <a:r>
              <a:rPr lang="ko-KR" altLang="en-US" dirty="0"/>
              <a:t>하지만 실행할 문장이 하나이더라도 중괄호를 사용하면 실수를 방지하고 코드의 </a:t>
            </a:r>
            <a:r>
              <a:rPr lang="ko-KR" altLang="en-US" dirty="0" err="1"/>
              <a:t>가독성을</a:t>
            </a:r>
            <a:r>
              <a:rPr lang="ko-KR" altLang="en-US" dirty="0"/>
              <a:t> 높일 수 있다</a:t>
            </a:r>
            <a:r>
              <a:rPr lang="en-US" altLang="ko-KR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1" y="2164799"/>
            <a:ext cx="6821110" cy="18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1" y="5053557"/>
            <a:ext cx="6812980" cy="1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20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6-13]</a:t>
            </a:r>
            <a:r>
              <a:rPr lang="ko-KR" altLang="en-US" dirty="0"/>
              <a:t>의 처리 순서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1390127"/>
            <a:ext cx="7785865" cy="453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4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42" y="1043735"/>
            <a:ext cx="8199528" cy="3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25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실습</a:t>
            </a:r>
            <a:r>
              <a:rPr lang="en-US" altLang="ko-KR" dirty="0"/>
              <a:t>[6-13]</a:t>
            </a:r>
            <a:r>
              <a:rPr lang="ko-KR" altLang="en-US" dirty="0"/>
              <a:t>의 중첩 </a:t>
            </a:r>
            <a:r>
              <a:rPr lang="en-US" altLang="ko-KR" dirty="0"/>
              <a:t>for </a:t>
            </a:r>
            <a:r>
              <a:rPr lang="ko-KR" altLang="en-US" dirty="0"/>
              <a:t>문에서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 </a:t>
            </a:r>
            <a:r>
              <a:rPr lang="ko-KR" altLang="en-US" dirty="0"/>
              <a:t>값의 변화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42" y="1402026"/>
            <a:ext cx="46577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683695"/>
            <a:ext cx="7605844" cy="366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4" y="4509119"/>
            <a:ext cx="7455562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8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문의 활용</a:t>
            </a:r>
            <a:endParaRPr lang="en-US" altLang="ko-KR" dirty="0"/>
          </a:p>
          <a:p>
            <a:pPr lvl="1"/>
            <a:r>
              <a:rPr lang="ko-KR" altLang="en-US" dirty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</a:t>
            </a:r>
            <a:r>
              <a:rPr lang="en-US" altLang="ko-KR" dirty="0"/>
              <a:t>~9</a:t>
            </a:r>
            <a:r>
              <a:rPr lang="ko-KR" altLang="en-US" dirty="0"/>
              <a:t>단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6" y="1673805"/>
            <a:ext cx="7444999" cy="471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81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818710"/>
            <a:ext cx="7047908" cy="251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7" y="3375605"/>
            <a:ext cx="7245805" cy="195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2220" y="3673874"/>
            <a:ext cx="1416550" cy="279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29020"/>
            <a:ext cx="2305650" cy="31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9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구구단에서 변수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의 추출</a:t>
            </a:r>
            <a:r>
              <a:rPr lang="en-US" altLang="ko-KR" dirty="0"/>
              <a:t>(</a:t>
            </a:r>
            <a:r>
              <a:rPr lang="ko-KR" altLang="en-US" dirty="0"/>
              <a:t>가로를 먼저 출력하는 경우</a:t>
            </a:r>
            <a:r>
              <a:rPr lang="en-US" altLang="ko-KR" dirty="0"/>
              <a:t>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9" y="1368357"/>
            <a:ext cx="76102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10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09409"/>
            <a:ext cx="6840760" cy="459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774" y="4197302"/>
            <a:ext cx="6049875" cy="215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5057566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150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초깃값과</a:t>
            </a:r>
            <a:r>
              <a:rPr lang="ko-KR" altLang="en-US" dirty="0"/>
              <a:t> </a:t>
            </a:r>
            <a:r>
              <a:rPr lang="ko-KR" altLang="en-US" dirty="0" err="1"/>
              <a:t>증감식을</a:t>
            </a:r>
            <a:r>
              <a:rPr lang="ko-KR" altLang="en-US" dirty="0"/>
              <a:t> 사용하는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58770"/>
            <a:ext cx="472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114269"/>
            <a:ext cx="5895655" cy="34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7255" y="3581921"/>
            <a:ext cx="1575175" cy="271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4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초깃값과</a:t>
            </a:r>
            <a:r>
              <a:rPr lang="ko-KR" altLang="en-US" dirty="0"/>
              <a:t> 증감식이 없는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0~9</a:t>
            </a:r>
            <a:r>
              <a:rPr lang="ko-KR" altLang="en-US" dirty="0"/>
              <a:t>를 출력하는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32309"/>
            <a:ext cx="80962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41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570" y="683695"/>
            <a:ext cx="7335815" cy="361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28478"/>
            <a:ext cx="7020780" cy="195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29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01933"/>
            <a:ext cx="6705745" cy="23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" y="3205833"/>
            <a:ext cx="6795755" cy="12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102" y="4644135"/>
            <a:ext cx="6943139" cy="19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59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1" y="773705"/>
            <a:ext cx="6615734" cy="37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98" y="4532018"/>
            <a:ext cx="6390711" cy="20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662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기타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1112982"/>
            <a:ext cx="7618039" cy="22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문의 활용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4" y="1583795"/>
            <a:ext cx="4724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</a:t>
            </a:r>
            <a:r>
              <a:rPr lang="ko-KR" altLang="en-US" dirty="0"/>
              <a:t>의 </a:t>
            </a:r>
            <a:r>
              <a:rPr lang="en-US" altLang="ko-KR" dirty="0"/>
              <a:t>5~8</a:t>
            </a:r>
            <a:r>
              <a:rPr lang="ko-KR" altLang="en-US" dirty="0"/>
              <a:t>행에서 사용한 </a:t>
            </a:r>
            <a:r>
              <a:rPr lang="en-US" altLang="ko-KR" dirty="0"/>
              <a:t>for </a:t>
            </a:r>
            <a:r>
              <a:rPr lang="ko-KR" altLang="en-US" dirty="0"/>
              <a:t>문의 기본 구조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313765"/>
            <a:ext cx="7245590" cy="387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75" y="5409220"/>
            <a:ext cx="7605845" cy="93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63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8558950" cy="495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9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6615735" cy="532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18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: ❶ </a:t>
            </a:r>
            <a:r>
              <a:rPr lang="ko-KR" altLang="en-US" dirty="0" err="1"/>
              <a:t>초깃값을</a:t>
            </a:r>
            <a:r>
              <a:rPr lang="ko-KR" altLang="en-US" dirty="0"/>
              <a:t> 수행한다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=0).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: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: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회 </a:t>
            </a:r>
            <a:r>
              <a:rPr lang="en-US" altLang="ko-KR" dirty="0"/>
              <a:t>: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=1).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=2).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10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=3).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3</a:t>
            </a:r>
            <a:r>
              <a:rPr lang="ko-KR" altLang="en-US" dirty="0"/>
              <a:t>이므로 드디어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가 거짓이다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조건이 거짓이므로 ❺ </a:t>
            </a:r>
            <a:r>
              <a:rPr lang="ko-KR" altLang="en-US" dirty="0" err="1"/>
              <a:t>반복문을</a:t>
            </a:r>
            <a:r>
              <a:rPr lang="ko-KR" altLang="en-US" dirty="0"/>
              <a:t> 탈출하고 </a:t>
            </a:r>
            <a:r>
              <a:rPr lang="ko-KR" altLang="en-US" dirty="0" err="1"/>
              <a:t>반복문</a:t>
            </a:r>
            <a:r>
              <a:rPr lang="ko-KR" altLang="en-US" dirty="0"/>
              <a:t> 블록</a:t>
            </a:r>
            <a:r>
              <a:rPr lang="en-US" altLang="ko-KR" dirty="0"/>
              <a:t>({ }) </a:t>
            </a:r>
            <a:r>
              <a:rPr lang="ko-KR" altLang="en-US" dirty="0"/>
              <a:t>밖의 내용을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69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실행할 문장이 하나이면 중괄호로 묶지 않아도 되지만</a:t>
            </a:r>
            <a:r>
              <a:rPr lang="en-US" altLang="ko-KR" dirty="0"/>
              <a:t>, </a:t>
            </a:r>
            <a:r>
              <a:rPr lang="ko-KR" altLang="en-US" dirty="0"/>
              <a:t>반복할 문장이 </a:t>
            </a:r>
            <a:r>
              <a:rPr lang="en-US" altLang="ko-KR" dirty="0"/>
              <a:t>2</a:t>
            </a:r>
            <a:r>
              <a:rPr lang="ko-KR" altLang="en-US" dirty="0"/>
              <a:t>개 이상이면 반드시 중괄호로 묶어야 함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6" y="1975192"/>
            <a:ext cx="8006190" cy="23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82720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721</Words>
  <Application>Microsoft Office PowerPoint</Application>
  <PresentationFormat>화면 슬라이드 쇼(4:3)</PresentationFormat>
  <Paragraphs>79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Wingdings</vt:lpstr>
      <vt:lpstr>ch01_JAVA 들여다보기</vt:lpstr>
      <vt:lpstr>PowerPoint 프레젠테이션</vt:lpstr>
      <vt:lpstr>Section 01 단순 for 문(1)</vt:lpstr>
      <vt:lpstr>Section 01 단순 for 문(2)</vt:lpstr>
      <vt:lpstr>Section 01 단순 for 문(3)</vt:lpstr>
      <vt:lpstr>Section 01 단순 for 문(4)</vt:lpstr>
      <vt:lpstr>Section 01 단순 for 문(5)</vt:lpstr>
      <vt:lpstr>Section 01 단순 for 문(6)</vt:lpstr>
      <vt:lpstr>Section 01 단순 for 문(7)</vt:lpstr>
      <vt:lpstr>Section 01 단순 for 문(8)</vt:lpstr>
      <vt:lpstr>Section 01 단순 for 문(9)</vt:lpstr>
      <vt:lpstr>저자 한마디 </vt:lpstr>
      <vt:lpstr>Section 01 단순 for 문(10)</vt:lpstr>
      <vt:lpstr>Section 01 단순 for 문(11)</vt:lpstr>
      <vt:lpstr>Section 01 단순 for 문(12)</vt:lpstr>
      <vt:lpstr>Section 01 단순 for 문(13)</vt:lpstr>
      <vt:lpstr>Section 01 단순 for 문(14)</vt:lpstr>
      <vt:lpstr>Section 01 단순 for 문(15)</vt:lpstr>
      <vt:lpstr>Section 01 단순 for 문(16)</vt:lpstr>
      <vt:lpstr>Section 01 단순 for 문(17)</vt:lpstr>
      <vt:lpstr>Section 01 단순 for 문(18)</vt:lpstr>
      <vt:lpstr>Section 01 단순 for 문(19)</vt:lpstr>
      <vt:lpstr>Section 01 단순 for 문(20)</vt:lpstr>
      <vt:lpstr>Section 02 중첩 for 문(1)</vt:lpstr>
      <vt:lpstr>Section 02 중첩 for 문(2)</vt:lpstr>
      <vt:lpstr>Section 02 중첩 for 문(3)</vt:lpstr>
      <vt:lpstr>저자 한마디 </vt:lpstr>
      <vt:lpstr>Section 02 중첩 for 문(4)</vt:lpstr>
      <vt:lpstr>Section 02 중첩 for 문(5)</vt:lpstr>
      <vt:lpstr>Section 02 중첩 for 문(6)</vt:lpstr>
      <vt:lpstr>Section 02 중첩 for 문(7)</vt:lpstr>
      <vt:lpstr>Section 02 중첩 for 문(8)</vt:lpstr>
      <vt:lpstr>Section 02 중첩 for 문(9)</vt:lpstr>
      <vt:lpstr>Section 02 중첩 for 문(10)</vt:lpstr>
      <vt:lpstr>Section 03 기타 for 문(1)</vt:lpstr>
      <vt:lpstr>Section 03 기타 for 문(2)</vt:lpstr>
      <vt:lpstr>Section 03 기타 for 문(3)</vt:lpstr>
      <vt:lpstr>Section 03 기타 for 문(4)</vt:lpstr>
      <vt:lpstr>Section 03 기타 for 문(5)</vt:lpstr>
      <vt:lpstr>Section 03 기타 for 문(6)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협건 이</cp:lastModifiedBy>
  <cp:revision>229</cp:revision>
  <dcterms:created xsi:type="dcterms:W3CDTF">2012-07-23T02:34:37Z</dcterms:created>
  <dcterms:modified xsi:type="dcterms:W3CDTF">2020-11-18T05:25:52Z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