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0"/>
  </p:notesMasterIdLst>
  <p:handoutMasterIdLst>
    <p:handoutMasterId r:id="rId31"/>
  </p:handoutMasterIdLst>
  <p:sldIdLst>
    <p:sldId id="397" r:id="rId2"/>
    <p:sldId id="352" r:id="rId3"/>
    <p:sldId id="370" r:id="rId4"/>
    <p:sldId id="371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9" r:id="rId22"/>
    <p:sldId id="390" r:id="rId23"/>
    <p:sldId id="391" r:id="rId24"/>
    <p:sldId id="392" r:id="rId25"/>
    <p:sldId id="393" r:id="rId26"/>
    <p:sldId id="394" r:id="rId27"/>
    <p:sldId id="395" r:id="rId28"/>
    <p:sldId id="396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1" autoAdjust="0"/>
    <p:restoredTop sz="90899" autoAdjust="0"/>
  </p:normalViewPr>
  <p:slideViewPr>
    <p:cSldViewPr>
      <p:cViewPr varScale="1">
        <p:scale>
          <a:sx n="144" d="100"/>
          <a:sy n="144" d="100"/>
        </p:scale>
        <p:origin x="2280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80" y="-10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2023-02-06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2023-02-06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2" name="그림 10">
            <a:extLst>
              <a:ext uri="{FF2B5EF4-FFF2-40B4-BE49-F238E27FC236}">
                <a16:creationId xmlns:a16="http://schemas.microsoft.com/office/drawing/2014/main" id="{DA397FE0-DF08-4D2D-B9E5-C884FE4773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479580"/>
            <a:ext cx="908655" cy="357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9">
            <a:extLst>
              <a:ext uri="{FF2B5EF4-FFF2-40B4-BE49-F238E27FC236}">
                <a16:creationId xmlns:a16="http://schemas.microsoft.com/office/drawing/2014/main" id="{E606FF6D-67AD-4AD4-80BB-5B6227B22D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406" y="6486793"/>
            <a:ext cx="818089" cy="299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2023-02-06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222981A-EB34-4257-8F37-ACECF59B26AA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600" b="1" kern="1200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sz="3600" dirty="0" err="1">
                <a:latin typeface="+mn-ea"/>
                <a:ea typeface="+mn-ea"/>
              </a:rPr>
              <a:t>반복문</a:t>
            </a:r>
            <a:r>
              <a:rPr lang="ko-KR" altLang="en-US" sz="3600" dirty="0">
                <a:latin typeface="+mn-ea"/>
                <a:ea typeface="+mn-ea"/>
              </a:rPr>
              <a:t> </a:t>
            </a:r>
            <a:r>
              <a:rPr lang="en-US" altLang="ko-KR" sz="3600" dirty="0">
                <a:latin typeface="+mn-ea"/>
                <a:ea typeface="+mn-ea"/>
              </a:rPr>
              <a:t>- while</a:t>
            </a:r>
            <a:r>
              <a:rPr lang="ko-KR" altLang="en-US" sz="3600" dirty="0">
                <a:latin typeface="+mn-ea"/>
                <a:ea typeface="+mn-ea"/>
              </a:rPr>
              <a:t>문</a:t>
            </a:r>
            <a:endParaRPr lang="en-US" altLang="ko-KR" sz="3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6961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while </a:t>
            </a:r>
            <a:r>
              <a:rPr lang="ko-KR" altLang="en-US" dirty="0"/>
              <a:t>문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535" y="1358648"/>
            <a:ext cx="7762875" cy="268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945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en-US" altLang="ko-KR" dirty="0" err="1"/>
              <a:t>do~while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do~while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while </a:t>
            </a:r>
            <a:r>
              <a:rPr lang="ko-KR" altLang="en-US" dirty="0"/>
              <a:t>문이나 </a:t>
            </a:r>
            <a:r>
              <a:rPr lang="en-US" altLang="ko-KR" dirty="0"/>
              <a:t>for </a:t>
            </a:r>
            <a:r>
              <a:rPr lang="ko-KR" altLang="en-US" dirty="0"/>
              <a:t>문은 조건식이 처음부터 거짓이면 한 번도 수행하지 않고 종료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 err="1"/>
              <a:t>do~while</a:t>
            </a:r>
            <a:r>
              <a:rPr lang="en-US" altLang="ko-KR" dirty="0"/>
              <a:t> </a:t>
            </a:r>
            <a:r>
              <a:rPr lang="ko-KR" altLang="en-US" dirty="0"/>
              <a:t>문은 어떠한 경우라도 한 번은 수행함</a:t>
            </a: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2606804"/>
            <a:ext cx="385762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372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en-US" altLang="ko-KR" dirty="0" err="1"/>
              <a:t>do~while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273" y="777491"/>
            <a:ext cx="7196910" cy="2821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88" y="3629649"/>
            <a:ext cx="7170536" cy="1673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9813" y="4696641"/>
            <a:ext cx="2657311" cy="1851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223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en-US" altLang="ko-KR" dirty="0" err="1"/>
              <a:t>do~while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388" y="728700"/>
            <a:ext cx="7948008" cy="4360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099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en-US" altLang="ko-KR" dirty="0" err="1"/>
              <a:t>do~while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475" y="863716"/>
            <a:ext cx="6990835" cy="3491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0" y="4413554"/>
            <a:ext cx="7992380" cy="1535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7088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en-US" altLang="ko-KR" dirty="0" err="1"/>
              <a:t>do~while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525" y="953725"/>
            <a:ext cx="8206111" cy="3310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487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기타 </a:t>
            </a:r>
            <a:r>
              <a:rPr lang="ko-KR" altLang="en-US" dirty="0" err="1"/>
              <a:t>제어문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반복문을</a:t>
            </a:r>
            <a:r>
              <a:rPr lang="ko-KR" altLang="en-US" dirty="0"/>
              <a:t> 탈출하는 </a:t>
            </a:r>
            <a:r>
              <a:rPr lang="en-US" altLang="ko-KR" dirty="0"/>
              <a:t>break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지금까지 배운 </a:t>
            </a:r>
            <a:r>
              <a:rPr lang="ko-KR" altLang="en-US" dirty="0" err="1"/>
              <a:t>반복문을</a:t>
            </a:r>
            <a:r>
              <a:rPr lang="ko-KR" altLang="en-US" dirty="0"/>
              <a:t> 빠져나가는 방법은 </a:t>
            </a:r>
            <a:r>
              <a:rPr lang="ko-KR" altLang="en-US" dirty="0" err="1"/>
              <a:t>조건식의</a:t>
            </a:r>
            <a:r>
              <a:rPr lang="ko-KR" altLang="en-US" dirty="0"/>
              <a:t> 결과가 거짓이거나 사용자가 직접 </a:t>
            </a:r>
            <a:r>
              <a:rPr lang="en-US" altLang="ko-KR" dirty="0"/>
              <a:t>[Terminate] </a:t>
            </a:r>
            <a:r>
              <a:rPr lang="ko-KR" altLang="en-US" dirty="0"/>
              <a:t>버튼을 누를 때임</a:t>
            </a:r>
            <a:r>
              <a:rPr lang="en-US" altLang="ko-KR" dirty="0"/>
              <a:t>.</a:t>
            </a:r>
            <a:r>
              <a:rPr lang="ko-KR" altLang="en-US" dirty="0"/>
              <a:t> 이외에도 </a:t>
            </a:r>
            <a:r>
              <a:rPr lang="ko-KR" altLang="en-US" dirty="0" err="1"/>
              <a:t>반복문을</a:t>
            </a:r>
            <a:r>
              <a:rPr lang="ko-KR" altLang="en-US" dirty="0"/>
              <a:t> 논리적으로 빠져나가는 방법인 </a:t>
            </a:r>
            <a:r>
              <a:rPr lang="en-US" altLang="ko-KR" dirty="0"/>
              <a:t>break </a:t>
            </a:r>
            <a:r>
              <a:rPr lang="ko-KR" altLang="en-US" dirty="0"/>
              <a:t>문이 있음</a:t>
            </a:r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2711516"/>
            <a:ext cx="466725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648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기타 </a:t>
            </a:r>
            <a:r>
              <a:rPr lang="ko-KR" altLang="en-US" dirty="0" err="1"/>
              <a:t>제어문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388" y="818710"/>
            <a:ext cx="8038018" cy="182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91" y="2672303"/>
            <a:ext cx="7875875" cy="2812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77145" y="4271511"/>
            <a:ext cx="2596737" cy="184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5142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기타 </a:t>
            </a:r>
            <a:r>
              <a:rPr lang="ko-KR" altLang="en-US" dirty="0" err="1"/>
              <a:t>제어문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9" name="내용 개체 틀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16" y="575252"/>
            <a:ext cx="6300699" cy="2223388"/>
          </a:xfrm>
          <a:prstGeom prst="rect">
            <a:avLst/>
          </a:prstGeom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14" y="2843935"/>
            <a:ext cx="6103878" cy="2723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8288" y="5586972"/>
            <a:ext cx="6238893" cy="1161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3705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기타 </a:t>
            </a:r>
            <a:r>
              <a:rPr lang="ko-KR" altLang="en-US" dirty="0" err="1"/>
              <a:t>제어문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1226210"/>
            <a:ext cx="7740860" cy="2803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16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while </a:t>
            </a:r>
            <a:r>
              <a:rPr lang="ko-KR" altLang="en-US" dirty="0"/>
              <a:t>문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while </a:t>
            </a:r>
            <a:r>
              <a:rPr lang="ko-KR" altLang="en-US" dirty="0"/>
              <a:t>문의 비교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31" y="1227817"/>
            <a:ext cx="7348013" cy="2694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31" y="4284094"/>
            <a:ext cx="6905844" cy="238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기타 </a:t>
            </a:r>
            <a:r>
              <a:rPr lang="ko-KR" altLang="en-US" dirty="0" err="1"/>
              <a:t>제어문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530" y="773113"/>
            <a:ext cx="6846577" cy="4816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5631147"/>
            <a:ext cx="1428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81990" y="5017366"/>
            <a:ext cx="3597947" cy="150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8300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기타 </a:t>
            </a:r>
            <a:r>
              <a:rPr lang="ko-KR" altLang="en-US" dirty="0" err="1"/>
              <a:t>제어문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반복문으로</a:t>
            </a:r>
            <a:r>
              <a:rPr lang="ko-KR" altLang="en-US" dirty="0"/>
              <a:t> 다시 돌아가는 </a:t>
            </a:r>
            <a:r>
              <a:rPr lang="en-US" altLang="ko-KR" dirty="0"/>
              <a:t>continue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continue </a:t>
            </a:r>
            <a:r>
              <a:rPr lang="ko-KR" altLang="en-US" dirty="0"/>
              <a:t>문을 만나면 블록의 남은 부분을 건너뛰고 반복문의 처음으로 돌아감</a:t>
            </a:r>
            <a:endParaRPr lang="en-US" altLang="ko-K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043399"/>
            <a:ext cx="662940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8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기타 </a:t>
            </a:r>
            <a:r>
              <a:rPr lang="ko-KR" altLang="en-US" dirty="0" err="1"/>
              <a:t>제어문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515" y="728701"/>
            <a:ext cx="6840759" cy="4824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7065" y="4944808"/>
            <a:ext cx="2888437" cy="1707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694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기타 </a:t>
            </a:r>
            <a:r>
              <a:rPr lang="ko-KR" altLang="en-US" dirty="0" err="1"/>
              <a:t>제어문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7</a:t>
            </a:r>
            <a:r>
              <a:rPr lang="ko-KR" altLang="en-US" dirty="0"/>
              <a:t>행 </a:t>
            </a:r>
            <a:r>
              <a:rPr lang="en-US" altLang="ko-KR" dirty="0"/>
              <a:t>:</a:t>
            </a:r>
            <a:r>
              <a:rPr lang="ko-KR" altLang="en-US" dirty="0"/>
              <a:t> ‘</a:t>
            </a:r>
            <a:r>
              <a:rPr lang="en-US" altLang="ko-KR" dirty="0" err="1"/>
              <a:t>i</a:t>
            </a:r>
            <a:r>
              <a:rPr lang="en-US" altLang="ko-KR" dirty="0"/>
              <a:t> % 3 == 0’</a:t>
            </a:r>
            <a:r>
              <a:rPr lang="ko-KR" altLang="en-US" dirty="0"/>
              <a:t>은 </a:t>
            </a:r>
            <a:r>
              <a:rPr lang="en-US" altLang="ko-KR" dirty="0" err="1"/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으로 나눈 나머지 값이 </a:t>
            </a:r>
            <a:r>
              <a:rPr lang="en-US" altLang="ko-KR" dirty="0"/>
              <a:t>0</a:t>
            </a:r>
            <a:r>
              <a:rPr lang="ko-KR" altLang="en-US" dirty="0"/>
              <a:t>일 때 참이라는 의미</a:t>
            </a:r>
            <a:r>
              <a:rPr lang="en-US" altLang="ko-KR" dirty="0"/>
              <a:t>(</a:t>
            </a:r>
            <a:r>
              <a:rPr lang="ko-KR" altLang="en-US" dirty="0"/>
              <a:t>즉 </a:t>
            </a:r>
            <a:r>
              <a:rPr lang="en-US" altLang="ko-KR" dirty="0"/>
              <a:t>3</a:t>
            </a:r>
            <a:r>
              <a:rPr lang="ko-KR" altLang="en-US" dirty="0"/>
              <a:t>의 배수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r>
              <a:rPr lang="ko-KR" altLang="en-US" dirty="0"/>
              <a:t> 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제</a:t>
            </a:r>
            <a:r>
              <a:rPr lang="en-US" altLang="ko-KR" dirty="0"/>
              <a:t>1</a:t>
            </a:r>
            <a:r>
              <a:rPr lang="ko-KR" altLang="en-US" dirty="0"/>
              <a:t>회 </a:t>
            </a:r>
            <a:r>
              <a:rPr lang="en-US" altLang="ko-KR" dirty="0"/>
              <a:t>: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값 </a:t>
            </a:r>
            <a:r>
              <a:rPr lang="en-US" altLang="ko-KR" dirty="0"/>
              <a:t>1</a:t>
            </a:r>
            <a:r>
              <a:rPr lang="ko-KR" altLang="en-US" dirty="0"/>
              <a:t>을 </a:t>
            </a:r>
            <a:r>
              <a:rPr lang="en-US" altLang="ko-KR" dirty="0"/>
              <a:t>3</a:t>
            </a:r>
            <a:r>
              <a:rPr lang="ko-KR" altLang="en-US" dirty="0"/>
              <a:t>으로 나누면 나머지는 </a:t>
            </a:r>
            <a:r>
              <a:rPr lang="en-US" altLang="ko-KR" dirty="0"/>
              <a:t>1(</a:t>
            </a:r>
            <a:r>
              <a:rPr lang="ko-KR" altLang="en-US" dirty="0"/>
              <a:t>거짓</a:t>
            </a:r>
            <a:r>
              <a:rPr lang="en-US" altLang="ko-KR" dirty="0"/>
              <a:t>) → hap + = 1 </a:t>
            </a:r>
            <a:r>
              <a:rPr lang="ko-KR" altLang="en-US" dirty="0"/>
              <a:t>수행</a:t>
            </a:r>
          </a:p>
          <a:p>
            <a:pPr marL="457200" lvl="1" indent="0">
              <a:buNone/>
            </a:pPr>
            <a:r>
              <a:rPr lang="ko-KR" altLang="en-US" dirty="0"/>
              <a:t>  제</a:t>
            </a:r>
            <a:r>
              <a:rPr lang="en-US" altLang="ko-KR" dirty="0"/>
              <a:t>2</a:t>
            </a:r>
            <a:r>
              <a:rPr lang="ko-KR" altLang="en-US" dirty="0"/>
              <a:t>회 </a:t>
            </a:r>
            <a:r>
              <a:rPr lang="en-US" altLang="ko-KR" dirty="0"/>
              <a:t>: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값 </a:t>
            </a:r>
            <a:r>
              <a:rPr lang="en-US" altLang="ko-KR" dirty="0"/>
              <a:t>2</a:t>
            </a:r>
            <a:r>
              <a:rPr lang="ko-KR" altLang="en-US" dirty="0"/>
              <a:t>를 </a:t>
            </a:r>
            <a:r>
              <a:rPr lang="en-US" altLang="ko-KR" dirty="0"/>
              <a:t>3</a:t>
            </a:r>
            <a:r>
              <a:rPr lang="ko-KR" altLang="en-US" dirty="0"/>
              <a:t>으로 나누면 나머지는 </a:t>
            </a:r>
            <a:r>
              <a:rPr lang="en-US" altLang="ko-KR" dirty="0"/>
              <a:t>2(</a:t>
            </a:r>
            <a:r>
              <a:rPr lang="ko-KR" altLang="en-US" dirty="0"/>
              <a:t>거짓</a:t>
            </a:r>
            <a:r>
              <a:rPr lang="en-US" altLang="ko-KR" dirty="0"/>
              <a:t>) → hap + = 2 </a:t>
            </a:r>
            <a:r>
              <a:rPr lang="ko-KR" altLang="en-US" dirty="0"/>
              <a:t>수행</a:t>
            </a:r>
          </a:p>
          <a:p>
            <a:pPr marL="457200" lvl="1" indent="0">
              <a:buNone/>
            </a:pPr>
            <a:r>
              <a:rPr lang="ko-KR" altLang="en-US" dirty="0"/>
              <a:t>  제</a:t>
            </a:r>
            <a:r>
              <a:rPr lang="en-US" altLang="ko-KR" dirty="0"/>
              <a:t>3</a:t>
            </a:r>
            <a:r>
              <a:rPr lang="ko-KR" altLang="en-US" dirty="0"/>
              <a:t>회 </a:t>
            </a:r>
            <a:r>
              <a:rPr lang="en-US" altLang="ko-KR" dirty="0"/>
              <a:t>: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값 </a:t>
            </a:r>
            <a:r>
              <a:rPr lang="en-US" altLang="ko-KR" dirty="0"/>
              <a:t>3</a:t>
            </a:r>
            <a:r>
              <a:rPr lang="ko-KR" altLang="en-US" dirty="0"/>
              <a:t>을 </a:t>
            </a:r>
            <a:r>
              <a:rPr lang="en-US" altLang="ko-KR" dirty="0"/>
              <a:t>3</a:t>
            </a:r>
            <a:r>
              <a:rPr lang="ko-KR" altLang="en-US" dirty="0"/>
              <a:t>으로 나누면 나머지는 </a:t>
            </a:r>
            <a:r>
              <a:rPr lang="en-US" altLang="ko-KR" dirty="0"/>
              <a:t>0(</a:t>
            </a:r>
            <a:r>
              <a:rPr lang="ko-KR" altLang="en-US" dirty="0"/>
              <a:t>참</a:t>
            </a:r>
            <a:r>
              <a:rPr lang="en-US" altLang="ko-KR" dirty="0"/>
              <a:t>) → continue </a:t>
            </a:r>
            <a:r>
              <a:rPr lang="ko-KR" altLang="en-US" dirty="0"/>
              <a:t>문 수행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맨 끝</a:t>
            </a:r>
            <a:r>
              <a:rPr lang="en-US" altLang="ko-KR" dirty="0"/>
              <a:t>(11</a:t>
            </a:r>
            <a:r>
              <a:rPr lang="ko-KR" altLang="en-US" dirty="0"/>
              <a:t>행</a:t>
            </a:r>
            <a:r>
              <a:rPr lang="en-US" altLang="ko-KR" dirty="0"/>
              <a:t>)</a:t>
            </a:r>
            <a:r>
              <a:rPr lang="ko-KR" altLang="en-US" dirty="0"/>
              <a:t>으로 건너뛰고 다시 </a:t>
            </a:r>
            <a:r>
              <a:rPr lang="en-US" altLang="ko-KR" dirty="0"/>
              <a:t>6</a:t>
            </a:r>
            <a:r>
              <a:rPr lang="ko-KR" altLang="en-US" dirty="0"/>
              <a:t>행으로 돌아가서 </a:t>
            </a:r>
            <a:r>
              <a:rPr lang="ko-KR" altLang="en-US" dirty="0" err="1"/>
              <a:t>증감식</a:t>
            </a:r>
            <a:r>
              <a:rPr lang="ko-KR" altLang="en-US" dirty="0"/>
              <a:t> 수행</a:t>
            </a:r>
          </a:p>
          <a:p>
            <a:pPr marL="457200" lvl="1" indent="0">
              <a:buNone/>
            </a:pPr>
            <a:r>
              <a:rPr lang="ko-KR" altLang="en-US" dirty="0"/>
              <a:t>  제</a:t>
            </a:r>
            <a:r>
              <a:rPr lang="en-US" altLang="ko-KR" dirty="0"/>
              <a:t>4</a:t>
            </a:r>
            <a:r>
              <a:rPr lang="ko-KR" altLang="en-US" dirty="0"/>
              <a:t>회 </a:t>
            </a:r>
            <a:r>
              <a:rPr lang="en-US" altLang="ko-KR" dirty="0"/>
              <a:t>: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값 </a:t>
            </a:r>
            <a:r>
              <a:rPr lang="en-US" altLang="ko-KR" dirty="0"/>
              <a:t>4</a:t>
            </a:r>
            <a:r>
              <a:rPr lang="ko-KR" altLang="en-US" dirty="0"/>
              <a:t>를 </a:t>
            </a:r>
            <a:r>
              <a:rPr lang="en-US" altLang="ko-KR" dirty="0"/>
              <a:t>3</a:t>
            </a:r>
            <a:r>
              <a:rPr lang="ko-KR" altLang="en-US" dirty="0"/>
              <a:t>으로 나누면 나머지는 </a:t>
            </a:r>
            <a:r>
              <a:rPr lang="en-US" altLang="ko-KR" dirty="0"/>
              <a:t>1(</a:t>
            </a:r>
            <a:r>
              <a:rPr lang="ko-KR" altLang="en-US" dirty="0"/>
              <a:t>거짓</a:t>
            </a:r>
            <a:r>
              <a:rPr lang="en-US" altLang="ko-KR" dirty="0"/>
              <a:t>) → hap + = 4 </a:t>
            </a:r>
            <a:r>
              <a:rPr lang="ko-KR" altLang="en-US" dirty="0"/>
              <a:t>수행</a:t>
            </a:r>
          </a:p>
          <a:p>
            <a:pPr marL="457200" lvl="1" indent="0">
              <a:buNone/>
            </a:pPr>
            <a:r>
              <a:rPr lang="ko-KR" altLang="en-US" dirty="0"/>
              <a:t>  제</a:t>
            </a:r>
            <a:r>
              <a:rPr lang="en-US" altLang="ko-KR" dirty="0"/>
              <a:t>5</a:t>
            </a:r>
            <a:r>
              <a:rPr lang="ko-KR" altLang="en-US" dirty="0"/>
              <a:t>회 </a:t>
            </a:r>
            <a:r>
              <a:rPr lang="en-US" altLang="ko-KR" dirty="0"/>
              <a:t>: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값 </a:t>
            </a:r>
            <a:r>
              <a:rPr lang="en-US" altLang="ko-KR" dirty="0"/>
              <a:t>5</a:t>
            </a:r>
            <a:r>
              <a:rPr lang="ko-KR" altLang="en-US" dirty="0"/>
              <a:t>를 </a:t>
            </a:r>
            <a:r>
              <a:rPr lang="en-US" altLang="ko-KR" dirty="0"/>
              <a:t>3</a:t>
            </a:r>
            <a:r>
              <a:rPr lang="ko-KR" altLang="en-US" dirty="0"/>
              <a:t>으로 나누면 나머지는 </a:t>
            </a:r>
            <a:r>
              <a:rPr lang="en-US" altLang="ko-KR" dirty="0"/>
              <a:t>2(</a:t>
            </a:r>
            <a:r>
              <a:rPr lang="ko-KR" altLang="en-US" dirty="0"/>
              <a:t>거짓</a:t>
            </a:r>
            <a:r>
              <a:rPr lang="en-US" altLang="ko-KR" dirty="0"/>
              <a:t>) → hap + = 5 </a:t>
            </a:r>
            <a:r>
              <a:rPr lang="ko-KR" altLang="en-US" dirty="0"/>
              <a:t>수행</a:t>
            </a:r>
          </a:p>
          <a:p>
            <a:pPr marL="457200" lvl="1" indent="0">
              <a:buNone/>
            </a:pPr>
            <a:r>
              <a:rPr lang="ko-KR" altLang="en-US" dirty="0"/>
              <a:t>  제</a:t>
            </a:r>
            <a:r>
              <a:rPr lang="en-US" altLang="ko-KR" dirty="0"/>
              <a:t>6</a:t>
            </a:r>
            <a:r>
              <a:rPr lang="ko-KR" altLang="en-US" dirty="0"/>
              <a:t>회 </a:t>
            </a:r>
            <a:r>
              <a:rPr lang="en-US" altLang="ko-KR" dirty="0"/>
              <a:t>: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값 </a:t>
            </a:r>
            <a:r>
              <a:rPr lang="en-US" altLang="ko-KR" dirty="0"/>
              <a:t>6</a:t>
            </a:r>
            <a:r>
              <a:rPr lang="ko-KR" altLang="en-US" dirty="0"/>
              <a:t>을 </a:t>
            </a:r>
            <a:r>
              <a:rPr lang="en-US" altLang="ko-KR" dirty="0"/>
              <a:t>3</a:t>
            </a:r>
            <a:r>
              <a:rPr lang="ko-KR" altLang="en-US" dirty="0"/>
              <a:t>으로 나누면 나머지는 </a:t>
            </a:r>
            <a:r>
              <a:rPr lang="en-US" altLang="ko-KR" dirty="0"/>
              <a:t>0(</a:t>
            </a:r>
            <a:r>
              <a:rPr lang="ko-KR" altLang="en-US" dirty="0"/>
              <a:t>참</a:t>
            </a:r>
            <a:r>
              <a:rPr lang="en-US" altLang="ko-KR" dirty="0"/>
              <a:t>) → continue </a:t>
            </a:r>
            <a:r>
              <a:rPr lang="ko-KR" altLang="en-US" dirty="0"/>
              <a:t>문 수행</a:t>
            </a:r>
          </a:p>
          <a:p>
            <a:pPr marL="457200" lvl="1" indent="0">
              <a:buNone/>
            </a:pPr>
            <a:r>
              <a:rPr lang="ko-KR" altLang="en-US" dirty="0"/>
              <a:t>  맨 끝</a:t>
            </a:r>
            <a:r>
              <a:rPr lang="en-US" altLang="ko-KR" dirty="0"/>
              <a:t>(11</a:t>
            </a:r>
            <a:r>
              <a:rPr lang="ko-KR" altLang="en-US" dirty="0"/>
              <a:t>행</a:t>
            </a:r>
            <a:r>
              <a:rPr lang="en-US" altLang="ko-KR" dirty="0"/>
              <a:t>)</a:t>
            </a:r>
            <a:r>
              <a:rPr lang="ko-KR" altLang="en-US" dirty="0"/>
              <a:t>으로 건너뛰고 다시 </a:t>
            </a:r>
            <a:r>
              <a:rPr lang="en-US" altLang="ko-KR" dirty="0"/>
              <a:t>6</a:t>
            </a:r>
            <a:r>
              <a:rPr lang="ko-KR" altLang="en-US" dirty="0"/>
              <a:t>행으로 돌아가서 </a:t>
            </a:r>
            <a:r>
              <a:rPr lang="ko-KR" altLang="en-US" dirty="0" err="1"/>
              <a:t>증감식</a:t>
            </a:r>
            <a:r>
              <a:rPr lang="ko-KR" altLang="en-US" dirty="0"/>
              <a:t> 수행</a:t>
            </a:r>
          </a:p>
          <a:p>
            <a:pPr marL="457200" lvl="1" indent="0">
              <a:buNone/>
            </a:pPr>
            <a:r>
              <a:rPr lang="ko-KR" altLang="en-US" dirty="0"/>
              <a:t>  ⋮</a:t>
            </a:r>
          </a:p>
          <a:p>
            <a:pPr marL="457200" lvl="1" indent="0">
              <a:buNone/>
            </a:pPr>
            <a:r>
              <a:rPr lang="ko-KR" altLang="en-US" dirty="0"/>
              <a:t>  이렇게 계속 진행하면 </a:t>
            </a:r>
            <a:r>
              <a:rPr lang="en-US" altLang="ko-KR" dirty="0"/>
              <a:t>hap=1+2+4+5+7+…</a:t>
            </a:r>
            <a:r>
              <a:rPr lang="ko-KR" altLang="en-US" dirty="0"/>
              <a:t>과 같은 계산식이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322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기타 </a:t>
            </a:r>
            <a:r>
              <a:rPr lang="ko-KR" altLang="en-US" dirty="0" err="1"/>
              <a:t>제어문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다중 반복문의 지정된 위치로 이동하는 </a:t>
            </a:r>
            <a:r>
              <a:rPr lang="en-US" altLang="ko-KR" dirty="0"/>
              <a:t>break </a:t>
            </a:r>
            <a:r>
              <a:rPr lang="ko-KR" altLang="en-US" dirty="0" err="1"/>
              <a:t>레이블문</a:t>
            </a:r>
            <a:endParaRPr lang="en-US" altLang="ko-K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1333866"/>
            <a:ext cx="6566285" cy="153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2860072"/>
            <a:ext cx="6589597" cy="3854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82290" y="1808820"/>
            <a:ext cx="1497546" cy="2203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3629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기타 </a:t>
            </a:r>
            <a:r>
              <a:rPr lang="ko-KR" altLang="en-US" dirty="0" err="1"/>
              <a:t>제어문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이 코드는 무한 반복</a:t>
            </a:r>
            <a:r>
              <a:rPr lang="en-US" altLang="ko-KR" dirty="0"/>
              <a:t>. 2000</a:t>
            </a:r>
            <a:r>
              <a:rPr lang="ko-KR" altLang="en-US" dirty="0"/>
              <a:t>이 넘는 값을 만나면 </a:t>
            </a:r>
            <a:r>
              <a:rPr lang="en-US" altLang="ko-KR" dirty="0"/>
              <a:t>12</a:t>
            </a:r>
            <a:r>
              <a:rPr lang="ko-KR" altLang="en-US" dirty="0"/>
              <a:t>행에서 </a:t>
            </a:r>
            <a:r>
              <a:rPr lang="en-US" altLang="ko-KR" dirty="0"/>
              <a:t>break</a:t>
            </a:r>
            <a:r>
              <a:rPr lang="ko-KR" altLang="en-US" dirty="0"/>
              <a:t>를 만나 </a:t>
            </a:r>
            <a:r>
              <a:rPr lang="ko-KR" altLang="en-US" dirty="0" err="1"/>
              <a:t>반복문을</a:t>
            </a:r>
            <a:r>
              <a:rPr lang="ko-KR" altLang="en-US" dirty="0"/>
              <a:t> 빠져나가려고 시도</a:t>
            </a:r>
            <a:r>
              <a:rPr lang="en-US" altLang="ko-KR" dirty="0"/>
              <a:t>. </a:t>
            </a:r>
            <a:r>
              <a:rPr lang="ko-KR" altLang="en-US" dirty="0"/>
              <a:t>하지만 가장 가까운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  <a:r>
              <a:rPr lang="en-US" altLang="ko-KR" dirty="0"/>
              <a:t>(7~14</a:t>
            </a:r>
            <a:r>
              <a:rPr lang="ko-KR" altLang="en-US" dirty="0"/>
              <a:t>행</a:t>
            </a:r>
            <a:r>
              <a:rPr lang="en-US" altLang="ko-KR" dirty="0"/>
              <a:t>)</a:t>
            </a:r>
            <a:r>
              <a:rPr lang="ko-KR" altLang="en-US" dirty="0"/>
              <a:t>의 끝인 </a:t>
            </a:r>
            <a:r>
              <a:rPr lang="en-US" altLang="ko-KR" dirty="0"/>
              <a:t>14</a:t>
            </a:r>
            <a:r>
              <a:rPr lang="ko-KR" altLang="en-US" dirty="0"/>
              <a:t>행을 빠져나가서 </a:t>
            </a:r>
            <a:r>
              <a:rPr lang="en-US" altLang="ko-KR" dirty="0"/>
              <a:t>15</a:t>
            </a:r>
            <a:r>
              <a:rPr lang="ko-KR" altLang="en-US" dirty="0"/>
              <a:t>행을 출력하고</a:t>
            </a:r>
            <a:r>
              <a:rPr lang="en-US" altLang="ko-KR" dirty="0"/>
              <a:t>, </a:t>
            </a:r>
            <a:r>
              <a:rPr lang="ko-KR" altLang="en-US" dirty="0"/>
              <a:t>다시 </a:t>
            </a:r>
            <a:r>
              <a:rPr lang="en-US" altLang="ko-KR" dirty="0"/>
              <a:t>6~16</a:t>
            </a:r>
            <a:r>
              <a:rPr lang="ko-KR" altLang="en-US" dirty="0"/>
              <a:t>행의 무한 루프 </a:t>
            </a:r>
            <a:r>
              <a:rPr lang="en-US" altLang="ko-KR" dirty="0"/>
              <a:t>for </a:t>
            </a:r>
            <a:r>
              <a:rPr lang="ko-KR" altLang="en-US" dirty="0"/>
              <a:t>문을 만나 </a:t>
            </a:r>
            <a:r>
              <a:rPr lang="en-US" altLang="ko-KR" dirty="0"/>
              <a:t>7</a:t>
            </a:r>
            <a:r>
              <a:rPr lang="ko-KR" altLang="en-US" dirty="0"/>
              <a:t>행부터 다시 시작</a:t>
            </a:r>
            <a:r>
              <a:rPr lang="en-US" altLang="ko-KR" dirty="0"/>
              <a:t>. </a:t>
            </a:r>
            <a:r>
              <a:rPr lang="ko-KR" altLang="en-US" dirty="0"/>
              <a:t>결국 무한 반복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break </a:t>
            </a:r>
            <a:r>
              <a:rPr lang="ko-KR" altLang="en-US" dirty="0"/>
              <a:t>문을 별도로 지정한 레이블</a:t>
            </a:r>
            <a:r>
              <a:rPr lang="en-US" altLang="ko-KR" dirty="0"/>
              <a:t>(label)</a:t>
            </a:r>
            <a:r>
              <a:rPr lang="ko-KR" altLang="en-US" dirty="0"/>
              <a:t>과 함께 사용</a:t>
            </a:r>
            <a:r>
              <a:rPr lang="en-US" altLang="ko-KR" dirty="0"/>
              <a:t>. </a:t>
            </a:r>
            <a:r>
              <a:rPr lang="ko-KR" altLang="en-US" dirty="0"/>
              <a:t>‘</a:t>
            </a:r>
            <a:r>
              <a:rPr lang="en-US" altLang="ko-KR" dirty="0"/>
              <a:t>break </a:t>
            </a:r>
            <a:r>
              <a:rPr lang="ko-KR" altLang="en-US" dirty="0"/>
              <a:t>레이블이름’과 같이 지정해줌</a:t>
            </a:r>
            <a:endParaRPr lang="en-US" altLang="ko-K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2745135"/>
            <a:ext cx="60579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497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기타 </a:t>
            </a:r>
            <a:r>
              <a:rPr lang="ko-KR" altLang="en-US" dirty="0" err="1"/>
              <a:t>제어문</a:t>
            </a:r>
            <a:r>
              <a:rPr lang="en-US" altLang="ko-KR" dirty="0"/>
              <a:t>(11)</a:t>
            </a:r>
            <a:endParaRPr lang="ko-KR" alt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515" y="728700"/>
            <a:ext cx="6705745" cy="42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04" y="5069018"/>
            <a:ext cx="6922616" cy="1516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87235" y="4325012"/>
            <a:ext cx="1579334" cy="14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617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기타 </a:t>
            </a:r>
            <a:r>
              <a:rPr lang="ko-KR" altLang="en-US" dirty="0" err="1"/>
              <a:t>제어문</a:t>
            </a:r>
            <a:r>
              <a:rPr lang="en-US" altLang="ko-KR" dirty="0"/>
              <a:t>(12)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현재 </a:t>
            </a:r>
            <a:r>
              <a:rPr lang="ko-KR" altLang="en-US" dirty="0" err="1"/>
              <a:t>메소드를</a:t>
            </a:r>
            <a:r>
              <a:rPr lang="ko-KR" altLang="en-US" dirty="0"/>
              <a:t> 불렀던 곳으로 돌아가는 </a:t>
            </a:r>
            <a:r>
              <a:rPr lang="en-US" altLang="ko-KR" dirty="0"/>
              <a:t>return 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1871663"/>
            <a:ext cx="481965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345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기타 </a:t>
            </a:r>
            <a:r>
              <a:rPr lang="ko-KR" altLang="en-US" dirty="0" err="1"/>
              <a:t>제어문</a:t>
            </a:r>
            <a:r>
              <a:rPr lang="en-US" altLang="ko-KR" dirty="0"/>
              <a:t>(13)</a:t>
            </a:r>
            <a:endParaRPr lang="ko-KR" alt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169" y="786126"/>
            <a:ext cx="7554181" cy="391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13" y="4722775"/>
            <a:ext cx="7362942" cy="172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2150" y="1658375"/>
            <a:ext cx="2714124" cy="1589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528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while </a:t>
            </a:r>
            <a:r>
              <a:rPr lang="ko-KR" altLang="en-US" dirty="0"/>
              <a:t>문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511" y="683696"/>
            <a:ext cx="7335814" cy="4069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508" y="4869159"/>
            <a:ext cx="6419877" cy="1845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458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while </a:t>
            </a:r>
            <a:r>
              <a:rPr lang="ko-KR" altLang="en-US" dirty="0"/>
              <a:t>문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7-1]</a:t>
            </a:r>
            <a:r>
              <a:rPr lang="ko-KR" altLang="en-US" dirty="0"/>
              <a:t>은 </a:t>
            </a:r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6-2]</a:t>
            </a:r>
            <a:r>
              <a:rPr lang="ko-KR" altLang="en-US" dirty="0"/>
              <a:t>의 </a:t>
            </a:r>
            <a:r>
              <a:rPr lang="en-US" altLang="ko-KR" dirty="0"/>
              <a:t>‘for (</a:t>
            </a:r>
            <a:r>
              <a:rPr lang="en-US" altLang="ko-KR" dirty="0" err="1"/>
              <a:t>i</a:t>
            </a:r>
            <a:r>
              <a:rPr lang="en-US" altLang="ko-KR" dirty="0"/>
              <a:t>=0 ; </a:t>
            </a:r>
            <a:r>
              <a:rPr lang="en-US" altLang="ko-KR" dirty="0" err="1"/>
              <a:t>i</a:t>
            </a:r>
            <a:r>
              <a:rPr lang="en-US" altLang="ko-KR" dirty="0"/>
              <a:t>&lt;5 ; </a:t>
            </a:r>
            <a:r>
              <a:rPr lang="en-US" altLang="ko-KR" dirty="0" err="1"/>
              <a:t>i</a:t>
            </a:r>
            <a:r>
              <a:rPr lang="en-US" altLang="ko-KR" dirty="0"/>
              <a:t>++)’  </a:t>
            </a:r>
            <a:r>
              <a:rPr lang="ko-KR" altLang="en-US" dirty="0"/>
              <a:t>문을 </a:t>
            </a:r>
            <a:r>
              <a:rPr lang="en-US" altLang="ko-KR" dirty="0"/>
              <a:t>while</a:t>
            </a:r>
            <a:r>
              <a:rPr lang="ko-KR" altLang="en-US" dirty="0"/>
              <a:t>문으로 바꾼 것임</a:t>
            </a:r>
            <a:r>
              <a:rPr lang="en-US" altLang="ko-KR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947863"/>
            <a:ext cx="37147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620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while </a:t>
            </a:r>
            <a:r>
              <a:rPr lang="ko-KR" altLang="en-US" dirty="0"/>
              <a:t>문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126" y="675306"/>
            <a:ext cx="6615735" cy="365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17" y="4410721"/>
            <a:ext cx="6630244" cy="96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515" y="5409220"/>
            <a:ext cx="6898145" cy="1321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57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while </a:t>
            </a:r>
            <a:r>
              <a:rPr lang="ko-KR" altLang="en-US" dirty="0"/>
              <a:t>문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무한 루프를 위한 </a:t>
            </a:r>
            <a:r>
              <a:rPr lang="en-US" altLang="ko-KR" dirty="0"/>
              <a:t>while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무한 루프를 적용하려면 </a:t>
            </a:r>
            <a:r>
              <a:rPr lang="en-US" altLang="ko-KR" dirty="0"/>
              <a:t>while (</a:t>
            </a:r>
            <a:r>
              <a:rPr lang="ko-KR" altLang="en-US" dirty="0" err="1"/>
              <a:t>조건식</a:t>
            </a:r>
            <a:r>
              <a:rPr lang="en-US" altLang="ko-KR" dirty="0"/>
              <a:t>)</a:t>
            </a:r>
            <a:r>
              <a:rPr lang="ko-KR" altLang="en-US" dirty="0"/>
              <a:t>이 무조건 참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while (true)</a:t>
            </a:r>
            <a:r>
              <a:rPr lang="ko-KR" altLang="en-US" dirty="0"/>
              <a:t>라고 쓰면 이는 </a:t>
            </a:r>
            <a:r>
              <a:rPr lang="en-US" altLang="ko-KR" dirty="0"/>
              <a:t>for (;;)</a:t>
            </a:r>
            <a:r>
              <a:rPr lang="ko-KR" altLang="en-US" dirty="0"/>
              <a:t>과 동일한 기능 임</a:t>
            </a: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2" y="2393885"/>
            <a:ext cx="353377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58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while </a:t>
            </a:r>
            <a:r>
              <a:rPr lang="ko-KR" altLang="en-US" dirty="0"/>
              <a:t>문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515" y="683695"/>
            <a:ext cx="6360049" cy="435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78" y="5094185"/>
            <a:ext cx="6435714" cy="93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7205" y="1268760"/>
            <a:ext cx="2478056" cy="238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3735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while </a:t>
            </a:r>
            <a:r>
              <a:rPr lang="ko-KR" altLang="en-US" dirty="0"/>
              <a:t>문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525" y="773705"/>
            <a:ext cx="7089543" cy="535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202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while </a:t>
            </a:r>
            <a:r>
              <a:rPr lang="ko-KR" altLang="en-US" dirty="0"/>
              <a:t>문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530" y="796481"/>
            <a:ext cx="7323288" cy="5242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6106523"/>
            <a:ext cx="7290810" cy="427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5915358"/>
      </p:ext>
    </p:extLst>
  </p:cSld>
  <p:clrMapOvr>
    <a:masterClrMapping/>
  </p:clrMapOvr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1356</TotalTime>
  <Words>631</Words>
  <Application>Microsoft Office PowerPoint</Application>
  <PresentationFormat>화면 슬라이드 쇼(4:3)</PresentationFormat>
  <Paragraphs>54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Wingdings</vt:lpstr>
      <vt:lpstr>ch01_JAVA 들여다보기</vt:lpstr>
      <vt:lpstr>PowerPoint 프레젠테이션</vt:lpstr>
      <vt:lpstr>Section 01 while 문(1)</vt:lpstr>
      <vt:lpstr>Section 01 while 문(2)</vt:lpstr>
      <vt:lpstr>Section 01 while 문(3)</vt:lpstr>
      <vt:lpstr>Section 01 while 문(4)</vt:lpstr>
      <vt:lpstr>Section 01 while 문(5)</vt:lpstr>
      <vt:lpstr>Section 01 while 문(6)</vt:lpstr>
      <vt:lpstr>Section 01 while 문(7)</vt:lpstr>
      <vt:lpstr>Section 01 while 문(8)</vt:lpstr>
      <vt:lpstr>Section 01 while 문(9)</vt:lpstr>
      <vt:lpstr>Section 02 do~while 문(1)</vt:lpstr>
      <vt:lpstr>Section 02 do~while 문(2)</vt:lpstr>
      <vt:lpstr>Section 02 do~while 문(3)</vt:lpstr>
      <vt:lpstr>Section 02 do~while 문(4)</vt:lpstr>
      <vt:lpstr>Section 02 do~while 문(5)</vt:lpstr>
      <vt:lpstr>Section 03 기타 제어문(1)</vt:lpstr>
      <vt:lpstr>Section 03 기타 제어문(2)</vt:lpstr>
      <vt:lpstr>Section 03 기타 제어문(3)</vt:lpstr>
      <vt:lpstr>Section 03 기타 제어문(4)</vt:lpstr>
      <vt:lpstr>Section 03 기타 제어문(5)</vt:lpstr>
      <vt:lpstr>Section 03 기타 제어문(6)</vt:lpstr>
      <vt:lpstr>Section 03 기타 제어문(7)</vt:lpstr>
      <vt:lpstr>Section 03 기타 제어문(8)</vt:lpstr>
      <vt:lpstr>Section 03 기타 제어문(9)</vt:lpstr>
      <vt:lpstr>Section 03 기타 제어문(10)</vt:lpstr>
      <vt:lpstr>Section 03 기타 제어문(11)</vt:lpstr>
      <vt:lpstr>Section 03 기타 제어문(12)</vt:lpstr>
      <vt:lpstr>Section 03 기타 제어문(13)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이협건</cp:lastModifiedBy>
  <cp:revision>216</cp:revision>
  <dcterms:created xsi:type="dcterms:W3CDTF">2012-07-23T02:34:37Z</dcterms:created>
  <dcterms:modified xsi:type="dcterms:W3CDTF">2023-02-06T05:54:32Z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