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8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44" r:id="rId10"/>
    <p:sldId id="588" r:id="rId11"/>
    <p:sldId id="589" r:id="rId12"/>
    <p:sldId id="580" r:id="rId13"/>
    <p:sldId id="582" r:id="rId14"/>
    <p:sldId id="545" r:id="rId15"/>
    <p:sldId id="577" r:id="rId16"/>
    <p:sldId id="578" r:id="rId17"/>
    <p:sldId id="546" r:id="rId18"/>
    <p:sldId id="579" r:id="rId19"/>
    <p:sldId id="548" r:id="rId20"/>
    <p:sldId id="549" r:id="rId21"/>
    <p:sldId id="550" r:id="rId22"/>
    <p:sldId id="551" r:id="rId23"/>
    <p:sldId id="595" r:id="rId24"/>
    <p:sldId id="553" r:id="rId25"/>
    <p:sldId id="594" r:id="rId26"/>
    <p:sldId id="552" r:id="rId27"/>
    <p:sldId id="554" r:id="rId28"/>
    <p:sldId id="555" r:id="rId29"/>
    <p:sldId id="596" r:id="rId30"/>
    <p:sldId id="559" r:id="rId31"/>
    <p:sldId id="560" r:id="rId32"/>
    <p:sldId id="557" r:id="rId33"/>
    <p:sldId id="583" r:id="rId34"/>
    <p:sldId id="584" r:id="rId35"/>
    <p:sldId id="558" r:id="rId36"/>
    <p:sldId id="586" r:id="rId37"/>
    <p:sldId id="598" r:id="rId38"/>
    <p:sldId id="599" r:id="rId39"/>
    <p:sldId id="600" r:id="rId40"/>
    <p:sldId id="601" r:id="rId41"/>
    <p:sldId id="602" r:id="rId42"/>
    <p:sldId id="603" r:id="rId43"/>
    <p:sldId id="604" r:id="rId44"/>
    <p:sldId id="605" r:id="rId45"/>
    <p:sldId id="606" r:id="rId46"/>
    <p:sldId id="607" r:id="rId47"/>
    <p:sldId id="565" r:id="rId48"/>
    <p:sldId id="566" r:id="rId49"/>
    <p:sldId id="593" r:id="rId50"/>
    <p:sldId id="597" r:id="rId51"/>
    <p:sldId id="567" r:id="rId52"/>
    <p:sldId id="539" r:id="rId53"/>
    <p:sldId id="265" r:id="rId54"/>
  </p:sldIdLst>
  <p:sldSz cx="9144000" cy="6858000" type="screen4x3"/>
  <p:notesSz cx="6858000" cy="9144000"/>
  <p:defaultTextStyle>
    <a:defPPr>
      <a:defRPr lang="ko-KR"/>
    </a:defPPr>
    <a:lvl1pPr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3300"/>
    <a:srgbClr val="0000FF"/>
    <a:srgbClr val="FF9999"/>
    <a:srgbClr val="FF0000"/>
    <a:srgbClr val="C0C0C0"/>
    <a:srgbClr val="FFFF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72B4-143A-4413-908D-31AF2DD2B5B4}" v="180" dt="2023-01-31T15:23:35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87777" autoAdjust="0"/>
  </p:normalViewPr>
  <p:slideViewPr>
    <p:cSldViewPr>
      <p:cViewPr varScale="1">
        <p:scale>
          <a:sx n="114" d="100"/>
          <a:sy n="114" d="100"/>
        </p:scale>
        <p:origin x="780" y="96"/>
      </p:cViewPr>
      <p:guideLst>
        <p:guide orient="horz" pos="2795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협건" userId="1e6e3539-6b85-4c48-a11c-8039a8a1009e" providerId="ADAL" clId="{2E7472B4-143A-4413-908D-31AF2DD2B5B4}"/>
    <pc:docChg chg="undo custSel addSld delSld modSld sldOrd">
      <pc:chgData name="이협건" userId="1e6e3539-6b85-4c48-a11c-8039a8a1009e" providerId="ADAL" clId="{2E7472B4-143A-4413-908D-31AF2DD2B5B4}" dt="2023-01-31T15:24:01.451" v="2309" actId="47"/>
      <pc:docMkLst>
        <pc:docMk/>
      </pc:docMkLst>
      <pc:sldChg chg="addSp delSp modSp mod">
        <pc:chgData name="이협건" userId="1e6e3539-6b85-4c48-a11c-8039a8a1009e" providerId="ADAL" clId="{2E7472B4-143A-4413-908D-31AF2DD2B5B4}" dt="2023-01-31T14:47:44.811" v="440" actId="1038"/>
        <pc:sldMkLst>
          <pc:docMk/>
          <pc:sldMk cId="1211066251" sldId="551"/>
        </pc:sldMkLst>
        <pc:spChg chg="add mod">
          <ac:chgData name="이협건" userId="1e6e3539-6b85-4c48-a11c-8039a8a1009e" providerId="ADAL" clId="{2E7472B4-143A-4413-908D-31AF2DD2B5B4}" dt="2023-01-31T14:47:44.811" v="440" actId="1038"/>
          <ac:spMkLst>
            <pc:docMk/>
            <pc:sldMk cId="1211066251" sldId="551"/>
            <ac:spMk id="6" creationId="{74632F29-74FC-D980-4790-637BED05184B}"/>
          </ac:spMkLst>
        </pc:spChg>
        <pc:spChg chg="del">
          <ac:chgData name="이협건" userId="1e6e3539-6b85-4c48-a11c-8039a8a1009e" providerId="ADAL" clId="{2E7472B4-143A-4413-908D-31AF2DD2B5B4}" dt="2023-01-31T14:47:17.388" v="416" actId="21"/>
          <ac:spMkLst>
            <pc:docMk/>
            <pc:sldMk cId="1211066251" sldId="551"/>
            <ac:spMk id="9" creationId="{28F1B305-29A0-8C26-82C1-FE36CB9F0281}"/>
          </ac:spMkLst>
        </pc:spChg>
        <pc:spChg chg="add mod">
          <ac:chgData name="이협건" userId="1e6e3539-6b85-4c48-a11c-8039a8a1009e" providerId="ADAL" clId="{2E7472B4-143A-4413-908D-31AF2DD2B5B4}" dt="2023-01-31T14:47:44.811" v="440" actId="1038"/>
          <ac:spMkLst>
            <pc:docMk/>
            <pc:sldMk cId="1211066251" sldId="551"/>
            <ac:spMk id="10" creationId="{A9C9D47B-B2E9-344C-1971-0D4F004CC0A1}"/>
          </ac:spMkLst>
        </pc:spChg>
        <pc:spChg chg="del">
          <ac:chgData name="이협건" userId="1e6e3539-6b85-4c48-a11c-8039a8a1009e" providerId="ADAL" clId="{2E7472B4-143A-4413-908D-31AF2DD2B5B4}" dt="2023-01-31T14:47:17.388" v="416" actId="21"/>
          <ac:spMkLst>
            <pc:docMk/>
            <pc:sldMk cId="1211066251" sldId="551"/>
            <ac:spMk id="14" creationId="{1ACDB616-69A7-AFD4-F4DC-97018C3E6AAE}"/>
          </ac:spMkLst>
        </pc:spChg>
        <pc:picChg chg="add mod">
          <ac:chgData name="이협건" userId="1e6e3539-6b85-4c48-a11c-8039a8a1009e" providerId="ADAL" clId="{2E7472B4-143A-4413-908D-31AF2DD2B5B4}" dt="2023-01-31T14:47:44.811" v="440" actId="1038"/>
          <ac:picMkLst>
            <pc:docMk/>
            <pc:sldMk cId="1211066251" sldId="551"/>
            <ac:picMk id="4" creationId="{D6AD2BD2-16BF-9AA7-5A09-BDCB58318602}"/>
          </ac:picMkLst>
        </pc:picChg>
        <pc:picChg chg="del">
          <ac:chgData name="이협건" userId="1e6e3539-6b85-4c48-a11c-8039a8a1009e" providerId="ADAL" clId="{2E7472B4-143A-4413-908D-31AF2DD2B5B4}" dt="2023-01-31T14:47:29.048" v="433" actId="478"/>
          <ac:picMkLst>
            <pc:docMk/>
            <pc:sldMk cId="1211066251" sldId="551"/>
            <ac:picMk id="5" creationId="{75EF4E21-DDDE-2F29-3F5D-18B01A5963A4}"/>
          </ac:picMkLst>
        </pc:picChg>
        <pc:picChg chg="del">
          <ac:chgData name="이협건" userId="1e6e3539-6b85-4c48-a11c-8039a8a1009e" providerId="ADAL" clId="{2E7472B4-143A-4413-908D-31AF2DD2B5B4}" dt="2023-01-31T14:47:10.635" v="412" actId="478"/>
          <ac:picMkLst>
            <pc:docMk/>
            <pc:sldMk cId="1211066251" sldId="551"/>
            <ac:picMk id="7" creationId="{EAFFDF1A-8A61-107E-B692-DDA6C554195B}"/>
          </ac:picMkLst>
        </pc:picChg>
        <pc:picChg chg="add mod">
          <ac:chgData name="이협건" userId="1e6e3539-6b85-4c48-a11c-8039a8a1009e" providerId="ADAL" clId="{2E7472B4-143A-4413-908D-31AF2DD2B5B4}" dt="2023-01-31T14:47:44.811" v="440" actId="1038"/>
          <ac:picMkLst>
            <pc:docMk/>
            <pc:sldMk cId="1211066251" sldId="551"/>
            <ac:picMk id="12" creationId="{DDDAA106-90F6-4AA1-F70D-BA7471EEF6C9}"/>
          </ac:picMkLst>
        </pc:picChg>
      </pc:sldChg>
      <pc:sldChg chg="addSp delSp modSp mod">
        <pc:chgData name="이협건" userId="1e6e3539-6b85-4c48-a11c-8039a8a1009e" providerId="ADAL" clId="{2E7472B4-143A-4413-908D-31AF2DD2B5B4}" dt="2023-01-31T14:50:38.071" v="651" actId="1076"/>
        <pc:sldMkLst>
          <pc:docMk/>
          <pc:sldMk cId="3100531230" sldId="552"/>
        </pc:sldMkLst>
        <pc:spChg chg="add mod">
          <ac:chgData name="이협건" userId="1e6e3539-6b85-4c48-a11c-8039a8a1009e" providerId="ADAL" clId="{2E7472B4-143A-4413-908D-31AF2DD2B5B4}" dt="2023-01-31T14:50:17.583" v="646" actId="1035"/>
          <ac:spMkLst>
            <pc:docMk/>
            <pc:sldMk cId="3100531230" sldId="552"/>
            <ac:spMk id="5" creationId="{65C36204-BA06-A58C-1F2F-C92C2993DE24}"/>
          </ac:spMkLst>
        </pc:spChg>
        <pc:spChg chg="add mod">
          <ac:chgData name="이협건" userId="1e6e3539-6b85-4c48-a11c-8039a8a1009e" providerId="ADAL" clId="{2E7472B4-143A-4413-908D-31AF2DD2B5B4}" dt="2023-01-31T14:50:17.583" v="646" actId="1035"/>
          <ac:spMkLst>
            <pc:docMk/>
            <pc:sldMk cId="3100531230" sldId="552"/>
            <ac:spMk id="6" creationId="{759D0B28-11B5-3BEF-E12A-C0E84B2C20F9}"/>
          </ac:spMkLst>
        </pc:spChg>
        <pc:spChg chg="del">
          <ac:chgData name="이협건" userId="1e6e3539-6b85-4c48-a11c-8039a8a1009e" providerId="ADAL" clId="{2E7472B4-143A-4413-908D-31AF2DD2B5B4}" dt="2023-01-31T14:50:14.548" v="638" actId="478"/>
          <ac:spMkLst>
            <pc:docMk/>
            <pc:sldMk cId="3100531230" sldId="552"/>
            <ac:spMk id="10" creationId="{935FB59F-B840-E700-4383-DB38D581DBF8}"/>
          </ac:spMkLst>
        </pc:spChg>
        <pc:spChg chg="del">
          <ac:chgData name="이협건" userId="1e6e3539-6b85-4c48-a11c-8039a8a1009e" providerId="ADAL" clId="{2E7472B4-143A-4413-908D-31AF2DD2B5B4}" dt="2023-01-31T14:50:14.548" v="638" actId="478"/>
          <ac:spMkLst>
            <pc:docMk/>
            <pc:sldMk cId="3100531230" sldId="552"/>
            <ac:spMk id="13" creationId="{F1A7DF7A-4AA9-D502-49D7-B6D23EF95A2A}"/>
          </ac:spMkLst>
        </pc:spChg>
        <pc:picChg chg="add mod">
          <ac:chgData name="이협건" userId="1e6e3539-6b85-4c48-a11c-8039a8a1009e" providerId="ADAL" clId="{2E7472B4-143A-4413-908D-31AF2DD2B5B4}" dt="2023-01-31T14:50:12.135" v="637"/>
          <ac:picMkLst>
            <pc:docMk/>
            <pc:sldMk cId="3100531230" sldId="552"/>
            <ac:picMk id="4" creationId="{F3454CB0-C71C-85CD-4680-52FB5DD67AFA}"/>
          </ac:picMkLst>
        </pc:picChg>
        <pc:picChg chg="add mod">
          <ac:chgData name="이협건" userId="1e6e3539-6b85-4c48-a11c-8039a8a1009e" providerId="ADAL" clId="{2E7472B4-143A-4413-908D-31AF2DD2B5B4}" dt="2023-01-31T14:50:38.071" v="651" actId="1076"/>
          <ac:picMkLst>
            <pc:docMk/>
            <pc:sldMk cId="3100531230" sldId="552"/>
            <ac:picMk id="8" creationId="{F1ED621D-AACA-A5AE-A09F-D82671653771}"/>
          </ac:picMkLst>
        </pc:picChg>
        <pc:picChg chg="del">
          <ac:chgData name="이협건" userId="1e6e3539-6b85-4c48-a11c-8039a8a1009e" providerId="ADAL" clId="{2E7472B4-143A-4413-908D-31AF2DD2B5B4}" dt="2023-01-31T14:49:45.315" v="636" actId="478"/>
          <ac:picMkLst>
            <pc:docMk/>
            <pc:sldMk cId="3100531230" sldId="552"/>
            <ac:picMk id="9" creationId="{1F8AF955-D404-7EBC-78A2-7B628E61A892}"/>
          </ac:picMkLst>
        </pc:picChg>
        <pc:picChg chg="del">
          <ac:chgData name="이협건" userId="1e6e3539-6b85-4c48-a11c-8039a8a1009e" providerId="ADAL" clId="{2E7472B4-143A-4413-908D-31AF2DD2B5B4}" dt="2023-01-31T14:50:18.939" v="647" actId="478"/>
          <ac:picMkLst>
            <pc:docMk/>
            <pc:sldMk cId="3100531230" sldId="552"/>
            <ac:picMk id="12" creationId="{A6E78FF8-70ED-4FF1-D73E-FD0738779A98}"/>
          </ac:picMkLst>
        </pc:picChg>
      </pc:sldChg>
      <pc:sldChg chg="addSp delSp modSp mod">
        <pc:chgData name="이협건" userId="1e6e3539-6b85-4c48-a11c-8039a8a1009e" providerId="ADAL" clId="{2E7472B4-143A-4413-908D-31AF2DD2B5B4}" dt="2023-01-31T14:48:46.068" v="468" actId="1076"/>
        <pc:sldMkLst>
          <pc:docMk/>
          <pc:sldMk cId="3056812378" sldId="553"/>
        </pc:sldMkLst>
        <pc:spChg chg="add mod">
          <ac:chgData name="이협건" userId="1e6e3539-6b85-4c48-a11c-8039a8a1009e" providerId="ADAL" clId="{2E7472B4-143A-4413-908D-31AF2DD2B5B4}" dt="2023-01-31T14:48:21.061" v="462" actId="14100"/>
          <ac:spMkLst>
            <pc:docMk/>
            <pc:sldMk cId="3056812378" sldId="553"/>
            <ac:spMk id="5" creationId="{743F6383-7937-B17B-3842-4ADFBFBA813F}"/>
          </ac:spMkLst>
        </pc:spChg>
        <pc:spChg chg="add mod">
          <ac:chgData name="이협건" userId="1e6e3539-6b85-4c48-a11c-8039a8a1009e" providerId="ADAL" clId="{2E7472B4-143A-4413-908D-31AF2DD2B5B4}" dt="2023-01-31T14:48:23.307" v="463" actId="1076"/>
          <ac:spMkLst>
            <pc:docMk/>
            <pc:sldMk cId="3056812378" sldId="553"/>
            <ac:spMk id="6" creationId="{4410F418-BE01-3B41-2520-8A3095660381}"/>
          </ac:spMkLst>
        </pc:spChg>
        <pc:spChg chg="del">
          <ac:chgData name="이협건" userId="1e6e3539-6b85-4c48-a11c-8039a8a1009e" providerId="ADAL" clId="{2E7472B4-143A-4413-908D-31AF2DD2B5B4}" dt="2023-01-31T14:48:14.144" v="445" actId="21"/>
          <ac:spMkLst>
            <pc:docMk/>
            <pc:sldMk cId="3056812378" sldId="553"/>
            <ac:spMk id="11" creationId="{BA8B124B-0A49-2A88-A6D9-DC66CF8BBB2E}"/>
          </ac:spMkLst>
        </pc:spChg>
        <pc:spChg chg="del">
          <ac:chgData name="이협건" userId="1e6e3539-6b85-4c48-a11c-8039a8a1009e" providerId="ADAL" clId="{2E7472B4-143A-4413-908D-31AF2DD2B5B4}" dt="2023-01-31T14:48:14.144" v="445" actId="21"/>
          <ac:spMkLst>
            <pc:docMk/>
            <pc:sldMk cId="3056812378" sldId="553"/>
            <ac:spMk id="12" creationId="{BA9B2FE3-4169-48AD-074C-AE103E8EAFDA}"/>
          </ac:spMkLst>
        </pc:spChg>
        <pc:picChg chg="add mod">
          <ac:chgData name="이협건" userId="1e6e3539-6b85-4c48-a11c-8039a8a1009e" providerId="ADAL" clId="{2E7472B4-143A-4413-908D-31AF2DD2B5B4}" dt="2023-01-31T14:48:12.139" v="444" actId="208"/>
          <ac:picMkLst>
            <pc:docMk/>
            <pc:sldMk cId="3056812378" sldId="553"/>
            <ac:picMk id="4" creationId="{EE03D030-E12D-29E4-2DF8-B1FBFD79BA21}"/>
          </ac:picMkLst>
        </pc:picChg>
        <pc:picChg chg="del">
          <ac:chgData name="이협건" userId="1e6e3539-6b85-4c48-a11c-8039a8a1009e" providerId="ADAL" clId="{2E7472B4-143A-4413-908D-31AF2DD2B5B4}" dt="2023-01-31T14:48:24.339" v="464" actId="478"/>
          <ac:picMkLst>
            <pc:docMk/>
            <pc:sldMk cId="3056812378" sldId="553"/>
            <ac:picMk id="8" creationId="{78C87471-1F1D-F14E-3E87-B5E3AE195AE6}"/>
          </ac:picMkLst>
        </pc:picChg>
        <pc:picChg chg="add mod">
          <ac:chgData name="이협건" userId="1e6e3539-6b85-4c48-a11c-8039a8a1009e" providerId="ADAL" clId="{2E7472B4-143A-4413-908D-31AF2DD2B5B4}" dt="2023-01-31T14:48:46.068" v="468" actId="1076"/>
          <ac:picMkLst>
            <pc:docMk/>
            <pc:sldMk cId="3056812378" sldId="553"/>
            <ac:picMk id="9" creationId="{4A95583E-082E-7EB1-CAC6-D70E28EE9430}"/>
          </ac:picMkLst>
        </pc:picChg>
        <pc:picChg chg="del">
          <ac:chgData name="이협건" userId="1e6e3539-6b85-4c48-a11c-8039a8a1009e" providerId="ADAL" clId="{2E7472B4-143A-4413-908D-31AF2DD2B5B4}" dt="2023-01-31T14:48:07.867" v="441" actId="478"/>
          <ac:picMkLst>
            <pc:docMk/>
            <pc:sldMk cId="3056812378" sldId="553"/>
            <ac:picMk id="10" creationId="{99EB8418-80A3-8C1A-D075-B3035A7D8DE2}"/>
          </ac:picMkLst>
        </pc:picChg>
      </pc:sldChg>
      <pc:sldChg chg="addSp delSp modSp mod">
        <pc:chgData name="이협건" userId="1e6e3539-6b85-4c48-a11c-8039a8a1009e" providerId="ADAL" clId="{2E7472B4-143A-4413-908D-31AF2DD2B5B4}" dt="2023-01-31T14:52:17.973" v="705" actId="1076"/>
        <pc:sldMkLst>
          <pc:docMk/>
          <pc:sldMk cId="4100126289" sldId="554"/>
        </pc:sldMkLst>
        <pc:spChg chg="del">
          <ac:chgData name="이협건" userId="1e6e3539-6b85-4c48-a11c-8039a8a1009e" providerId="ADAL" clId="{2E7472B4-143A-4413-908D-31AF2DD2B5B4}" dt="2023-01-31T14:50:51.788" v="653" actId="478"/>
          <ac:spMkLst>
            <pc:docMk/>
            <pc:sldMk cId="4100126289" sldId="554"/>
            <ac:spMk id="4" creationId="{9DCA2DB3-DEC9-FFC2-EDD3-DEC15A3E2BB2}"/>
          </ac:spMkLst>
        </pc:spChg>
        <pc:spChg chg="del">
          <ac:chgData name="이협건" userId="1e6e3539-6b85-4c48-a11c-8039a8a1009e" providerId="ADAL" clId="{2E7472B4-143A-4413-908D-31AF2DD2B5B4}" dt="2023-01-31T14:50:51.788" v="653" actId="478"/>
          <ac:spMkLst>
            <pc:docMk/>
            <pc:sldMk cId="4100126289" sldId="554"/>
            <ac:spMk id="6" creationId="{435C7225-E872-CC20-1405-A3564E5E56DA}"/>
          </ac:spMkLst>
        </pc:spChg>
        <pc:spChg chg="del">
          <ac:chgData name="이협건" userId="1e6e3539-6b85-4c48-a11c-8039a8a1009e" providerId="ADAL" clId="{2E7472B4-143A-4413-908D-31AF2DD2B5B4}" dt="2023-01-31T14:50:51.788" v="653" actId="478"/>
          <ac:spMkLst>
            <pc:docMk/>
            <pc:sldMk cId="4100126289" sldId="554"/>
            <ac:spMk id="7" creationId="{9A3590F9-9580-01ED-645C-7390FF64A52A}"/>
          </ac:spMkLst>
        </pc:spChg>
        <pc:spChg chg="add mod">
          <ac:chgData name="이협건" userId="1e6e3539-6b85-4c48-a11c-8039a8a1009e" providerId="ADAL" clId="{2E7472B4-143A-4413-908D-31AF2DD2B5B4}" dt="2023-01-31T14:50:56.356" v="660" actId="1036"/>
          <ac:spMkLst>
            <pc:docMk/>
            <pc:sldMk cId="4100126289" sldId="554"/>
            <ac:spMk id="8" creationId="{ACCF580A-696D-1731-16B1-8C908FB1FE24}"/>
          </ac:spMkLst>
        </pc:spChg>
        <pc:spChg chg="add mod">
          <ac:chgData name="이협건" userId="1e6e3539-6b85-4c48-a11c-8039a8a1009e" providerId="ADAL" clId="{2E7472B4-143A-4413-908D-31AF2DD2B5B4}" dt="2023-01-31T14:50:56.356" v="660" actId="1036"/>
          <ac:spMkLst>
            <pc:docMk/>
            <pc:sldMk cId="4100126289" sldId="554"/>
            <ac:spMk id="9" creationId="{D701CA11-DC19-3465-32F2-B2E0A82117AC}"/>
          </ac:spMkLst>
        </pc:spChg>
        <pc:spChg chg="add mod">
          <ac:chgData name="이협건" userId="1e6e3539-6b85-4c48-a11c-8039a8a1009e" providerId="ADAL" clId="{2E7472B4-143A-4413-908D-31AF2DD2B5B4}" dt="2023-01-31T14:50:56.356" v="660" actId="1036"/>
          <ac:spMkLst>
            <pc:docMk/>
            <pc:sldMk cId="4100126289" sldId="554"/>
            <ac:spMk id="10" creationId="{75ED07BE-4F21-BF4E-D0A3-BFEB4D423379}"/>
          </ac:spMkLst>
        </pc:spChg>
        <pc:spChg chg="add mod">
          <ac:chgData name="이협건" userId="1e6e3539-6b85-4c48-a11c-8039a8a1009e" providerId="ADAL" clId="{2E7472B4-143A-4413-908D-31AF2DD2B5B4}" dt="2023-01-31T14:50:56.356" v="660" actId="1036"/>
          <ac:spMkLst>
            <pc:docMk/>
            <pc:sldMk cId="4100126289" sldId="554"/>
            <ac:spMk id="11" creationId="{93986FCE-A442-EC92-ED19-451B5CDC2085}"/>
          </ac:spMkLst>
        </pc:spChg>
        <pc:spChg chg="del">
          <ac:chgData name="이협건" userId="1e6e3539-6b85-4c48-a11c-8039a8a1009e" providerId="ADAL" clId="{2E7472B4-143A-4413-908D-31AF2DD2B5B4}" dt="2023-01-31T14:50:51.788" v="653" actId="478"/>
          <ac:spMkLst>
            <pc:docMk/>
            <pc:sldMk cId="4100126289" sldId="554"/>
            <ac:spMk id="15" creationId="{6411E3F3-A6A9-074C-7095-3248500593D7}"/>
          </ac:spMkLst>
        </pc:spChg>
        <pc:spChg chg="add">
          <ac:chgData name="이협건" userId="1e6e3539-6b85-4c48-a11c-8039a8a1009e" providerId="ADAL" clId="{2E7472B4-143A-4413-908D-31AF2DD2B5B4}" dt="2023-01-31T14:51:45.235" v="670" actId="11529"/>
          <ac:spMkLst>
            <pc:docMk/>
            <pc:sldMk cId="4100126289" sldId="554"/>
            <ac:spMk id="17" creationId="{D70ACBC3-F506-5143-C0D2-4FB266D76C64}"/>
          </ac:spMkLst>
        </pc:spChg>
        <pc:spChg chg="add mod">
          <ac:chgData name="이협건" userId="1e6e3539-6b85-4c48-a11c-8039a8a1009e" providerId="ADAL" clId="{2E7472B4-143A-4413-908D-31AF2DD2B5B4}" dt="2023-01-31T14:51:54.416" v="672" actId="207"/>
          <ac:spMkLst>
            <pc:docMk/>
            <pc:sldMk cId="4100126289" sldId="554"/>
            <ac:spMk id="18" creationId="{2CF2A1D3-B498-9144-018C-D0023FF2072B}"/>
          </ac:spMkLst>
        </pc:spChg>
        <pc:spChg chg="add mod">
          <ac:chgData name="이협건" userId="1e6e3539-6b85-4c48-a11c-8039a8a1009e" providerId="ADAL" clId="{2E7472B4-143A-4413-908D-31AF2DD2B5B4}" dt="2023-01-31T14:52:17.973" v="705" actId="1076"/>
          <ac:spMkLst>
            <pc:docMk/>
            <pc:sldMk cId="4100126289" sldId="554"/>
            <ac:spMk id="20" creationId="{7C834565-B48B-71C4-52C8-333DDB53E061}"/>
          </ac:spMkLst>
        </pc:spChg>
        <pc:picChg chg="add mod">
          <ac:chgData name="이협건" userId="1e6e3539-6b85-4c48-a11c-8039a8a1009e" providerId="ADAL" clId="{2E7472B4-143A-4413-908D-31AF2DD2B5B4}" dt="2023-01-31T14:50:52.838" v="654"/>
          <ac:picMkLst>
            <pc:docMk/>
            <pc:sldMk cId="4100126289" sldId="554"/>
            <ac:picMk id="3" creationId="{7391A594-1507-DDEB-2403-069C27FE5B47}"/>
          </ac:picMkLst>
        </pc:picChg>
        <pc:picChg chg="del">
          <ac:chgData name="이협건" userId="1e6e3539-6b85-4c48-a11c-8039a8a1009e" providerId="ADAL" clId="{2E7472B4-143A-4413-908D-31AF2DD2B5B4}" dt="2023-01-31T14:50:50.973" v="652" actId="478"/>
          <ac:picMkLst>
            <pc:docMk/>
            <pc:sldMk cId="4100126289" sldId="554"/>
            <ac:picMk id="5" creationId="{5601B18F-5A95-AC2F-E197-F7DED301EA51}"/>
          </ac:picMkLst>
        </pc:picChg>
        <pc:picChg chg="add mod">
          <ac:chgData name="이협건" userId="1e6e3539-6b85-4c48-a11c-8039a8a1009e" providerId="ADAL" clId="{2E7472B4-143A-4413-908D-31AF2DD2B5B4}" dt="2023-01-31T14:51:21.381" v="665" actId="208"/>
          <ac:picMkLst>
            <pc:docMk/>
            <pc:sldMk cId="4100126289" sldId="554"/>
            <ac:picMk id="13" creationId="{A486B919-4175-72AE-834F-86A202344C08}"/>
          </ac:picMkLst>
        </pc:picChg>
        <pc:picChg chg="add mod">
          <ac:chgData name="이협건" userId="1e6e3539-6b85-4c48-a11c-8039a8a1009e" providerId="ADAL" clId="{2E7472B4-143A-4413-908D-31AF2DD2B5B4}" dt="2023-01-31T14:51:40.553" v="669" actId="1076"/>
          <ac:picMkLst>
            <pc:docMk/>
            <pc:sldMk cId="4100126289" sldId="554"/>
            <ac:picMk id="16" creationId="{34D87B0F-2B1F-A296-98BA-DD722B4ED452}"/>
          </ac:picMkLst>
        </pc:picChg>
        <pc:picChg chg="del">
          <ac:chgData name="이협건" userId="1e6e3539-6b85-4c48-a11c-8039a8a1009e" providerId="ADAL" clId="{2E7472B4-143A-4413-908D-31AF2DD2B5B4}" dt="2023-01-31T14:50:58.253" v="661" actId="478"/>
          <ac:picMkLst>
            <pc:docMk/>
            <pc:sldMk cId="4100126289" sldId="554"/>
            <ac:picMk id="19" creationId="{19E4B92D-35B6-538F-54E1-C49D9786CC47}"/>
          </ac:picMkLst>
        </pc:picChg>
      </pc:sldChg>
      <pc:sldChg chg="addSp delSp modSp mod">
        <pc:chgData name="이협건" userId="1e6e3539-6b85-4c48-a11c-8039a8a1009e" providerId="ADAL" clId="{2E7472B4-143A-4413-908D-31AF2DD2B5B4}" dt="2023-01-31T14:57:30.676" v="944" actId="20577"/>
        <pc:sldMkLst>
          <pc:docMk/>
          <pc:sldMk cId="1836245499" sldId="555"/>
        </pc:sldMkLst>
        <pc:spChg chg="add mod">
          <ac:chgData name="이협건" userId="1e6e3539-6b85-4c48-a11c-8039a8a1009e" providerId="ADAL" clId="{2E7472B4-143A-4413-908D-31AF2DD2B5B4}" dt="2023-01-31T14:56:44.063" v="866" actId="14100"/>
          <ac:spMkLst>
            <pc:docMk/>
            <pc:sldMk cId="1836245499" sldId="555"/>
            <ac:spMk id="5" creationId="{0139F8DB-C10E-1E6E-AE90-5749154783C9}"/>
          </ac:spMkLst>
        </pc:spChg>
        <pc:spChg chg="add mod">
          <ac:chgData name="이협건" userId="1e6e3539-6b85-4c48-a11c-8039a8a1009e" providerId="ADAL" clId="{2E7472B4-143A-4413-908D-31AF2DD2B5B4}" dt="2023-01-31T14:56:48.907" v="869" actId="1076"/>
          <ac:spMkLst>
            <pc:docMk/>
            <pc:sldMk cId="1836245499" sldId="555"/>
            <ac:spMk id="6" creationId="{E05DE91F-5B4D-9CB2-AD68-62E7FCDD0955}"/>
          </ac:spMkLst>
        </pc:spChg>
        <pc:spChg chg="add mod">
          <ac:chgData name="이협건" userId="1e6e3539-6b85-4c48-a11c-8039a8a1009e" providerId="ADAL" clId="{2E7472B4-143A-4413-908D-31AF2DD2B5B4}" dt="2023-01-31T14:57:03.484" v="878" actId="1076"/>
          <ac:spMkLst>
            <pc:docMk/>
            <pc:sldMk cId="1836245499" sldId="555"/>
            <ac:spMk id="7" creationId="{DAFFF9C8-1492-A4FD-3356-7B79DCC0E5FF}"/>
          </ac:spMkLst>
        </pc:spChg>
        <pc:spChg chg="del">
          <ac:chgData name="이협건" userId="1e6e3539-6b85-4c48-a11c-8039a8a1009e" providerId="ADAL" clId="{2E7472B4-143A-4413-908D-31AF2DD2B5B4}" dt="2023-01-31T14:56:24.712" v="843" actId="21"/>
          <ac:spMkLst>
            <pc:docMk/>
            <pc:sldMk cId="1836245499" sldId="555"/>
            <ac:spMk id="9" creationId="{FF7B418F-CAB4-8D3E-8A23-C9A1C7AE6DA3}"/>
          </ac:spMkLst>
        </pc:spChg>
        <pc:spChg chg="del">
          <ac:chgData name="이협건" userId="1e6e3539-6b85-4c48-a11c-8039a8a1009e" providerId="ADAL" clId="{2E7472B4-143A-4413-908D-31AF2DD2B5B4}" dt="2023-01-31T14:56:24.712" v="843" actId="21"/>
          <ac:spMkLst>
            <pc:docMk/>
            <pc:sldMk cId="1836245499" sldId="555"/>
            <ac:spMk id="10" creationId="{FE7E7A2A-CCCF-44F1-1284-4B57F6B78DCC}"/>
          </ac:spMkLst>
        </pc:spChg>
        <pc:spChg chg="del">
          <ac:chgData name="이협건" userId="1e6e3539-6b85-4c48-a11c-8039a8a1009e" providerId="ADAL" clId="{2E7472B4-143A-4413-908D-31AF2DD2B5B4}" dt="2023-01-31T14:56:24.712" v="843" actId="21"/>
          <ac:spMkLst>
            <pc:docMk/>
            <pc:sldMk cId="1836245499" sldId="555"/>
            <ac:spMk id="11" creationId="{FDAB55B2-29D6-4F5C-E3E8-BB67116829B7}"/>
          </ac:spMkLst>
        </pc:spChg>
        <pc:spChg chg="del">
          <ac:chgData name="이협건" userId="1e6e3539-6b85-4c48-a11c-8039a8a1009e" providerId="ADAL" clId="{2E7472B4-143A-4413-908D-31AF2DD2B5B4}" dt="2023-01-31T14:56:24.712" v="843" actId="21"/>
          <ac:spMkLst>
            <pc:docMk/>
            <pc:sldMk cId="1836245499" sldId="555"/>
            <ac:spMk id="12" creationId="{C64933C0-B9FD-6EF8-73AB-90C323DD02F0}"/>
          </ac:spMkLst>
        </pc:spChg>
        <pc:spChg chg="del">
          <ac:chgData name="이협건" userId="1e6e3539-6b85-4c48-a11c-8039a8a1009e" providerId="ADAL" clId="{2E7472B4-143A-4413-908D-31AF2DD2B5B4}" dt="2023-01-31T14:56:24.712" v="843" actId="21"/>
          <ac:spMkLst>
            <pc:docMk/>
            <pc:sldMk cId="1836245499" sldId="555"/>
            <ac:spMk id="13" creationId="{B9670171-6928-D6C0-BD83-7C76C9B720C7}"/>
          </ac:spMkLst>
        </pc:spChg>
        <pc:spChg chg="add mod">
          <ac:chgData name="이협건" userId="1e6e3539-6b85-4c48-a11c-8039a8a1009e" providerId="ADAL" clId="{2E7472B4-143A-4413-908D-31AF2DD2B5B4}" dt="2023-01-31T14:57:07.191" v="880" actId="14100"/>
          <ac:spMkLst>
            <pc:docMk/>
            <pc:sldMk cId="1836245499" sldId="555"/>
            <ac:spMk id="14" creationId="{E947DB62-D52B-D3CB-4644-C7106E9E7785}"/>
          </ac:spMkLst>
        </pc:spChg>
        <pc:spChg chg="add mod">
          <ac:chgData name="이협건" userId="1e6e3539-6b85-4c48-a11c-8039a8a1009e" providerId="ADAL" clId="{2E7472B4-143A-4413-908D-31AF2DD2B5B4}" dt="2023-01-31T14:57:15.682" v="883" actId="14100"/>
          <ac:spMkLst>
            <pc:docMk/>
            <pc:sldMk cId="1836245499" sldId="555"/>
            <ac:spMk id="15" creationId="{9C5828C6-7610-27C9-18D1-92F685BBEC27}"/>
          </ac:spMkLst>
        </pc:spChg>
        <pc:spChg chg="del">
          <ac:chgData name="이협건" userId="1e6e3539-6b85-4c48-a11c-8039a8a1009e" providerId="ADAL" clId="{2E7472B4-143A-4413-908D-31AF2DD2B5B4}" dt="2023-01-31T14:56:24.712" v="843" actId="21"/>
          <ac:spMkLst>
            <pc:docMk/>
            <pc:sldMk cId="1836245499" sldId="555"/>
            <ac:spMk id="16" creationId="{664367E0-5FD9-61C5-E609-42575117CC92}"/>
          </ac:spMkLst>
        </pc:spChg>
        <pc:spChg chg="add mod">
          <ac:chgData name="이협건" userId="1e6e3539-6b85-4c48-a11c-8039a8a1009e" providerId="ADAL" clId="{2E7472B4-143A-4413-908D-31AF2DD2B5B4}" dt="2023-01-31T14:57:30.676" v="944" actId="20577"/>
          <ac:spMkLst>
            <pc:docMk/>
            <pc:sldMk cId="1836245499" sldId="555"/>
            <ac:spMk id="17" creationId="{08A2501F-A46B-C0D4-4959-122B103478E6}"/>
          </ac:spMkLst>
        </pc:spChg>
        <pc:picChg chg="add mod">
          <ac:chgData name="이협건" userId="1e6e3539-6b85-4c48-a11c-8039a8a1009e" providerId="ADAL" clId="{2E7472B4-143A-4413-908D-31AF2DD2B5B4}" dt="2023-01-31T14:56:22.477" v="842" actId="14100"/>
          <ac:picMkLst>
            <pc:docMk/>
            <pc:sldMk cId="1836245499" sldId="555"/>
            <ac:picMk id="4" creationId="{CD49741F-E8CB-DAC0-7232-49AE1484F472}"/>
          </ac:picMkLst>
        </pc:picChg>
        <pc:picChg chg="del">
          <ac:chgData name="이협건" userId="1e6e3539-6b85-4c48-a11c-8039a8a1009e" providerId="ADAL" clId="{2E7472B4-143A-4413-908D-31AF2DD2B5B4}" dt="2023-01-31T14:55:43.603" v="838" actId="478"/>
          <ac:picMkLst>
            <pc:docMk/>
            <pc:sldMk cId="1836245499" sldId="555"/>
            <ac:picMk id="8" creationId="{91D89F9D-523F-1936-0860-3D8C81A984E0}"/>
          </ac:picMkLst>
        </pc:picChg>
      </pc:sldChg>
      <pc:sldChg chg="addSp delSp modSp mod chgLayout">
        <pc:chgData name="이협건" userId="1e6e3539-6b85-4c48-a11c-8039a8a1009e" providerId="ADAL" clId="{2E7472B4-143A-4413-908D-31AF2DD2B5B4}" dt="2023-01-31T15:09:16.565" v="1694" actId="20577"/>
        <pc:sldMkLst>
          <pc:docMk/>
          <pc:sldMk cId="379086199" sldId="558"/>
        </pc:sldMkLst>
        <pc:spChg chg="mod ord">
          <ac:chgData name="이협건" userId="1e6e3539-6b85-4c48-a11c-8039a8a1009e" providerId="ADAL" clId="{2E7472B4-143A-4413-908D-31AF2DD2B5B4}" dt="2023-01-31T15:08:07.479" v="1563" actId="700"/>
          <ac:spMkLst>
            <pc:docMk/>
            <pc:sldMk cId="379086199" sldId="558"/>
            <ac:spMk id="2" creationId="{00000000-0000-0000-0000-000000000000}"/>
          </ac:spMkLst>
        </pc:spChg>
        <pc:spChg chg="add del mod">
          <ac:chgData name="이협건" userId="1e6e3539-6b85-4c48-a11c-8039a8a1009e" providerId="ADAL" clId="{2E7472B4-143A-4413-908D-31AF2DD2B5B4}" dt="2023-01-31T15:06:38.913" v="1517" actId="21"/>
          <ac:spMkLst>
            <pc:docMk/>
            <pc:sldMk cId="379086199" sldId="558"/>
            <ac:spMk id="6" creationId="{D7007026-DFC4-435E-B7B2-E9F657AC958A}"/>
          </ac:spMkLst>
        </pc:spChg>
        <pc:spChg chg="add mod">
          <ac:chgData name="이협건" userId="1e6e3539-6b85-4c48-a11c-8039a8a1009e" providerId="ADAL" clId="{2E7472B4-143A-4413-908D-31AF2DD2B5B4}" dt="2023-01-31T15:08:25.804" v="1684" actId="1036"/>
          <ac:spMkLst>
            <pc:docMk/>
            <pc:sldMk cId="379086199" sldId="558"/>
            <ac:spMk id="8" creationId="{7D84BBAE-047B-881A-557C-867AC508C9CD}"/>
          </ac:spMkLst>
        </pc:spChg>
        <pc:spChg chg="del">
          <ac:chgData name="이협건" userId="1e6e3539-6b85-4c48-a11c-8039a8a1009e" providerId="ADAL" clId="{2E7472B4-143A-4413-908D-31AF2DD2B5B4}" dt="2023-01-31T15:06:18.546" v="1506" actId="21"/>
          <ac:spMkLst>
            <pc:docMk/>
            <pc:sldMk cId="379086199" sldId="558"/>
            <ac:spMk id="9" creationId="{10833963-7471-828A-DE7F-5799D580EC8B}"/>
          </ac:spMkLst>
        </pc:spChg>
        <pc:spChg chg="add del mod">
          <ac:chgData name="이협건" userId="1e6e3539-6b85-4c48-a11c-8039a8a1009e" providerId="ADAL" clId="{2E7472B4-143A-4413-908D-31AF2DD2B5B4}" dt="2023-01-31T15:07:42.515" v="1542" actId="21"/>
          <ac:spMkLst>
            <pc:docMk/>
            <pc:sldMk cId="379086199" sldId="558"/>
            <ac:spMk id="11" creationId="{7469EFF2-F2B7-A17D-12CF-76C4BF6E3A4B}"/>
          </ac:spMkLst>
        </pc:spChg>
        <pc:spChg chg="add del mod">
          <ac:chgData name="이협건" userId="1e6e3539-6b85-4c48-a11c-8039a8a1009e" providerId="ADAL" clId="{2E7472B4-143A-4413-908D-31AF2DD2B5B4}" dt="2023-01-31T15:07:48.273" v="1546" actId="21"/>
          <ac:spMkLst>
            <pc:docMk/>
            <pc:sldMk cId="379086199" sldId="558"/>
            <ac:spMk id="12" creationId="{48691731-2801-C2C0-C57D-AAA472D8D815}"/>
          </ac:spMkLst>
        </pc:spChg>
        <pc:spChg chg="add del mod">
          <ac:chgData name="이협건" userId="1e6e3539-6b85-4c48-a11c-8039a8a1009e" providerId="ADAL" clId="{2E7472B4-143A-4413-908D-31AF2DD2B5B4}" dt="2023-01-31T15:07:22.163" v="1529" actId="21"/>
          <ac:spMkLst>
            <pc:docMk/>
            <pc:sldMk cId="379086199" sldId="558"/>
            <ac:spMk id="13" creationId="{1947833D-9FF8-A659-7BDD-FFE9E8B14194}"/>
          </ac:spMkLst>
        </pc:spChg>
        <pc:spChg chg="add mod">
          <ac:chgData name="이협건" userId="1e6e3539-6b85-4c48-a11c-8039a8a1009e" providerId="ADAL" clId="{2E7472B4-143A-4413-908D-31AF2DD2B5B4}" dt="2023-01-31T15:08:25.804" v="1684" actId="1036"/>
          <ac:spMkLst>
            <pc:docMk/>
            <pc:sldMk cId="379086199" sldId="558"/>
            <ac:spMk id="14" creationId="{2E90E065-75E2-93A9-00CD-E71690416298}"/>
          </ac:spMkLst>
        </pc:spChg>
        <pc:spChg chg="del">
          <ac:chgData name="이협건" userId="1e6e3539-6b85-4c48-a11c-8039a8a1009e" providerId="ADAL" clId="{2E7472B4-143A-4413-908D-31AF2DD2B5B4}" dt="2023-01-31T15:06:38.913" v="1517" actId="21"/>
          <ac:spMkLst>
            <pc:docMk/>
            <pc:sldMk cId="379086199" sldId="558"/>
            <ac:spMk id="16" creationId="{E2D46366-58E1-A6E5-073A-E670333FFF84}"/>
          </ac:spMkLst>
        </pc:spChg>
        <pc:spChg chg="del">
          <ac:chgData name="이협건" userId="1e6e3539-6b85-4c48-a11c-8039a8a1009e" providerId="ADAL" clId="{2E7472B4-143A-4413-908D-31AF2DD2B5B4}" dt="2023-01-31T15:06:38.913" v="1517" actId="21"/>
          <ac:spMkLst>
            <pc:docMk/>
            <pc:sldMk cId="379086199" sldId="558"/>
            <ac:spMk id="17" creationId="{DA6A23C3-3CC1-3850-E94A-5C98845F7F48}"/>
          </ac:spMkLst>
        </pc:spChg>
        <pc:spChg chg="del">
          <ac:chgData name="이협건" userId="1e6e3539-6b85-4c48-a11c-8039a8a1009e" providerId="ADAL" clId="{2E7472B4-143A-4413-908D-31AF2DD2B5B4}" dt="2023-01-31T15:06:38.913" v="1517" actId="21"/>
          <ac:spMkLst>
            <pc:docMk/>
            <pc:sldMk cId="379086199" sldId="558"/>
            <ac:spMk id="18" creationId="{298342C0-8C11-88A1-6227-20E67BB16BCE}"/>
          </ac:spMkLst>
        </pc:spChg>
        <pc:spChg chg="del">
          <ac:chgData name="이협건" userId="1e6e3539-6b85-4c48-a11c-8039a8a1009e" providerId="ADAL" clId="{2E7472B4-143A-4413-908D-31AF2DD2B5B4}" dt="2023-01-31T15:06:18.546" v="1506" actId="21"/>
          <ac:spMkLst>
            <pc:docMk/>
            <pc:sldMk cId="379086199" sldId="558"/>
            <ac:spMk id="19" creationId="{A6E33FB2-8D85-BC18-E197-145C5A3EBA4D}"/>
          </ac:spMkLst>
        </pc:spChg>
        <pc:spChg chg="add mod">
          <ac:chgData name="이협건" userId="1e6e3539-6b85-4c48-a11c-8039a8a1009e" providerId="ADAL" clId="{2E7472B4-143A-4413-908D-31AF2DD2B5B4}" dt="2023-01-31T15:08:25.804" v="1684" actId="1036"/>
          <ac:spMkLst>
            <pc:docMk/>
            <pc:sldMk cId="379086199" sldId="558"/>
            <ac:spMk id="21" creationId="{5E6BC87F-D706-5490-10E5-0329B26C0D9A}"/>
          </ac:spMkLst>
        </pc:spChg>
        <pc:spChg chg="add mod">
          <ac:chgData name="이협건" userId="1e6e3539-6b85-4c48-a11c-8039a8a1009e" providerId="ADAL" clId="{2E7472B4-143A-4413-908D-31AF2DD2B5B4}" dt="2023-01-31T15:08:25.804" v="1684" actId="1036"/>
          <ac:spMkLst>
            <pc:docMk/>
            <pc:sldMk cId="379086199" sldId="558"/>
            <ac:spMk id="22" creationId="{628BF8D1-2682-B37C-0C86-706F96358BDD}"/>
          </ac:spMkLst>
        </pc:spChg>
        <pc:spChg chg="add mod">
          <ac:chgData name="이협건" userId="1e6e3539-6b85-4c48-a11c-8039a8a1009e" providerId="ADAL" clId="{2E7472B4-143A-4413-908D-31AF2DD2B5B4}" dt="2023-01-31T15:08:25.804" v="1684" actId="1036"/>
          <ac:spMkLst>
            <pc:docMk/>
            <pc:sldMk cId="379086199" sldId="558"/>
            <ac:spMk id="23" creationId="{FCE4BEE7-743F-A5DB-5627-0CCBA30FD565}"/>
          </ac:spMkLst>
        </pc:spChg>
        <pc:spChg chg="add mod ord">
          <ac:chgData name="이협건" userId="1e6e3539-6b85-4c48-a11c-8039a8a1009e" providerId="ADAL" clId="{2E7472B4-143A-4413-908D-31AF2DD2B5B4}" dt="2023-01-31T15:09:16.565" v="1694" actId="20577"/>
          <ac:spMkLst>
            <pc:docMk/>
            <pc:sldMk cId="379086199" sldId="558"/>
            <ac:spMk id="24" creationId="{7CF09A6D-2C7A-1ED5-7272-8BE0FB9C0B2A}"/>
          </ac:spMkLst>
        </pc:spChg>
        <pc:picChg chg="del">
          <ac:chgData name="이협건" userId="1e6e3539-6b85-4c48-a11c-8039a8a1009e" providerId="ADAL" clId="{2E7472B4-143A-4413-908D-31AF2DD2B5B4}" dt="2023-01-31T15:06:11.238" v="1501" actId="478"/>
          <ac:picMkLst>
            <pc:docMk/>
            <pc:sldMk cId="379086199" sldId="558"/>
            <ac:picMk id="4" creationId="{594DAEB4-5ABB-5178-DFC7-D1B0E6F24D8E}"/>
          </ac:picMkLst>
        </pc:picChg>
        <pc:picChg chg="add mod">
          <ac:chgData name="이협건" userId="1e6e3539-6b85-4c48-a11c-8039a8a1009e" providerId="ADAL" clId="{2E7472B4-143A-4413-908D-31AF2DD2B5B4}" dt="2023-01-31T15:08:25.804" v="1684" actId="1036"/>
          <ac:picMkLst>
            <pc:docMk/>
            <pc:sldMk cId="379086199" sldId="558"/>
            <ac:picMk id="5" creationId="{984774D5-CEA4-6E7B-931B-2322C0556816}"/>
          </ac:picMkLst>
        </pc:picChg>
        <pc:picChg chg="del">
          <ac:chgData name="이협건" userId="1e6e3539-6b85-4c48-a11c-8039a8a1009e" providerId="ADAL" clId="{2E7472B4-143A-4413-908D-31AF2DD2B5B4}" dt="2023-01-31T15:06:38.913" v="1517" actId="21"/>
          <ac:picMkLst>
            <pc:docMk/>
            <pc:sldMk cId="379086199" sldId="558"/>
            <ac:picMk id="7" creationId="{18DEAB2A-7F62-C3F3-C09F-C1E6D5A914C0}"/>
          </ac:picMkLst>
        </pc:picChg>
        <pc:picChg chg="add del mod">
          <ac:chgData name="이협건" userId="1e6e3539-6b85-4c48-a11c-8039a8a1009e" providerId="ADAL" clId="{2E7472B4-143A-4413-908D-31AF2DD2B5B4}" dt="2023-01-31T15:07:05.230" v="1521" actId="478"/>
          <ac:picMkLst>
            <pc:docMk/>
            <pc:sldMk cId="379086199" sldId="558"/>
            <ac:picMk id="10" creationId="{978C4B29-4241-958B-181D-7758F3AF2A85}"/>
          </ac:picMkLst>
        </pc:picChg>
        <pc:picChg chg="add mod">
          <ac:chgData name="이협건" userId="1e6e3539-6b85-4c48-a11c-8039a8a1009e" providerId="ADAL" clId="{2E7472B4-143A-4413-908D-31AF2DD2B5B4}" dt="2023-01-31T15:08:25.804" v="1684" actId="1036"/>
          <ac:picMkLst>
            <pc:docMk/>
            <pc:sldMk cId="379086199" sldId="558"/>
            <ac:picMk id="20" creationId="{DA706F86-7D14-D0A1-76BD-EBBD721EBB03}"/>
          </ac:picMkLst>
        </pc:picChg>
      </pc:sldChg>
      <pc:sldChg chg="addSp delSp modSp mod">
        <pc:chgData name="이협건" userId="1e6e3539-6b85-4c48-a11c-8039a8a1009e" providerId="ADAL" clId="{2E7472B4-143A-4413-908D-31AF2DD2B5B4}" dt="2023-01-31T15:00:43.100" v="1028" actId="1036"/>
        <pc:sldMkLst>
          <pc:docMk/>
          <pc:sldMk cId="1207479836" sldId="559"/>
        </pc:sldMkLst>
        <pc:spChg chg="add mod">
          <ac:chgData name="이협건" userId="1e6e3539-6b85-4c48-a11c-8039a8a1009e" providerId="ADAL" clId="{2E7472B4-143A-4413-908D-31AF2DD2B5B4}" dt="2023-01-31T15:00:02.100" v="1013" actId="1036"/>
          <ac:spMkLst>
            <pc:docMk/>
            <pc:sldMk cId="1207479836" sldId="559"/>
            <ac:spMk id="6" creationId="{F627F792-5CAB-EE84-DE95-470F562DBEA7}"/>
          </ac:spMkLst>
        </pc:spChg>
        <pc:spChg chg="add mod">
          <ac:chgData name="이협건" userId="1e6e3539-6b85-4c48-a11c-8039a8a1009e" providerId="ADAL" clId="{2E7472B4-143A-4413-908D-31AF2DD2B5B4}" dt="2023-01-31T15:00:02.100" v="1013" actId="1036"/>
          <ac:spMkLst>
            <pc:docMk/>
            <pc:sldMk cId="1207479836" sldId="559"/>
            <ac:spMk id="7" creationId="{71ED6708-1F13-B640-506A-D14067534466}"/>
          </ac:spMkLst>
        </pc:spChg>
        <pc:spChg chg="add mod">
          <ac:chgData name="이협건" userId="1e6e3539-6b85-4c48-a11c-8039a8a1009e" providerId="ADAL" clId="{2E7472B4-143A-4413-908D-31AF2DD2B5B4}" dt="2023-01-31T15:00:43.100" v="1028" actId="1036"/>
          <ac:spMkLst>
            <pc:docMk/>
            <pc:sldMk cId="1207479836" sldId="559"/>
            <ac:spMk id="10" creationId="{6EBC8758-B6CF-4DD9-FDFB-C55E853ADBE9}"/>
          </ac:spMkLst>
        </pc:spChg>
        <pc:spChg chg="add mod">
          <ac:chgData name="이협건" userId="1e6e3539-6b85-4c48-a11c-8039a8a1009e" providerId="ADAL" clId="{2E7472B4-143A-4413-908D-31AF2DD2B5B4}" dt="2023-01-31T15:00:43.100" v="1028" actId="1036"/>
          <ac:spMkLst>
            <pc:docMk/>
            <pc:sldMk cId="1207479836" sldId="559"/>
            <ac:spMk id="11" creationId="{54B5326A-81A5-BC5E-537E-7E57AFF250E7}"/>
          </ac:spMkLst>
        </pc:spChg>
        <pc:spChg chg="del">
          <ac:chgData name="이협건" userId="1e6e3539-6b85-4c48-a11c-8039a8a1009e" providerId="ADAL" clId="{2E7472B4-143A-4413-908D-31AF2DD2B5B4}" dt="2023-01-31T14:59:59.561" v="1002" actId="21"/>
          <ac:spMkLst>
            <pc:docMk/>
            <pc:sldMk cId="1207479836" sldId="559"/>
            <ac:spMk id="13" creationId="{2A46B076-BCA8-2E88-17E8-2EAEF8976EC3}"/>
          </ac:spMkLst>
        </pc:spChg>
        <pc:spChg chg="del">
          <ac:chgData name="이협건" userId="1e6e3539-6b85-4c48-a11c-8039a8a1009e" providerId="ADAL" clId="{2E7472B4-143A-4413-908D-31AF2DD2B5B4}" dt="2023-01-31T14:59:59.561" v="1002" actId="21"/>
          <ac:spMkLst>
            <pc:docMk/>
            <pc:sldMk cId="1207479836" sldId="559"/>
            <ac:spMk id="14" creationId="{43DBB4A2-BEF3-A8EB-A815-904C9B6809A9}"/>
          </ac:spMkLst>
        </pc:spChg>
        <pc:spChg chg="del">
          <ac:chgData name="이협건" userId="1e6e3539-6b85-4c48-a11c-8039a8a1009e" providerId="ADAL" clId="{2E7472B4-143A-4413-908D-31AF2DD2B5B4}" dt="2023-01-31T15:00:40.545" v="1020" actId="21"/>
          <ac:spMkLst>
            <pc:docMk/>
            <pc:sldMk cId="1207479836" sldId="559"/>
            <ac:spMk id="20" creationId="{B34D4DF5-E509-A555-5275-6F6892E75762}"/>
          </ac:spMkLst>
        </pc:spChg>
        <pc:spChg chg="del">
          <ac:chgData name="이협건" userId="1e6e3539-6b85-4c48-a11c-8039a8a1009e" providerId="ADAL" clId="{2E7472B4-143A-4413-908D-31AF2DD2B5B4}" dt="2023-01-31T15:00:40.545" v="1020" actId="21"/>
          <ac:spMkLst>
            <pc:docMk/>
            <pc:sldMk cId="1207479836" sldId="559"/>
            <ac:spMk id="21" creationId="{FAF31240-ED87-736D-49A0-11AEFAABE256}"/>
          </ac:spMkLst>
        </pc:spChg>
        <pc:picChg chg="add mod">
          <ac:chgData name="이협건" userId="1e6e3539-6b85-4c48-a11c-8039a8a1009e" providerId="ADAL" clId="{2E7472B4-143A-4413-908D-31AF2DD2B5B4}" dt="2023-01-31T14:59:58.147" v="1001" actId="208"/>
          <ac:picMkLst>
            <pc:docMk/>
            <pc:sldMk cId="1207479836" sldId="559"/>
            <ac:picMk id="4" creationId="{3F2DE6E5-585D-BFFE-1944-59E556395F1A}"/>
          </ac:picMkLst>
        </pc:picChg>
        <pc:picChg chg="del">
          <ac:chgData name="이협건" userId="1e6e3539-6b85-4c48-a11c-8039a8a1009e" providerId="ADAL" clId="{2E7472B4-143A-4413-908D-31AF2DD2B5B4}" dt="2023-01-31T14:59:53.804" v="998" actId="478"/>
          <ac:picMkLst>
            <pc:docMk/>
            <pc:sldMk cId="1207479836" sldId="559"/>
            <ac:picMk id="5" creationId="{17042312-27FE-E8C2-DE5A-83B9C36FA0C4}"/>
          </ac:picMkLst>
        </pc:picChg>
        <pc:picChg chg="add mod">
          <ac:chgData name="이협건" userId="1e6e3539-6b85-4c48-a11c-8039a8a1009e" providerId="ADAL" clId="{2E7472B4-143A-4413-908D-31AF2DD2B5B4}" dt="2023-01-31T15:00:38.304" v="1019" actId="208"/>
          <ac:picMkLst>
            <pc:docMk/>
            <pc:sldMk cId="1207479836" sldId="559"/>
            <ac:picMk id="9" creationId="{78255E66-9612-351C-76A8-39B8E3F600A7}"/>
          </ac:picMkLst>
        </pc:picChg>
        <pc:picChg chg="del">
          <ac:chgData name="이협건" userId="1e6e3539-6b85-4c48-a11c-8039a8a1009e" providerId="ADAL" clId="{2E7472B4-143A-4413-908D-31AF2DD2B5B4}" dt="2023-01-31T15:00:06.013" v="1014" actId="478"/>
          <ac:picMkLst>
            <pc:docMk/>
            <pc:sldMk cId="1207479836" sldId="559"/>
            <ac:picMk id="15" creationId="{C2FAF3FF-3F2F-FB83-9C69-2204458EEBBD}"/>
          </ac:picMkLst>
        </pc:picChg>
      </pc:sldChg>
      <pc:sldChg chg="addSp delSp modSp del mod">
        <pc:chgData name="이협건" userId="1e6e3539-6b85-4c48-a11c-8039a8a1009e" providerId="ADAL" clId="{2E7472B4-143A-4413-908D-31AF2DD2B5B4}" dt="2023-01-31T15:16:15.601" v="2034" actId="47"/>
        <pc:sldMkLst>
          <pc:docMk/>
          <pc:sldMk cId="1887969939" sldId="563"/>
        </pc:sldMkLst>
        <pc:spChg chg="mod">
          <ac:chgData name="이협건" userId="1e6e3539-6b85-4c48-a11c-8039a8a1009e" providerId="ADAL" clId="{2E7472B4-143A-4413-908D-31AF2DD2B5B4}" dt="2023-01-31T15:13:05.299" v="1902" actId="20577"/>
          <ac:spMkLst>
            <pc:docMk/>
            <pc:sldMk cId="1887969939" sldId="563"/>
            <ac:spMk id="2" creationId="{00000000-0000-0000-0000-000000000000}"/>
          </ac:spMkLst>
        </pc:spChg>
        <pc:spChg chg="del">
          <ac:chgData name="이협건" userId="1e6e3539-6b85-4c48-a11c-8039a8a1009e" providerId="ADAL" clId="{2E7472B4-143A-4413-908D-31AF2DD2B5B4}" dt="2023-01-31T15:13:43.395" v="1917" actId="478"/>
          <ac:spMkLst>
            <pc:docMk/>
            <pc:sldMk cId="1887969939" sldId="563"/>
            <ac:spMk id="20" creationId="{EF638870-8553-B8A5-9869-1E85249A93D9}"/>
          </ac:spMkLst>
        </pc:spChg>
        <pc:spChg chg="del">
          <ac:chgData name="이협건" userId="1e6e3539-6b85-4c48-a11c-8039a8a1009e" providerId="ADAL" clId="{2E7472B4-143A-4413-908D-31AF2DD2B5B4}" dt="2023-01-31T15:13:43.395" v="1917" actId="478"/>
          <ac:spMkLst>
            <pc:docMk/>
            <pc:sldMk cId="1887969939" sldId="563"/>
            <ac:spMk id="45" creationId="{1FEE6A7C-5DD1-B0C0-F1FB-CFAF748C5E19}"/>
          </ac:spMkLst>
        </pc:spChg>
        <pc:picChg chg="add del mod">
          <ac:chgData name="이협건" userId="1e6e3539-6b85-4c48-a11c-8039a8a1009e" providerId="ADAL" clId="{2E7472B4-143A-4413-908D-31AF2DD2B5B4}" dt="2023-01-31T15:13:42.325" v="1916" actId="478"/>
          <ac:picMkLst>
            <pc:docMk/>
            <pc:sldMk cId="1887969939" sldId="563"/>
            <ac:picMk id="3" creationId="{EE93FAEB-E8CD-A0B3-9135-6A507E7BEBAB}"/>
          </ac:picMkLst>
        </pc:picChg>
        <pc:picChg chg="add del">
          <ac:chgData name="이협건" userId="1e6e3539-6b85-4c48-a11c-8039a8a1009e" providerId="ADAL" clId="{2E7472B4-143A-4413-908D-31AF2DD2B5B4}" dt="2023-01-31T15:15:42.436" v="2019" actId="22"/>
          <ac:picMkLst>
            <pc:docMk/>
            <pc:sldMk cId="1887969939" sldId="563"/>
            <ac:picMk id="5" creationId="{DF497572-178E-B6B4-7F99-5A199D22F781}"/>
          </ac:picMkLst>
        </pc:picChg>
        <pc:picChg chg="del">
          <ac:chgData name="이협건" userId="1e6e3539-6b85-4c48-a11c-8039a8a1009e" providerId="ADAL" clId="{2E7472B4-143A-4413-908D-31AF2DD2B5B4}" dt="2023-01-31T15:12:52.171" v="1886" actId="478"/>
          <ac:picMkLst>
            <pc:docMk/>
            <pc:sldMk cId="1887969939" sldId="563"/>
            <ac:picMk id="19" creationId="{5242A601-CC50-5E76-F621-6495496848DA}"/>
          </ac:picMkLst>
        </pc:picChg>
      </pc:sldChg>
      <pc:sldChg chg="addSp delSp modSp del mod">
        <pc:chgData name="이협건" userId="1e6e3539-6b85-4c48-a11c-8039a8a1009e" providerId="ADAL" clId="{2E7472B4-143A-4413-908D-31AF2DD2B5B4}" dt="2023-01-31T15:21:59.203" v="2176" actId="47"/>
        <pc:sldMkLst>
          <pc:docMk/>
          <pc:sldMk cId="4201203730" sldId="564"/>
        </pc:sldMkLst>
        <pc:spChg chg="add del mod">
          <ac:chgData name="이협건" userId="1e6e3539-6b85-4c48-a11c-8039a8a1009e" providerId="ADAL" clId="{2E7472B4-143A-4413-908D-31AF2DD2B5B4}" dt="2023-01-31T15:17:52.467" v="2071" actId="478"/>
          <ac:spMkLst>
            <pc:docMk/>
            <pc:sldMk cId="4201203730" sldId="564"/>
            <ac:spMk id="4" creationId="{E79107F1-90F3-3428-6F60-A010867731B0}"/>
          </ac:spMkLst>
        </pc:spChg>
        <pc:spChg chg="add del mod">
          <ac:chgData name="이협건" userId="1e6e3539-6b85-4c48-a11c-8039a8a1009e" providerId="ADAL" clId="{2E7472B4-143A-4413-908D-31AF2DD2B5B4}" dt="2023-01-31T15:17:52.467" v="2071" actId="478"/>
          <ac:spMkLst>
            <pc:docMk/>
            <pc:sldMk cId="4201203730" sldId="564"/>
            <ac:spMk id="5" creationId="{60B95A88-BA5C-09EE-9516-09A431821023}"/>
          </ac:spMkLst>
        </pc:spChg>
        <pc:spChg chg="del">
          <ac:chgData name="이협건" userId="1e6e3539-6b85-4c48-a11c-8039a8a1009e" providerId="ADAL" clId="{2E7472B4-143A-4413-908D-31AF2DD2B5B4}" dt="2023-01-31T15:17:10.123" v="2036" actId="478"/>
          <ac:spMkLst>
            <pc:docMk/>
            <pc:sldMk cId="4201203730" sldId="564"/>
            <ac:spMk id="9" creationId="{1248BF20-E809-0B06-7EFF-27CB1D46B249}"/>
          </ac:spMkLst>
        </pc:spChg>
        <pc:spChg chg="del">
          <ac:chgData name="이협건" userId="1e6e3539-6b85-4c48-a11c-8039a8a1009e" providerId="ADAL" clId="{2E7472B4-143A-4413-908D-31AF2DD2B5B4}" dt="2023-01-31T15:17:10.123" v="2036" actId="478"/>
          <ac:spMkLst>
            <pc:docMk/>
            <pc:sldMk cId="4201203730" sldId="564"/>
            <ac:spMk id="10" creationId="{B05A6003-3A26-4345-9D0D-3292E83338F1}"/>
          </ac:spMkLst>
        </pc:spChg>
        <pc:picChg chg="add del mod">
          <ac:chgData name="이협건" userId="1e6e3539-6b85-4c48-a11c-8039a8a1009e" providerId="ADAL" clId="{2E7472B4-143A-4413-908D-31AF2DD2B5B4}" dt="2023-01-31T15:17:50.037" v="2070" actId="478"/>
          <ac:picMkLst>
            <pc:docMk/>
            <pc:sldMk cId="4201203730" sldId="564"/>
            <ac:picMk id="3" creationId="{2A4C86C7-31F1-8CDA-1724-9F878061446D}"/>
          </ac:picMkLst>
        </pc:picChg>
        <pc:picChg chg="del">
          <ac:chgData name="이협건" userId="1e6e3539-6b85-4c48-a11c-8039a8a1009e" providerId="ADAL" clId="{2E7472B4-143A-4413-908D-31AF2DD2B5B4}" dt="2023-01-31T15:17:09.275" v="2035" actId="478"/>
          <ac:picMkLst>
            <pc:docMk/>
            <pc:sldMk cId="4201203730" sldId="564"/>
            <ac:picMk id="8" creationId="{C2F36E17-1C60-4BDB-527D-97ED6A54F43C}"/>
          </ac:picMkLst>
        </pc:picChg>
      </pc:sldChg>
      <pc:sldChg chg="addSp delSp modSp mod">
        <pc:chgData name="이협건" userId="1e6e3539-6b85-4c48-a11c-8039a8a1009e" providerId="ADAL" clId="{2E7472B4-143A-4413-908D-31AF2DD2B5B4}" dt="2023-01-31T15:23:21.151" v="2301" actId="14100"/>
        <pc:sldMkLst>
          <pc:docMk/>
          <pc:sldMk cId="3652860547" sldId="565"/>
        </pc:sldMkLst>
        <pc:spChg chg="add del">
          <ac:chgData name="이협건" userId="1e6e3539-6b85-4c48-a11c-8039a8a1009e" providerId="ADAL" clId="{2E7472B4-143A-4413-908D-31AF2DD2B5B4}" dt="2023-01-31T14:42:13.157" v="2"/>
          <ac:spMkLst>
            <pc:docMk/>
            <pc:sldMk cId="3652860547" sldId="565"/>
            <ac:spMk id="3" creationId="{53673BB3-C151-D90B-D514-1DAB5C6D7F82}"/>
          </ac:spMkLst>
        </pc:spChg>
        <pc:spChg chg="del mod">
          <ac:chgData name="이협건" userId="1e6e3539-6b85-4c48-a11c-8039a8a1009e" providerId="ADAL" clId="{2E7472B4-143A-4413-908D-31AF2DD2B5B4}" dt="2023-01-31T15:22:41.769" v="2249" actId="21"/>
          <ac:spMkLst>
            <pc:docMk/>
            <pc:sldMk cId="3652860547" sldId="565"/>
            <ac:spMk id="10" creationId="{45394CE9-BD05-08F5-0B78-0957DB15A8E5}"/>
          </ac:spMkLst>
        </pc:spChg>
        <pc:spChg chg="add mod">
          <ac:chgData name="이협건" userId="1e6e3539-6b85-4c48-a11c-8039a8a1009e" providerId="ADAL" clId="{2E7472B4-143A-4413-908D-31AF2DD2B5B4}" dt="2023-01-31T15:22:36.715" v="2247" actId="1076"/>
          <ac:spMkLst>
            <pc:docMk/>
            <pc:sldMk cId="3652860547" sldId="565"/>
            <ac:spMk id="13" creationId="{4CDBD830-FFD9-43E1-6F4A-2643B253FCFE}"/>
          </ac:spMkLst>
        </pc:spChg>
        <pc:spChg chg="add mod">
          <ac:chgData name="이협건" userId="1e6e3539-6b85-4c48-a11c-8039a8a1009e" providerId="ADAL" clId="{2E7472B4-143A-4413-908D-31AF2DD2B5B4}" dt="2023-01-31T15:22:48.083" v="2292" actId="1037"/>
          <ac:spMkLst>
            <pc:docMk/>
            <pc:sldMk cId="3652860547" sldId="565"/>
            <ac:spMk id="14" creationId="{C7F36B4D-652F-61FB-F6AF-F5DCD8FBF213}"/>
          </ac:spMkLst>
        </pc:spChg>
        <pc:spChg chg="add mod">
          <ac:chgData name="이협건" userId="1e6e3539-6b85-4c48-a11c-8039a8a1009e" providerId="ADAL" clId="{2E7472B4-143A-4413-908D-31AF2DD2B5B4}" dt="2023-01-31T15:23:21.151" v="2301" actId="14100"/>
          <ac:spMkLst>
            <pc:docMk/>
            <pc:sldMk cId="3652860547" sldId="565"/>
            <ac:spMk id="15" creationId="{1FF80068-CB44-E061-7703-D5C0F9A1F81F}"/>
          </ac:spMkLst>
        </pc:spChg>
        <pc:spChg chg="del mod">
          <ac:chgData name="이협건" userId="1e6e3539-6b85-4c48-a11c-8039a8a1009e" providerId="ADAL" clId="{2E7472B4-143A-4413-908D-31AF2DD2B5B4}" dt="2023-01-31T15:22:50.826" v="2293" actId="478"/>
          <ac:spMkLst>
            <pc:docMk/>
            <pc:sldMk cId="3652860547" sldId="565"/>
            <ac:spMk id="17" creationId="{A76FF5DF-D904-0BA0-AE86-EAB56B7A5954}"/>
          </ac:spMkLst>
        </pc:spChg>
        <pc:spChg chg="del mod">
          <ac:chgData name="이협건" userId="1e6e3539-6b85-4c48-a11c-8039a8a1009e" providerId="ADAL" clId="{2E7472B4-143A-4413-908D-31AF2DD2B5B4}" dt="2023-01-31T15:22:41.769" v="2249" actId="21"/>
          <ac:spMkLst>
            <pc:docMk/>
            <pc:sldMk cId="3652860547" sldId="565"/>
            <ac:spMk id="19" creationId="{B67A76EE-4F05-8FD6-AE54-A4D32ADAB6AB}"/>
          </ac:spMkLst>
        </pc:spChg>
        <pc:picChg chg="add del mod">
          <ac:chgData name="이협건" userId="1e6e3539-6b85-4c48-a11c-8039a8a1009e" providerId="ADAL" clId="{2E7472B4-143A-4413-908D-31AF2DD2B5B4}" dt="2023-01-31T15:22:23.910" v="2240" actId="478"/>
          <ac:picMkLst>
            <pc:docMk/>
            <pc:sldMk cId="3652860547" sldId="565"/>
            <ac:picMk id="5" creationId="{60D1873E-EE05-A6D0-AC3A-CB781CA333CA}"/>
          </ac:picMkLst>
        </pc:picChg>
        <pc:picChg chg="add mod">
          <ac:chgData name="이협건" userId="1e6e3539-6b85-4c48-a11c-8039a8a1009e" providerId="ADAL" clId="{2E7472B4-143A-4413-908D-31AF2DD2B5B4}" dt="2023-01-31T15:22:27.685" v="2242" actId="1076"/>
          <ac:picMkLst>
            <pc:docMk/>
            <pc:sldMk cId="3652860547" sldId="565"/>
            <ac:picMk id="7" creationId="{B97AA483-E4FC-A9A7-5F96-1FB4CE507DF7}"/>
          </ac:picMkLst>
        </pc:picChg>
        <pc:picChg chg="del">
          <ac:chgData name="이협건" userId="1e6e3539-6b85-4c48-a11c-8039a8a1009e" providerId="ADAL" clId="{2E7472B4-143A-4413-908D-31AF2DD2B5B4}" dt="2023-01-31T14:42:10.073" v="0" actId="478"/>
          <ac:picMkLst>
            <pc:docMk/>
            <pc:sldMk cId="3652860547" sldId="565"/>
            <ac:picMk id="9" creationId="{83044B0E-A7B0-D019-CA7A-99C463304DC3}"/>
          </ac:picMkLst>
        </pc:picChg>
        <pc:picChg chg="add del">
          <ac:chgData name="이협건" userId="1e6e3539-6b85-4c48-a11c-8039a8a1009e" providerId="ADAL" clId="{2E7472B4-143A-4413-908D-31AF2DD2B5B4}" dt="2023-01-31T15:22:30.811" v="2244" actId="22"/>
          <ac:picMkLst>
            <pc:docMk/>
            <pc:sldMk cId="3652860547" sldId="565"/>
            <ac:picMk id="11" creationId="{B2C78431-413F-1C28-FE90-2CEA13F468F2}"/>
          </ac:picMkLst>
        </pc:picChg>
        <pc:picChg chg="add mod">
          <ac:chgData name="이협건" userId="1e6e3539-6b85-4c48-a11c-8039a8a1009e" providerId="ADAL" clId="{2E7472B4-143A-4413-908D-31AF2DD2B5B4}" dt="2023-01-31T15:23:17.292" v="2300" actId="208"/>
          <ac:picMkLst>
            <pc:docMk/>
            <pc:sldMk cId="3652860547" sldId="565"/>
            <ac:picMk id="16" creationId="{871F8215-0315-415D-DF33-8709E78B5D67}"/>
          </ac:picMkLst>
        </pc:picChg>
        <pc:picChg chg="del">
          <ac:chgData name="이협건" userId="1e6e3539-6b85-4c48-a11c-8039a8a1009e" providerId="ADAL" clId="{2E7472B4-143A-4413-908D-31AF2DD2B5B4}" dt="2023-01-31T15:22:09.259" v="2238" actId="478"/>
          <ac:picMkLst>
            <pc:docMk/>
            <pc:sldMk cId="3652860547" sldId="565"/>
            <ac:picMk id="18" creationId="{A21BD5AF-1C93-4FC3-DBA6-235A76CEF459}"/>
          </ac:picMkLst>
        </pc:picChg>
      </pc:sldChg>
      <pc:sldChg chg="addSp delSp modSp mod">
        <pc:chgData name="이협건" userId="1e6e3539-6b85-4c48-a11c-8039a8a1009e" providerId="ADAL" clId="{2E7472B4-143A-4413-908D-31AF2DD2B5B4}" dt="2023-01-31T15:23:37.588" v="2305" actId="1076"/>
        <pc:sldMkLst>
          <pc:docMk/>
          <pc:sldMk cId="3156971605" sldId="566"/>
        </pc:sldMkLst>
        <pc:picChg chg="add mod">
          <ac:chgData name="이협건" userId="1e6e3539-6b85-4c48-a11c-8039a8a1009e" providerId="ADAL" clId="{2E7472B4-143A-4413-908D-31AF2DD2B5B4}" dt="2023-01-31T15:23:37.588" v="2305" actId="1076"/>
          <ac:picMkLst>
            <pc:docMk/>
            <pc:sldMk cId="3156971605" sldId="566"/>
            <ac:picMk id="3" creationId="{AA5FCD47-E649-BEDA-18AB-333294B217AB}"/>
          </ac:picMkLst>
        </pc:picChg>
        <pc:picChg chg="del mod">
          <ac:chgData name="이협건" userId="1e6e3539-6b85-4c48-a11c-8039a8a1009e" providerId="ADAL" clId="{2E7472B4-143A-4413-908D-31AF2DD2B5B4}" dt="2023-01-31T15:23:29.947" v="2303" actId="478"/>
          <ac:picMkLst>
            <pc:docMk/>
            <pc:sldMk cId="3156971605" sldId="566"/>
            <ac:picMk id="5" creationId="{133041F2-912C-6E14-CECC-6EF775C889FD}"/>
          </ac:picMkLst>
        </pc:picChg>
      </pc:sldChg>
      <pc:sldChg chg="delSp modSp mod">
        <pc:chgData name="이협건" userId="1e6e3539-6b85-4c48-a11c-8039a8a1009e" providerId="ADAL" clId="{2E7472B4-143A-4413-908D-31AF2DD2B5B4}" dt="2023-01-31T15:23:54.043" v="2308" actId="1076"/>
        <pc:sldMkLst>
          <pc:docMk/>
          <pc:sldMk cId="1181642347" sldId="567"/>
        </pc:sldMkLst>
        <pc:spChg chg="del">
          <ac:chgData name="이협건" userId="1e6e3539-6b85-4c48-a11c-8039a8a1009e" providerId="ADAL" clId="{2E7472B4-143A-4413-908D-31AF2DD2B5B4}" dt="2023-01-31T15:23:50.851" v="2307" actId="478"/>
          <ac:spMkLst>
            <pc:docMk/>
            <pc:sldMk cId="1181642347" sldId="567"/>
            <ac:spMk id="3" creationId="{00000000-0000-0000-0000-000000000000}"/>
          </ac:spMkLst>
        </pc:spChg>
        <pc:spChg chg="del">
          <ac:chgData name="이협건" userId="1e6e3539-6b85-4c48-a11c-8039a8a1009e" providerId="ADAL" clId="{2E7472B4-143A-4413-908D-31AF2DD2B5B4}" dt="2023-01-31T15:23:50.851" v="2307" actId="478"/>
          <ac:spMkLst>
            <pc:docMk/>
            <pc:sldMk cId="1181642347" sldId="567"/>
            <ac:spMk id="8" creationId="{00000000-0000-0000-0000-000000000000}"/>
          </ac:spMkLst>
        </pc:spChg>
        <pc:picChg chg="del">
          <ac:chgData name="이협건" userId="1e6e3539-6b85-4c48-a11c-8039a8a1009e" providerId="ADAL" clId="{2E7472B4-143A-4413-908D-31AF2DD2B5B4}" dt="2023-01-31T15:23:49.294" v="2306" actId="478"/>
          <ac:picMkLst>
            <pc:docMk/>
            <pc:sldMk cId="1181642347" sldId="567"/>
            <ac:picMk id="5" creationId="{00000000-0000-0000-0000-000000000000}"/>
          </ac:picMkLst>
        </pc:picChg>
        <pc:picChg chg="del">
          <ac:chgData name="이협건" userId="1e6e3539-6b85-4c48-a11c-8039a8a1009e" providerId="ADAL" clId="{2E7472B4-143A-4413-908D-31AF2DD2B5B4}" dt="2023-01-31T15:23:50.851" v="2307" actId="478"/>
          <ac:picMkLst>
            <pc:docMk/>
            <pc:sldMk cId="1181642347" sldId="567"/>
            <ac:picMk id="6" creationId="{00000000-0000-0000-0000-000000000000}"/>
          </ac:picMkLst>
        </pc:picChg>
        <pc:picChg chg="mod">
          <ac:chgData name="이협건" userId="1e6e3539-6b85-4c48-a11c-8039a8a1009e" providerId="ADAL" clId="{2E7472B4-143A-4413-908D-31AF2DD2B5B4}" dt="2023-01-31T15:23:54.043" v="2308" actId="1076"/>
          <ac:picMkLst>
            <pc:docMk/>
            <pc:sldMk cId="1181642347" sldId="567"/>
            <ac:picMk id="7" creationId="{00000000-0000-0000-0000-000000000000}"/>
          </ac:picMkLst>
        </pc:picChg>
      </pc:sldChg>
      <pc:sldChg chg="del">
        <pc:chgData name="이협건" userId="1e6e3539-6b85-4c48-a11c-8039a8a1009e" providerId="ADAL" clId="{2E7472B4-143A-4413-908D-31AF2DD2B5B4}" dt="2023-01-31T15:24:01.451" v="2309" actId="47"/>
        <pc:sldMkLst>
          <pc:docMk/>
          <pc:sldMk cId="544703253" sldId="568"/>
        </pc:sldMkLst>
      </pc:sldChg>
      <pc:sldChg chg="addSp delSp modSp mod">
        <pc:chgData name="이협건" userId="1e6e3539-6b85-4c48-a11c-8039a8a1009e" providerId="ADAL" clId="{2E7472B4-143A-4413-908D-31AF2DD2B5B4}" dt="2023-01-31T15:02:04.220" v="1057" actId="208"/>
        <pc:sldMkLst>
          <pc:docMk/>
          <pc:sldMk cId="3237420666" sldId="583"/>
        </pc:sldMkLst>
        <pc:spChg chg="add mod">
          <ac:chgData name="이협건" userId="1e6e3539-6b85-4c48-a11c-8039a8a1009e" providerId="ADAL" clId="{2E7472B4-143A-4413-908D-31AF2DD2B5B4}" dt="2023-01-31T15:01:35.291" v="1053" actId="1036"/>
          <ac:spMkLst>
            <pc:docMk/>
            <pc:sldMk cId="3237420666" sldId="583"/>
            <ac:spMk id="6" creationId="{EF24C585-4E35-D984-354D-54A374787149}"/>
          </ac:spMkLst>
        </pc:spChg>
        <pc:spChg chg="add mod">
          <ac:chgData name="이협건" userId="1e6e3539-6b85-4c48-a11c-8039a8a1009e" providerId="ADAL" clId="{2E7472B4-143A-4413-908D-31AF2DD2B5B4}" dt="2023-01-31T15:01:35.291" v="1053" actId="1036"/>
          <ac:spMkLst>
            <pc:docMk/>
            <pc:sldMk cId="3237420666" sldId="583"/>
            <ac:spMk id="7" creationId="{66BDDAC4-03AB-3C49-3BD9-47310EB84E23}"/>
          </ac:spMkLst>
        </pc:spChg>
        <pc:spChg chg="del">
          <ac:chgData name="이협건" userId="1e6e3539-6b85-4c48-a11c-8039a8a1009e" providerId="ADAL" clId="{2E7472B4-143A-4413-908D-31AF2DD2B5B4}" dt="2023-01-31T15:01:27.708" v="1030" actId="478"/>
          <ac:spMkLst>
            <pc:docMk/>
            <pc:sldMk cId="3237420666" sldId="583"/>
            <ac:spMk id="8" creationId="{8532A1A2-0926-6A0C-96E5-56458EA7AF4B}"/>
          </ac:spMkLst>
        </pc:spChg>
        <pc:spChg chg="del">
          <ac:chgData name="이협건" userId="1e6e3539-6b85-4c48-a11c-8039a8a1009e" providerId="ADAL" clId="{2E7472B4-143A-4413-908D-31AF2DD2B5B4}" dt="2023-01-31T15:01:27.708" v="1030" actId="478"/>
          <ac:spMkLst>
            <pc:docMk/>
            <pc:sldMk cId="3237420666" sldId="583"/>
            <ac:spMk id="10" creationId="{0201E3CA-B842-C846-0655-D4E45E38289F}"/>
          </ac:spMkLst>
        </pc:spChg>
        <pc:picChg chg="add mod">
          <ac:chgData name="이협건" userId="1e6e3539-6b85-4c48-a11c-8039a8a1009e" providerId="ADAL" clId="{2E7472B4-143A-4413-908D-31AF2DD2B5B4}" dt="2023-01-31T15:01:31.027" v="1045" actId="1035"/>
          <ac:picMkLst>
            <pc:docMk/>
            <pc:sldMk cId="3237420666" sldId="583"/>
            <ac:picMk id="3" creationId="{F0EAAF68-9ACB-9CFB-8427-B2CE97A81F94}"/>
          </ac:picMkLst>
        </pc:picChg>
        <pc:picChg chg="del">
          <ac:chgData name="이협건" userId="1e6e3539-6b85-4c48-a11c-8039a8a1009e" providerId="ADAL" clId="{2E7472B4-143A-4413-908D-31AF2DD2B5B4}" dt="2023-01-31T15:01:32.605" v="1046" actId="478"/>
          <ac:picMkLst>
            <pc:docMk/>
            <pc:sldMk cId="3237420666" sldId="583"/>
            <ac:picMk id="4" creationId="{DA429C3F-7A44-4A09-3319-4A82598DF77C}"/>
          </ac:picMkLst>
        </pc:picChg>
        <pc:picChg chg="del">
          <ac:chgData name="이협건" userId="1e6e3539-6b85-4c48-a11c-8039a8a1009e" providerId="ADAL" clId="{2E7472B4-143A-4413-908D-31AF2DD2B5B4}" dt="2023-01-31T15:01:26.935" v="1029" actId="478"/>
          <ac:picMkLst>
            <pc:docMk/>
            <pc:sldMk cId="3237420666" sldId="583"/>
            <ac:picMk id="5" creationId="{5AF41F7B-7B16-E785-F10A-A18EC48F94C4}"/>
          </ac:picMkLst>
        </pc:picChg>
        <pc:picChg chg="add mod">
          <ac:chgData name="이협건" userId="1e6e3539-6b85-4c48-a11c-8039a8a1009e" providerId="ADAL" clId="{2E7472B4-143A-4413-908D-31AF2DD2B5B4}" dt="2023-01-31T15:02:04.220" v="1057" actId="208"/>
          <ac:picMkLst>
            <pc:docMk/>
            <pc:sldMk cId="3237420666" sldId="583"/>
            <ac:picMk id="11" creationId="{E28E6E6D-45F3-62B5-9343-FC8AB67A18CA}"/>
          </ac:picMkLst>
        </pc:picChg>
      </pc:sldChg>
      <pc:sldChg chg="addSp delSp modSp mod chgLayout">
        <pc:chgData name="이협건" userId="1e6e3539-6b85-4c48-a11c-8039a8a1009e" providerId="ADAL" clId="{2E7472B4-143A-4413-908D-31AF2DD2B5B4}" dt="2023-01-31T15:05:33.260" v="1471" actId="1035"/>
        <pc:sldMkLst>
          <pc:docMk/>
          <pc:sldMk cId="1964998380" sldId="584"/>
        </pc:sldMkLst>
        <pc:spChg chg="mod ord">
          <ac:chgData name="이협건" userId="1e6e3539-6b85-4c48-a11c-8039a8a1009e" providerId="ADAL" clId="{2E7472B4-143A-4413-908D-31AF2DD2B5B4}" dt="2023-01-31T15:04:07.533" v="1378" actId="700"/>
          <ac:spMkLst>
            <pc:docMk/>
            <pc:sldMk cId="1964998380" sldId="584"/>
            <ac:spMk id="2" creationId="{00000000-0000-0000-0000-000000000000}"/>
          </ac:spMkLst>
        </pc:spChg>
        <pc:spChg chg="add del mod ord">
          <ac:chgData name="이협건" userId="1e6e3539-6b85-4c48-a11c-8039a8a1009e" providerId="ADAL" clId="{2E7472B4-143A-4413-908D-31AF2DD2B5B4}" dt="2023-01-31T15:04:05.501" v="1377" actId="478"/>
          <ac:spMkLst>
            <pc:docMk/>
            <pc:sldMk cId="1964998380" sldId="584"/>
            <ac:spMk id="3" creationId="{6E9E12C2-A48D-D46A-6BE7-0BEE5611DE01}"/>
          </ac:spMkLst>
        </pc:spChg>
        <pc:spChg chg="add mod ord">
          <ac:chgData name="이협건" userId="1e6e3539-6b85-4c48-a11c-8039a8a1009e" providerId="ADAL" clId="{2E7472B4-143A-4413-908D-31AF2DD2B5B4}" dt="2023-01-31T15:04:15.053" v="1433" actId="20577"/>
          <ac:spMkLst>
            <pc:docMk/>
            <pc:sldMk cId="1964998380" sldId="584"/>
            <ac:spMk id="5" creationId="{301E2E78-3E77-344B-9169-C8CF71FB397D}"/>
          </ac:spMkLst>
        </pc:spChg>
        <pc:spChg chg="add">
          <ac:chgData name="이협건" userId="1e6e3539-6b85-4c48-a11c-8039a8a1009e" providerId="ADAL" clId="{2E7472B4-143A-4413-908D-31AF2DD2B5B4}" dt="2023-01-31T15:04:42.308" v="1439" actId="11529"/>
          <ac:spMkLst>
            <pc:docMk/>
            <pc:sldMk cId="1964998380" sldId="584"/>
            <ac:spMk id="9" creationId="{37D51A8C-9F4A-75CE-00D6-1E9A285ACE63}"/>
          </ac:spMkLst>
        </pc:spChg>
        <pc:spChg chg="add mod">
          <ac:chgData name="이협건" userId="1e6e3539-6b85-4c48-a11c-8039a8a1009e" providerId="ADAL" clId="{2E7472B4-143A-4413-908D-31AF2DD2B5B4}" dt="2023-01-31T15:04:46.910" v="1444" actId="1036"/>
          <ac:spMkLst>
            <pc:docMk/>
            <pc:sldMk cId="1964998380" sldId="584"/>
            <ac:spMk id="10" creationId="{388F3FDB-6651-6781-078A-F6D77DA4DC51}"/>
          </ac:spMkLst>
        </pc:spChg>
        <pc:spChg chg="add mod">
          <ac:chgData name="이협건" userId="1e6e3539-6b85-4c48-a11c-8039a8a1009e" providerId="ADAL" clId="{2E7472B4-143A-4413-908D-31AF2DD2B5B4}" dt="2023-01-31T15:05:04.063" v="1449" actId="1076"/>
          <ac:spMkLst>
            <pc:docMk/>
            <pc:sldMk cId="1964998380" sldId="584"/>
            <ac:spMk id="11" creationId="{B4C045DA-0DDA-1EB1-C08A-868A415206A3}"/>
          </ac:spMkLst>
        </pc:spChg>
        <pc:spChg chg="add mod">
          <ac:chgData name="이협건" userId="1e6e3539-6b85-4c48-a11c-8039a8a1009e" providerId="ADAL" clId="{2E7472B4-143A-4413-908D-31AF2DD2B5B4}" dt="2023-01-31T15:04:56.114" v="1446"/>
          <ac:spMkLst>
            <pc:docMk/>
            <pc:sldMk cId="1964998380" sldId="584"/>
            <ac:spMk id="12" creationId="{AFBAED07-6C5B-03F2-7E10-817F49173124}"/>
          </ac:spMkLst>
        </pc:spChg>
        <pc:spChg chg="del mod">
          <ac:chgData name="이협건" userId="1e6e3539-6b85-4c48-a11c-8039a8a1009e" providerId="ADAL" clId="{2E7472B4-143A-4413-908D-31AF2DD2B5B4}" dt="2023-01-31T15:04:28.931" v="1434" actId="478"/>
          <ac:spMkLst>
            <pc:docMk/>
            <pc:sldMk cId="1964998380" sldId="584"/>
            <ac:spMk id="13" creationId="{98332D54-DA1A-ED73-05B2-C96491A13B1A}"/>
          </ac:spMkLst>
        </pc:spChg>
        <pc:spChg chg="del mod">
          <ac:chgData name="이협건" userId="1e6e3539-6b85-4c48-a11c-8039a8a1009e" providerId="ADAL" clId="{2E7472B4-143A-4413-908D-31AF2DD2B5B4}" dt="2023-01-31T15:04:44.832" v="1440" actId="21"/>
          <ac:spMkLst>
            <pc:docMk/>
            <pc:sldMk cId="1964998380" sldId="584"/>
            <ac:spMk id="14" creationId="{6D0E2F14-4016-0FF8-17A0-69EFCE89673C}"/>
          </ac:spMkLst>
        </pc:spChg>
        <pc:spChg chg="del mod">
          <ac:chgData name="이협건" userId="1e6e3539-6b85-4c48-a11c-8039a8a1009e" providerId="ADAL" clId="{2E7472B4-143A-4413-908D-31AF2DD2B5B4}" dt="2023-01-31T15:04:28.931" v="1434" actId="478"/>
          <ac:spMkLst>
            <pc:docMk/>
            <pc:sldMk cId="1964998380" sldId="584"/>
            <ac:spMk id="15" creationId="{6C79E7C7-F5E2-82F7-3E02-FC84D1363A30}"/>
          </ac:spMkLst>
        </pc:spChg>
        <pc:spChg chg="del mod">
          <ac:chgData name="이협건" userId="1e6e3539-6b85-4c48-a11c-8039a8a1009e" providerId="ADAL" clId="{2E7472B4-143A-4413-908D-31AF2DD2B5B4}" dt="2023-01-31T15:04:55.704" v="1445" actId="21"/>
          <ac:spMkLst>
            <pc:docMk/>
            <pc:sldMk cId="1964998380" sldId="584"/>
            <ac:spMk id="16" creationId="{3F5A2604-8C0B-9B9F-FB39-974459D13EFB}"/>
          </ac:spMkLst>
        </pc:spChg>
        <pc:spChg chg="add del mod">
          <ac:chgData name="이협건" userId="1e6e3539-6b85-4c48-a11c-8039a8a1009e" providerId="ADAL" clId="{2E7472B4-143A-4413-908D-31AF2DD2B5B4}" dt="2023-01-31T15:05:24.603" v="1453" actId="21"/>
          <ac:spMkLst>
            <pc:docMk/>
            <pc:sldMk cId="1964998380" sldId="584"/>
            <ac:spMk id="17" creationId="{A472D536-D9DC-EB6C-4DA7-8947CF8342AE}"/>
          </ac:spMkLst>
        </pc:spChg>
        <pc:spChg chg="add">
          <ac:chgData name="이협건" userId="1e6e3539-6b85-4c48-a11c-8039a8a1009e" providerId="ADAL" clId="{2E7472B4-143A-4413-908D-31AF2DD2B5B4}" dt="2023-01-31T15:05:01.207" v="1447" actId="11529"/>
          <ac:spMkLst>
            <pc:docMk/>
            <pc:sldMk cId="1964998380" sldId="584"/>
            <ac:spMk id="18" creationId="{A2018628-139C-0B3F-4640-1EB1D6089615}"/>
          </ac:spMkLst>
        </pc:spChg>
        <pc:spChg chg="del mod">
          <ac:chgData name="이협건" userId="1e6e3539-6b85-4c48-a11c-8039a8a1009e" providerId="ADAL" clId="{2E7472B4-143A-4413-908D-31AF2DD2B5B4}" dt="2023-01-31T15:04:55.704" v="1445" actId="21"/>
          <ac:spMkLst>
            <pc:docMk/>
            <pc:sldMk cId="1964998380" sldId="584"/>
            <ac:spMk id="19" creationId="{71610FE6-DBE7-39CF-005A-1D18A545CD95}"/>
          </ac:spMkLst>
        </pc:spChg>
        <pc:spChg chg="del mod">
          <ac:chgData name="이협건" userId="1e6e3539-6b85-4c48-a11c-8039a8a1009e" providerId="ADAL" clId="{2E7472B4-143A-4413-908D-31AF2DD2B5B4}" dt="2023-01-31T15:04:55.704" v="1445" actId="21"/>
          <ac:spMkLst>
            <pc:docMk/>
            <pc:sldMk cId="1964998380" sldId="584"/>
            <ac:spMk id="21" creationId="{50D53F40-B1F8-4497-FE09-2A562F5B86D0}"/>
          </ac:spMkLst>
        </pc:spChg>
        <pc:spChg chg="add mod">
          <ac:chgData name="이협건" userId="1e6e3539-6b85-4c48-a11c-8039a8a1009e" providerId="ADAL" clId="{2E7472B4-143A-4413-908D-31AF2DD2B5B4}" dt="2023-01-31T15:05:33.260" v="1471" actId="1035"/>
          <ac:spMkLst>
            <pc:docMk/>
            <pc:sldMk cId="1964998380" sldId="584"/>
            <ac:spMk id="23" creationId="{431B282A-0D27-C3C2-D02A-2012465A6FEC}"/>
          </ac:spMkLst>
        </pc:spChg>
        <pc:picChg chg="del mod">
          <ac:chgData name="이협건" userId="1e6e3539-6b85-4c48-a11c-8039a8a1009e" providerId="ADAL" clId="{2E7472B4-143A-4413-908D-31AF2DD2B5B4}" dt="2023-01-31T15:04:28.931" v="1434" actId="478"/>
          <ac:picMkLst>
            <pc:docMk/>
            <pc:sldMk cId="1964998380" sldId="584"/>
            <ac:picMk id="4" creationId="{4AC0C365-05FF-11BC-5007-F72ABFD72B39}"/>
          </ac:picMkLst>
        </pc:picChg>
        <pc:picChg chg="del">
          <ac:chgData name="이협건" userId="1e6e3539-6b85-4c48-a11c-8039a8a1009e" providerId="ADAL" clId="{2E7472B4-143A-4413-908D-31AF2DD2B5B4}" dt="2023-01-31T15:04:01.884" v="1376" actId="478"/>
          <ac:picMkLst>
            <pc:docMk/>
            <pc:sldMk cId="1964998380" sldId="584"/>
            <ac:picMk id="6" creationId="{E99977C0-58D1-5C48-9686-6E60102024A1}"/>
          </ac:picMkLst>
        </pc:picChg>
        <pc:picChg chg="add mod">
          <ac:chgData name="이협건" userId="1e6e3539-6b85-4c48-a11c-8039a8a1009e" providerId="ADAL" clId="{2E7472B4-143A-4413-908D-31AF2DD2B5B4}" dt="2023-01-31T15:04:36.821" v="1438" actId="14100"/>
          <ac:picMkLst>
            <pc:docMk/>
            <pc:sldMk cId="1964998380" sldId="584"/>
            <ac:picMk id="8" creationId="{E9B90B1E-EA41-AFEC-8D34-E7B364ACA1C3}"/>
          </ac:picMkLst>
        </pc:picChg>
        <pc:picChg chg="add mod">
          <ac:chgData name="이협건" userId="1e6e3539-6b85-4c48-a11c-8039a8a1009e" providerId="ADAL" clId="{2E7472B4-143A-4413-908D-31AF2DD2B5B4}" dt="2023-01-31T15:05:22.731" v="1452" actId="208"/>
          <ac:picMkLst>
            <pc:docMk/>
            <pc:sldMk cId="1964998380" sldId="584"/>
            <ac:picMk id="22" creationId="{481D0C93-3E80-182E-E325-B57EF5E7D638}"/>
          </ac:picMkLst>
        </pc:picChg>
      </pc:sldChg>
      <pc:sldChg chg="del">
        <pc:chgData name="이협건" userId="1e6e3539-6b85-4c48-a11c-8039a8a1009e" providerId="ADAL" clId="{2E7472B4-143A-4413-908D-31AF2DD2B5B4}" dt="2023-01-31T15:08:02.047" v="1551" actId="47"/>
        <pc:sldMkLst>
          <pc:docMk/>
          <pc:sldMk cId="1675836210" sldId="585"/>
        </pc:sldMkLst>
      </pc:sldChg>
      <pc:sldChg chg="addSp delSp modSp mod">
        <pc:chgData name="이협건" userId="1e6e3539-6b85-4c48-a11c-8039a8a1009e" providerId="ADAL" clId="{2E7472B4-143A-4413-908D-31AF2DD2B5B4}" dt="2023-01-31T15:10:29.378" v="1821" actId="1076"/>
        <pc:sldMkLst>
          <pc:docMk/>
          <pc:sldMk cId="1025171189" sldId="586"/>
        </pc:sldMkLst>
        <pc:spChg chg="mod">
          <ac:chgData name="이협건" userId="1e6e3539-6b85-4c48-a11c-8039a8a1009e" providerId="ADAL" clId="{2E7472B4-143A-4413-908D-31AF2DD2B5B4}" dt="2023-01-31T15:09:34.499" v="1709" actId="20577"/>
          <ac:spMkLst>
            <pc:docMk/>
            <pc:sldMk cId="1025171189" sldId="586"/>
            <ac:spMk id="2" creationId="{00000000-0000-0000-0000-000000000000}"/>
          </ac:spMkLst>
        </pc:spChg>
        <pc:spChg chg="add mod">
          <ac:chgData name="이협건" userId="1e6e3539-6b85-4c48-a11c-8039a8a1009e" providerId="ADAL" clId="{2E7472B4-143A-4413-908D-31AF2DD2B5B4}" dt="2023-01-31T15:09:28.244" v="1705" actId="20577"/>
          <ac:spMkLst>
            <pc:docMk/>
            <pc:sldMk cId="1025171189" sldId="586"/>
            <ac:spMk id="5" creationId="{B56E702F-386A-ED35-5D24-D63D64BC3F02}"/>
          </ac:spMkLst>
        </pc:spChg>
        <pc:spChg chg="add">
          <ac:chgData name="이협건" userId="1e6e3539-6b85-4c48-a11c-8039a8a1009e" providerId="ADAL" clId="{2E7472B4-143A-4413-908D-31AF2DD2B5B4}" dt="2023-01-31T15:09:41.828" v="1710" actId="11529"/>
          <ac:spMkLst>
            <pc:docMk/>
            <pc:sldMk cId="1025171189" sldId="586"/>
            <ac:spMk id="7" creationId="{613E86BA-95B3-D016-7F98-B1FE2558E3F6}"/>
          </ac:spMkLst>
        </pc:spChg>
        <pc:spChg chg="add">
          <ac:chgData name="이협건" userId="1e6e3539-6b85-4c48-a11c-8039a8a1009e" providerId="ADAL" clId="{2E7472B4-143A-4413-908D-31AF2DD2B5B4}" dt="2023-01-31T15:09:48.624" v="1711" actId="11529"/>
          <ac:spMkLst>
            <pc:docMk/>
            <pc:sldMk cId="1025171189" sldId="586"/>
            <ac:spMk id="8" creationId="{A78E1717-FB5C-7649-3F1E-C7BDF72320FF}"/>
          </ac:spMkLst>
        </pc:spChg>
        <pc:spChg chg="del">
          <ac:chgData name="이협건" userId="1e6e3539-6b85-4c48-a11c-8039a8a1009e" providerId="ADAL" clId="{2E7472B4-143A-4413-908D-31AF2DD2B5B4}" dt="2023-01-31T15:09:10.971" v="1690" actId="478"/>
          <ac:spMkLst>
            <pc:docMk/>
            <pc:sldMk cId="1025171189" sldId="586"/>
            <ac:spMk id="9" creationId="{4C661CDC-EED8-AD02-7FD0-601D72F804D1}"/>
          </ac:spMkLst>
        </pc:spChg>
        <pc:spChg chg="add mod">
          <ac:chgData name="이협건" userId="1e6e3539-6b85-4c48-a11c-8039a8a1009e" providerId="ADAL" clId="{2E7472B4-143A-4413-908D-31AF2DD2B5B4}" dt="2023-01-31T15:10:06.871" v="1789" actId="1076"/>
          <ac:spMkLst>
            <pc:docMk/>
            <pc:sldMk cId="1025171189" sldId="586"/>
            <ac:spMk id="10" creationId="{516FA0A4-6654-E1C6-F966-613DCC0DB1BC}"/>
          </ac:spMkLst>
        </pc:spChg>
        <pc:spChg chg="del">
          <ac:chgData name="이협건" userId="1e6e3539-6b85-4c48-a11c-8039a8a1009e" providerId="ADAL" clId="{2E7472B4-143A-4413-908D-31AF2DD2B5B4}" dt="2023-01-31T15:09:10.971" v="1690" actId="478"/>
          <ac:spMkLst>
            <pc:docMk/>
            <pc:sldMk cId="1025171189" sldId="586"/>
            <ac:spMk id="11" creationId="{E7344949-4A78-C21C-32E8-C8E140E6C8E4}"/>
          </ac:spMkLst>
        </pc:spChg>
        <pc:spChg chg="add">
          <ac:chgData name="이협건" userId="1e6e3539-6b85-4c48-a11c-8039a8a1009e" providerId="ADAL" clId="{2E7472B4-143A-4413-908D-31AF2DD2B5B4}" dt="2023-01-31T15:10:17.596" v="1790" actId="11529"/>
          <ac:spMkLst>
            <pc:docMk/>
            <pc:sldMk cId="1025171189" sldId="586"/>
            <ac:spMk id="12" creationId="{1759DD3A-B543-2763-3391-5883624CF46A}"/>
          </ac:spMkLst>
        </pc:spChg>
        <pc:spChg chg="add mod">
          <ac:chgData name="이협건" userId="1e6e3539-6b85-4c48-a11c-8039a8a1009e" providerId="ADAL" clId="{2E7472B4-143A-4413-908D-31AF2DD2B5B4}" dt="2023-01-31T15:10:29.378" v="1821" actId="1076"/>
          <ac:spMkLst>
            <pc:docMk/>
            <pc:sldMk cId="1025171189" sldId="586"/>
            <ac:spMk id="13" creationId="{FE4BA989-8F51-535E-AF7D-F851F88E27A1}"/>
          </ac:spMkLst>
        </pc:spChg>
        <pc:spChg chg="del">
          <ac:chgData name="이협건" userId="1e6e3539-6b85-4c48-a11c-8039a8a1009e" providerId="ADAL" clId="{2E7472B4-143A-4413-908D-31AF2DD2B5B4}" dt="2023-01-31T15:09:10.971" v="1690" actId="478"/>
          <ac:spMkLst>
            <pc:docMk/>
            <pc:sldMk cId="1025171189" sldId="586"/>
            <ac:spMk id="19" creationId="{1DF8EF79-92FA-4BCB-79BE-77809B7F56C1}"/>
          </ac:spMkLst>
        </pc:spChg>
        <pc:spChg chg="del">
          <ac:chgData name="이협건" userId="1e6e3539-6b85-4c48-a11c-8039a8a1009e" providerId="ADAL" clId="{2E7472B4-143A-4413-908D-31AF2DD2B5B4}" dt="2023-01-31T15:09:10.971" v="1690" actId="478"/>
          <ac:spMkLst>
            <pc:docMk/>
            <pc:sldMk cId="1025171189" sldId="586"/>
            <ac:spMk id="24" creationId="{0F9D0744-620A-E99E-1A03-73A6B157AB3D}"/>
          </ac:spMkLst>
        </pc:spChg>
        <pc:picChg chg="add mod">
          <ac:chgData name="이협건" userId="1e6e3539-6b85-4c48-a11c-8039a8a1009e" providerId="ADAL" clId="{2E7472B4-143A-4413-908D-31AF2DD2B5B4}" dt="2023-01-31T15:09:32.003" v="1707" actId="1036"/>
          <ac:picMkLst>
            <pc:docMk/>
            <pc:sldMk cId="1025171189" sldId="586"/>
            <ac:picMk id="4" creationId="{281AAD85-A5D7-630A-42B9-8622B442259E}"/>
          </ac:picMkLst>
        </pc:picChg>
        <pc:picChg chg="del">
          <ac:chgData name="이협건" userId="1e6e3539-6b85-4c48-a11c-8039a8a1009e" providerId="ADAL" clId="{2E7472B4-143A-4413-908D-31AF2DD2B5B4}" dt="2023-01-31T15:09:02.139" v="1685" actId="478"/>
          <ac:picMkLst>
            <pc:docMk/>
            <pc:sldMk cId="1025171189" sldId="586"/>
            <ac:picMk id="6" creationId="{0A69B824-63EC-3B33-AAFE-0E1106A3D106}"/>
          </ac:picMkLst>
        </pc:picChg>
      </pc:sldChg>
      <pc:sldChg chg="modSp del mod">
        <pc:chgData name="이협건" userId="1e6e3539-6b85-4c48-a11c-8039a8a1009e" providerId="ADAL" clId="{2E7472B4-143A-4413-908D-31AF2DD2B5B4}" dt="2023-01-31T15:12:13.504" v="1885" actId="47"/>
        <pc:sldMkLst>
          <pc:docMk/>
          <pc:sldMk cId="816713862" sldId="587"/>
        </pc:sldMkLst>
        <pc:picChg chg="mod">
          <ac:chgData name="이협건" userId="1e6e3539-6b85-4c48-a11c-8039a8a1009e" providerId="ADAL" clId="{2E7472B4-143A-4413-908D-31AF2DD2B5B4}" dt="2023-01-31T15:11:47.318" v="1844" actId="1076"/>
          <ac:picMkLst>
            <pc:docMk/>
            <pc:sldMk cId="816713862" sldId="587"/>
            <ac:picMk id="6" creationId="{7C23BF31-765C-9939-11FF-FCA1FCCFC4D4}"/>
          </ac:picMkLst>
        </pc:picChg>
      </pc:sldChg>
      <pc:sldChg chg="del">
        <pc:chgData name="이협건" userId="1e6e3539-6b85-4c48-a11c-8039a8a1009e" providerId="ADAL" clId="{2E7472B4-143A-4413-908D-31AF2DD2B5B4}" dt="2023-01-31T15:21:58.444" v="2175" actId="47"/>
        <pc:sldMkLst>
          <pc:docMk/>
          <pc:sldMk cId="145408768" sldId="590"/>
        </pc:sldMkLst>
      </pc:sldChg>
      <pc:sldChg chg="del">
        <pc:chgData name="이협건" userId="1e6e3539-6b85-4c48-a11c-8039a8a1009e" providerId="ADAL" clId="{2E7472B4-143A-4413-908D-31AF2DD2B5B4}" dt="2023-01-31T15:21:58.444" v="2175" actId="47"/>
        <pc:sldMkLst>
          <pc:docMk/>
          <pc:sldMk cId="497211899" sldId="591"/>
        </pc:sldMkLst>
      </pc:sldChg>
      <pc:sldChg chg="del">
        <pc:chgData name="이협건" userId="1e6e3539-6b85-4c48-a11c-8039a8a1009e" providerId="ADAL" clId="{2E7472B4-143A-4413-908D-31AF2DD2B5B4}" dt="2023-01-31T15:21:58.444" v="2175" actId="47"/>
        <pc:sldMkLst>
          <pc:docMk/>
          <pc:sldMk cId="2600403791" sldId="592"/>
        </pc:sldMkLst>
      </pc:sldChg>
      <pc:sldChg chg="addSp delSp modSp add mod chgLayout">
        <pc:chgData name="이협건" userId="1e6e3539-6b85-4c48-a11c-8039a8a1009e" providerId="ADAL" clId="{2E7472B4-143A-4413-908D-31AF2DD2B5B4}" dt="2023-01-31T15:03:22.854" v="1367" actId="478"/>
        <pc:sldMkLst>
          <pc:docMk/>
          <pc:sldMk cId="3598829530" sldId="593"/>
        </pc:sldMkLst>
        <pc:spChg chg="mod ord">
          <ac:chgData name="이협건" userId="1e6e3539-6b85-4c48-a11c-8039a8a1009e" providerId="ADAL" clId="{2E7472B4-143A-4413-908D-31AF2DD2B5B4}" dt="2023-01-31T15:02:20.819" v="1085" actId="20577"/>
          <ac:spMkLst>
            <pc:docMk/>
            <pc:sldMk cId="3598829530" sldId="593"/>
            <ac:spMk id="2" creationId="{00000000-0000-0000-0000-000000000000}"/>
          </ac:spMkLst>
        </pc:spChg>
        <pc:spChg chg="add mod ord">
          <ac:chgData name="이협건" userId="1e6e3539-6b85-4c48-a11c-8039a8a1009e" providerId="ADAL" clId="{2E7472B4-143A-4413-908D-31AF2DD2B5B4}" dt="2023-01-31T14:45:08.218" v="403" actId="120"/>
          <ac:spMkLst>
            <pc:docMk/>
            <pc:sldMk cId="3598829530" sldId="593"/>
            <ac:spMk id="3" creationId="{7E7E0A52-2BDB-BD27-21BA-6AC7F3698406}"/>
          </ac:spMkLst>
        </pc:spChg>
        <pc:spChg chg="add del">
          <ac:chgData name="이협건" userId="1e6e3539-6b85-4c48-a11c-8039a8a1009e" providerId="ADAL" clId="{2E7472B4-143A-4413-908D-31AF2DD2B5B4}" dt="2023-01-31T14:45:09.948" v="405" actId="22"/>
          <ac:spMkLst>
            <pc:docMk/>
            <pc:sldMk cId="3598829530" sldId="593"/>
            <ac:spMk id="6" creationId="{A94A0C39-2610-17AA-E9F2-CCE84B985CFF}"/>
          </ac:spMkLst>
        </pc:spChg>
        <pc:spChg chg="add del">
          <ac:chgData name="이협건" userId="1e6e3539-6b85-4c48-a11c-8039a8a1009e" providerId="ADAL" clId="{2E7472B4-143A-4413-908D-31AF2DD2B5B4}" dt="2023-01-31T14:45:14.326" v="407" actId="22"/>
          <ac:spMkLst>
            <pc:docMk/>
            <pc:sldMk cId="3598829530" sldId="593"/>
            <ac:spMk id="8" creationId="{CAF34172-72CF-FDA6-52DD-5783D9E9448F}"/>
          </ac:spMkLst>
        </pc:spChg>
        <pc:spChg chg="add del">
          <ac:chgData name="이협건" userId="1e6e3539-6b85-4c48-a11c-8039a8a1009e" providerId="ADAL" clId="{2E7472B4-143A-4413-908D-31AF2DD2B5B4}" dt="2023-01-31T15:03:22.854" v="1367" actId="478"/>
          <ac:spMkLst>
            <pc:docMk/>
            <pc:sldMk cId="3598829530" sldId="593"/>
            <ac:spMk id="11" creationId="{83B974BA-2CEC-86D0-3E33-901DF9F69C75}"/>
          </ac:spMkLst>
        </pc:spChg>
        <pc:picChg chg="del">
          <ac:chgData name="이협건" userId="1e6e3539-6b85-4c48-a11c-8039a8a1009e" providerId="ADAL" clId="{2E7472B4-143A-4413-908D-31AF2DD2B5B4}" dt="2023-01-31T14:43:37.987" v="26" actId="478"/>
          <ac:picMkLst>
            <pc:docMk/>
            <pc:sldMk cId="3598829530" sldId="593"/>
            <ac:picMk id="5" creationId="{133041F2-912C-6E14-CECC-6EF775C889FD}"/>
          </ac:picMkLst>
        </pc:picChg>
        <pc:picChg chg="add del mod">
          <ac:chgData name="이협건" userId="1e6e3539-6b85-4c48-a11c-8039a8a1009e" providerId="ADAL" clId="{2E7472B4-143A-4413-908D-31AF2DD2B5B4}" dt="2023-01-31T15:03:21.842" v="1366" actId="478"/>
          <ac:picMkLst>
            <pc:docMk/>
            <pc:sldMk cId="3598829530" sldId="593"/>
            <ac:picMk id="10" creationId="{14986517-13C0-91FF-DA7A-57DD2C215C73}"/>
          </ac:picMkLst>
        </pc:picChg>
      </pc:sldChg>
      <pc:sldChg chg="addSp delSp modSp add mod chgLayout">
        <pc:chgData name="이협건" userId="1e6e3539-6b85-4c48-a11c-8039a8a1009e" providerId="ADAL" clId="{2E7472B4-143A-4413-908D-31AF2DD2B5B4}" dt="2023-01-31T14:49:39.654" v="635"/>
        <pc:sldMkLst>
          <pc:docMk/>
          <pc:sldMk cId="2711420268" sldId="594"/>
        </pc:sldMkLst>
        <pc:spChg chg="mod ord">
          <ac:chgData name="이협건" userId="1e6e3539-6b85-4c48-a11c-8039a8a1009e" providerId="ADAL" clId="{2E7472B4-143A-4413-908D-31AF2DD2B5B4}" dt="2023-01-31T14:49:14.563" v="485" actId="700"/>
          <ac:spMkLst>
            <pc:docMk/>
            <pc:sldMk cId="2711420268" sldId="594"/>
            <ac:spMk id="2" creationId="{00000000-0000-0000-0000-000000000000}"/>
          </ac:spMkLst>
        </pc:spChg>
        <pc:spChg chg="add mod ord">
          <ac:chgData name="이협건" userId="1e6e3539-6b85-4c48-a11c-8039a8a1009e" providerId="ADAL" clId="{2E7472B4-143A-4413-908D-31AF2DD2B5B4}" dt="2023-01-31T14:49:39.654" v="635"/>
          <ac:spMkLst>
            <pc:docMk/>
            <pc:sldMk cId="2711420268" sldId="594"/>
            <ac:spMk id="3" creationId="{BEE660F4-E548-2433-E12F-83F3813E820B}"/>
          </ac:spMkLst>
        </pc:spChg>
        <pc:spChg chg="del">
          <ac:chgData name="이협건" userId="1e6e3539-6b85-4c48-a11c-8039a8a1009e" providerId="ADAL" clId="{2E7472B4-143A-4413-908D-31AF2DD2B5B4}" dt="2023-01-31T14:49:13.308" v="484" actId="478"/>
          <ac:spMkLst>
            <pc:docMk/>
            <pc:sldMk cId="2711420268" sldId="594"/>
            <ac:spMk id="5" creationId="{743F6383-7937-B17B-3842-4ADFBFBA813F}"/>
          </ac:spMkLst>
        </pc:spChg>
        <pc:spChg chg="del">
          <ac:chgData name="이협건" userId="1e6e3539-6b85-4c48-a11c-8039a8a1009e" providerId="ADAL" clId="{2E7472B4-143A-4413-908D-31AF2DD2B5B4}" dt="2023-01-31T14:49:13.308" v="484" actId="478"/>
          <ac:spMkLst>
            <pc:docMk/>
            <pc:sldMk cId="2711420268" sldId="594"/>
            <ac:spMk id="6" creationId="{4410F418-BE01-3B41-2520-8A3095660381}"/>
          </ac:spMkLst>
        </pc:spChg>
        <pc:picChg chg="del">
          <ac:chgData name="이협건" userId="1e6e3539-6b85-4c48-a11c-8039a8a1009e" providerId="ADAL" clId="{2E7472B4-143A-4413-908D-31AF2DD2B5B4}" dt="2023-01-31T14:49:12.547" v="483" actId="478"/>
          <ac:picMkLst>
            <pc:docMk/>
            <pc:sldMk cId="2711420268" sldId="594"/>
            <ac:picMk id="4" creationId="{EE03D030-E12D-29E4-2DF8-B1FBFD79BA21}"/>
          </ac:picMkLst>
        </pc:picChg>
        <pc:picChg chg="del">
          <ac:chgData name="이협건" userId="1e6e3539-6b85-4c48-a11c-8039a8a1009e" providerId="ADAL" clId="{2E7472B4-143A-4413-908D-31AF2DD2B5B4}" dt="2023-01-31T14:49:13.308" v="484" actId="478"/>
          <ac:picMkLst>
            <pc:docMk/>
            <pc:sldMk cId="2711420268" sldId="594"/>
            <ac:picMk id="9" creationId="{4A95583E-082E-7EB1-CAC6-D70E28EE9430}"/>
          </ac:picMkLst>
        </pc:picChg>
      </pc:sldChg>
      <pc:sldChg chg="addSp delSp modSp add mod chgLayout">
        <pc:chgData name="이협건" userId="1e6e3539-6b85-4c48-a11c-8039a8a1009e" providerId="ADAL" clId="{2E7472B4-143A-4413-908D-31AF2DD2B5B4}" dt="2023-01-31T14:53:29.637" v="837" actId="1076"/>
        <pc:sldMkLst>
          <pc:docMk/>
          <pc:sldMk cId="2707654690" sldId="595"/>
        </pc:sldMkLst>
        <pc:spChg chg="mod ord">
          <ac:chgData name="이협건" userId="1e6e3539-6b85-4c48-a11c-8039a8a1009e" providerId="ADAL" clId="{2E7472B4-143A-4413-908D-31AF2DD2B5B4}" dt="2023-01-31T14:52:36.086" v="739" actId="700"/>
          <ac:spMkLst>
            <pc:docMk/>
            <pc:sldMk cId="2707654690" sldId="595"/>
            <ac:spMk id="2" creationId="{00000000-0000-0000-0000-000000000000}"/>
          </ac:spMkLst>
        </pc:spChg>
        <pc:spChg chg="add mod ord">
          <ac:chgData name="이협건" userId="1e6e3539-6b85-4c48-a11c-8039a8a1009e" providerId="ADAL" clId="{2E7472B4-143A-4413-908D-31AF2DD2B5B4}" dt="2023-01-31T14:52:54.541" v="829"/>
          <ac:spMkLst>
            <pc:docMk/>
            <pc:sldMk cId="2707654690" sldId="595"/>
            <ac:spMk id="3" creationId="{DA337DB9-3ECB-4D20-2905-74673F4911CF}"/>
          </ac:spMkLst>
        </pc:spChg>
        <pc:spChg chg="del">
          <ac:chgData name="이협건" userId="1e6e3539-6b85-4c48-a11c-8039a8a1009e" providerId="ADAL" clId="{2E7472B4-143A-4413-908D-31AF2DD2B5B4}" dt="2023-01-31T14:52:34.724" v="738" actId="478"/>
          <ac:spMkLst>
            <pc:docMk/>
            <pc:sldMk cId="2707654690" sldId="595"/>
            <ac:spMk id="5" creationId="{743F6383-7937-B17B-3842-4ADFBFBA813F}"/>
          </ac:spMkLst>
        </pc:spChg>
        <pc:spChg chg="del">
          <ac:chgData name="이협건" userId="1e6e3539-6b85-4c48-a11c-8039a8a1009e" providerId="ADAL" clId="{2E7472B4-143A-4413-908D-31AF2DD2B5B4}" dt="2023-01-31T14:52:34.724" v="738" actId="478"/>
          <ac:spMkLst>
            <pc:docMk/>
            <pc:sldMk cId="2707654690" sldId="595"/>
            <ac:spMk id="6" creationId="{4410F418-BE01-3B41-2520-8A3095660381}"/>
          </ac:spMkLst>
        </pc:spChg>
        <pc:spChg chg="add">
          <ac:chgData name="이협건" userId="1e6e3539-6b85-4c48-a11c-8039a8a1009e" providerId="ADAL" clId="{2E7472B4-143A-4413-908D-31AF2DD2B5B4}" dt="2023-01-31T14:53:14.365" v="833" actId="11529"/>
          <ac:spMkLst>
            <pc:docMk/>
            <pc:sldMk cId="2707654690" sldId="595"/>
            <ac:spMk id="10" creationId="{D737C5C1-6D54-A704-29C8-0935B6A052B5}"/>
          </ac:spMkLst>
        </pc:spChg>
        <pc:spChg chg="add mod">
          <ac:chgData name="이협건" userId="1e6e3539-6b85-4c48-a11c-8039a8a1009e" providerId="ADAL" clId="{2E7472B4-143A-4413-908D-31AF2DD2B5B4}" dt="2023-01-31T14:53:20.851" v="835" actId="207"/>
          <ac:spMkLst>
            <pc:docMk/>
            <pc:sldMk cId="2707654690" sldId="595"/>
            <ac:spMk id="11" creationId="{E5E16EBB-E29D-F490-EE0D-4A2450402079}"/>
          </ac:spMkLst>
        </pc:spChg>
        <pc:picChg chg="del">
          <ac:chgData name="이협건" userId="1e6e3539-6b85-4c48-a11c-8039a8a1009e" providerId="ADAL" clId="{2E7472B4-143A-4413-908D-31AF2DD2B5B4}" dt="2023-01-31T14:52:34.724" v="738" actId="478"/>
          <ac:picMkLst>
            <pc:docMk/>
            <pc:sldMk cId="2707654690" sldId="595"/>
            <ac:picMk id="4" creationId="{EE03D030-E12D-29E4-2DF8-B1FBFD79BA21}"/>
          </ac:picMkLst>
        </pc:picChg>
        <pc:picChg chg="add mod">
          <ac:chgData name="이협건" userId="1e6e3539-6b85-4c48-a11c-8039a8a1009e" providerId="ADAL" clId="{2E7472B4-143A-4413-908D-31AF2DD2B5B4}" dt="2023-01-31T14:53:09.861" v="832" actId="208"/>
          <ac:picMkLst>
            <pc:docMk/>
            <pc:sldMk cId="2707654690" sldId="595"/>
            <ac:picMk id="8" creationId="{D74EB296-1856-3D3C-0CCB-34831E8DEA66}"/>
          </ac:picMkLst>
        </pc:picChg>
        <pc:picChg chg="del">
          <ac:chgData name="이협건" userId="1e6e3539-6b85-4c48-a11c-8039a8a1009e" providerId="ADAL" clId="{2E7472B4-143A-4413-908D-31AF2DD2B5B4}" dt="2023-01-31T14:52:33.635" v="737" actId="478"/>
          <ac:picMkLst>
            <pc:docMk/>
            <pc:sldMk cId="2707654690" sldId="595"/>
            <ac:picMk id="9" creationId="{4A95583E-082E-7EB1-CAC6-D70E28EE9430}"/>
          </ac:picMkLst>
        </pc:picChg>
        <pc:picChg chg="add mod">
          <ac:chgData name="이협건" userId="1e6e3539-6b85-4c48-a11c-8039a8a1009e" providerId="ADAL" clId="{2E7472B4-143A-4413-908D-31AF2DD2B5B4}" dt="2023-01-31T14:53:29.637" v="837" actId="1076"/>
          <ac:picMkLst>
            <pc:docMk/>
            <pc:sldMk cId="2707654690" sldId="595"/>
            <ac:picMk id="12" creationId="{82D7ED95-5320-5E5F-A371-013C0305D2FD}"/>
          </ac:picMkLst>
        </pc:picChg>
      </pc:sldChg>
      <pc:sldChg chg="addSp delSp modSp add mod">
        <pc:chgData name="이협건" userId="1e6e3539-6b85-4c48-a11c-8039a8a1009e" providerId="ADAL" clId="{2E7472B4-143A-4413-908D-31AF2DD2B5B4}" dt="2023-01-31T14:58:16.850" v="997"/>
        <pc:sldMkLst>
          <pc:docMk/>
          <pc:sldMk cId="2089653373" sldId="596"/>
        </pc:sldMkLst>
        <pc:spChg chg="mod">
          <ac:chgData name="이협건" userId="1e6e3539-6b85-4c48-a11c-8039a8a1009e" providerId="ADAL" clId="{2E7472B4-143A-4413-908D-31AF2DD2B5B4}" dt="2023-01-31T14:57:40.899" v="947" actId="20577"/>
          <ac:spMkLst>
            <pc:docMk/>
            <pc:sldMk cId="2089653373" sldId="596"/>
            <ac:spMk id="2" creationId="{00000000-0000-0000-0000-000000000000}"/>
          </ac:spMkLst>
        </pc:spChg>
        <pc:spChg chg="del">
          <ac:chgData name="이협건" userId="1e6e3539-6b85-4c48-a11c-8039a8a1009e" providerId="ADAL" clId="{2E7472B4-143A-4413-908D-31AF2DD2B5B4}" dt="2023-01-31T14:57:42.955" v="949" actId="478"/>
          <ac:spMkLst>
            <pc:docMk/>
            <pc:sldMk cId="2089653373" sldId="596"/>
            <ac:spMk id="5" creationId="{0139F8DB-C10E-1E6E-AE90-5749154783C9}"/>
          </ac:spMkLst>
        </pc:spChg>
        <pc:spChg chg="del">
          <ac:chgData name="이협건" userId="1e6e3539-6b85-4c48-a11c-8039a8a1009e" providerId="ADAL" clId="{2E7472B4-143A-4413-908D-31AF2DD2B5B4}" dt="2023-01-31T14:57:42.955" v="949" actId="478"/>
          <ac:spMkLst>
            <pc:docMk/>
            <pc:sldMk cId="2089653373" sldId="596"/>
            <ac:spMk id="6" creationId="{E05DE91F-5B4D-9CB2-AD68-62E7FCDD0955}"/>
          </ac:spMkLst>
        </pc:spChg>
        <pc:spChg chg="del">
          <ac:chgData name="이협건" userId="1e6e3539-6b85-4c48-a11c-8039a8a1009e" providerId="ADAL" clId="{2E7472B4-143A-4413-908D-31AF2DD2B5B4}" dt="2023-01-31T14:57:42.955" v="949" actId="478"/>
          <ac:spMkLst>
            <pc:docMk/>
            <pc:sldMk cId="2089653373" sldId="596"/>
            <ac:spMk id="7" creationId="{DAFFF9C8-1492-A4FD-3356-7B79DCC0E5FF}"/>
          </ac:spMkLst>
        </pc:spChg>
        <pc:spChg chg="add">
          <ac:chgData name="이협건" userId="1e6e3539-6b85-4c48-a11c-8039a8a1009e" providerId="ADAL" clId="{2E7472B4-143A-4413-908D-31AF2DD2B5B4}" dt="2023-01-31T14:58:05.005" v="955" actId="11529"/>
          <ac:spMkLst>
            <pc:docMk/>
            <pc:sldMk cId="2089653373" sldId="596"/>
            <ac:spMk id="9" creationId="{484F91FE-2FB0-4D46-0935-00C79A48F13C}"/>
          </ac:spMkLst>
        </pc:spChg>
        <pc:spChg chg="add mod">
          <ac:chgData name="이협건" userId="1e6e3539-6b85-4c48-a11c-8039a8a1009e" providerId="ADAL" clId="{2E7472B4-143A-4413-908D-31AF2DD2B5B4}" dt="2023-01-31T14:58:16.850" v="997"/>
          <ac:spMkLst>
            <pc:docMk/>
            <pc:sldMk cId="2089653373" sldId="596"/>
            <ac:spMk id="10" creationId="{DA5CA813-11AC-F860-957C-D6511706EFCA}"/>
          </ac:spMkLst>
        </pc:spChg>
        <pc:spChg chg="del">
          <ac:chgData name="이협건" userId="1e6e3539-6b85-4c48-a11c-8039a8a1009e" providerId="ADAL" clId="{2E7472B4-143A-4413-908D-31AF2DD2B5B4}" dt="2023-01-31T14:57:42.955" v="949" actId="478"/>
          <ac:spMkLst>
            <pc:docMk/>
            <pc:sldMk cId="2089653373" sldId="596"/>
            <ac:spMk id="14" creationId="{E947DB62-D52B-D3CB-4644-C7106E9E7785}"/>
          </ac:spMkLst>
        </pc:spChg>
        <pc:spChg chg="del">
          <ac:chgData name="이협건" userId="1e6e3539-6b85-4c48-a11c-8039a8a1009e" providerId="ADAL" clId="{2E7472B4-143A-4413-908D-31AF2DD2B5B4}" dt="2023-01-31T14:57:42.955" v="949" actId="478"/>
          <ac:spMkLst>
            <pc:docMk/>
            <pc:sldMk cId="2089653373" sldId="596"/>
            <ac:spMk id="15" creationId="{9C5828C6-7610-27C9-18D1-92F685BBEC27}"/>
          </ac:spMkLst>
        </pc:spChg>
        <pc:spChg chg="del">
          <ac:chgData name="이협건" userId="1e6e3539-6b85-4c48-a11c-8039a8a1009e" providerId="ADAL" clId="{2E7472B4-143A-4413-908D-31AF2DD2B5B4}" dt="2023-01-31T14:57:42.955" v="949" actId="478"/>
          <ac:spMkLst>
            <pc:docMk/>
            <pc:sldMk cId="2089653373" sldId="596"/>
            <ac:spMk id="17" creationId="{08A2501F-A46B-C0D4-4959-122B103478E6}"/>
          </ac:spMkLst>
        </pc:spChg>
        <pc:picChg chg="del">
          <ac:chgData name="이협건" userId="1e6e3539-6b85-4c48-a11c-8039a8a1009e" providerId="ADAL" clId="{2E7472B4-143A-4413-908D-31AF2DD2B5B4}" dt="2023-01-31T14:57:42.043" v="948" actId="478"/>
          <ac:picMkLst>
            <pc:docMk/>
            <pc:sldMk cId="2089653373" sldId="596"/>
            <ac:picMk id="4" creationId="{CD49741F-E8CB-DAC0-7232-49AE1484F472}"/>
          </ac:picMkLst>
        </pc:picChg>
        <pc:picChg chg="add mod">
          <ac:chgData name="이협건" userId="1e6e3539-6b85-4c48-a11c-8039a8a1009e" providerId="ADAL" clId="{2E7472B4-143A-4413-908D-31AF2DD2B5B4}" dt="2023-01-31T14:58:00.709" v="954" actId="14100"/>
          <ac:picMkLst>
            <pc:docMk/>
            <pc:sldMk cId="2089653373" sldId="596"/>
            <ac:picMk id="8" creationId="{77B82199-6F67-8D17-83D8-5C3EC10ABF21}"/>
          </ac:picMkLst>
        </pc:picChg>
      </pc:sldChg>
      <pc:sldChg chg="modSp add mod">
        <pc:chgData name="이협건" userId="1e6e3539-6b85-4c48-a11c-8039a8a1009e" providerId="ADAL" clId="{2E7472B4-143A-4413-908D-31AF2DD2B5B4}" dt="2023-01-31T15:03:17.683" v="1365" actId="1035"/>
        <pc:sldMkLst>
          <pc:docMk/>
          <pc:sldMk cId="1207383594" sldId="597"/>
        </pc:sldMkLst>
        <pc:spChg chg="mod">
          <ac:chgData name="이협건" userId="1e6e3539-6b85-4c48-a11c-8039a8a1009e" providerId="ADAL" clId="{2E7472B4-143A-4413-908D-31AF2DD2B5B4}" dt="2023-01-31T15:02:31.115" v="1123"/>
          <ac:spMkLst>
            <pc:docMk/>
            <pc:sldMk cId="1207383594" sldId="597"/>
            <ac:spMk id="2" creationId="{00000000-0000-0000-0000-000000000000}"/>
          </ac:spMkLst>
        </pc:spChg>
        <pc:spChg chg="mod">
          <ac:chgData name="이협건" userId="1e6e3539-6b85-4c48-a11c-8039a8a1009e" providerId="ADAL" clId="{2E7472B4-143A-4413-908D-31AF2DD2B5B4}" dt="2023-01-31T15:03:15.058" v="1363"/>
          <ac:spMkLst>
            <pc:docMk/>
            <pc:sldMk cId="1207383594" sldId="597"/>
            <ac:spMk id="3" creationId="{7E7E0A52-2BDB-BD27-21BA-6AC7F3698406}"/>
          </ac:spMkLst>
        </pc:spChg>
        <pc:spChg chg="mod">
          <ac:chgData name="이협건" userId="1e6e3539-6b85-4c48-a11c-8039a8a1009e" providerId="ADAL" clId="{2E7472B4-143A-4413-908D-31AF2DD2B5B4}" dt="2023-01-31T15:03:17.683" v="1365" actId="1035"/>
          <ac:spMkLst>
            <pc:docMk/>
            <pc:sldMk cId="1207383594" sldId="597"/>
            <ac:spMk id="11" creationId="{83B974BA-2CEC-86D0-3E33-901DF9F69C75}"/>
          </ac:spMkLst>
        </pc:spChg>
        <pc:picChg chg="mod">
          <ac:chgData name="이협건" userId="1e6e3539-6b85-4c48-a11c-8039a8a1009e" providerId="ADAL" clId="{2E7472B4-143A-4413-908D-31AF2DD2B5B4}" dt="2023-01-31T15:03:17.683" v="1365" actId="1035"/>
          <ac:picMkLst>
            <pc:docMk/>
            <pc:sldMk cId="1207383594" sldId="597"/>
            <ac:picMk id="10" creationId="{14986517-13C0-91FF-DA7A-57DD2C215C73}"/>
          </ac:picMkLst>
        </pc:picChg>
      </pc:sldChg>
      <pc:sldChg chg="delSp modSp add del mod">
        <pc:chgData name="이협건" userId="1e6e3539-6b85-4c48-a11c-8039a8a1009e" providerId="ADAL" clId="{2E7472B4-143A-4413-908D-31AF2DD2B5B4}" dt="2023-01-31T15:05:56.542" v="1500" actId="47"/>
        <pc:sldMkLst>
          <pc:docMk/>
          <pc:sldMk cId="2278683444" sldId="598"/>
        </pc:sldMkLst>
        <pc:spChg chg="mod">
          <ac:chgData name="이협건" userId="1e6e3539-6b85-4c48-a11c-8039a8a1009e" providerId="ADAL" clId="{2E7472B4-143A-4413-908D-31AF2DD2B5B4}" dt="2023-01-31T15:05:40.708" v="1474" actId="20577"/>
          <ac:spMkLst>
            <pc:docMk/>
            <pc:sldMk cId="2278683444" sldId="598"/>
            <ac:spMk id="2" creationId="{00000000-0000-0000-0000-000000000000}"/>
          </ac:spMkLst>
        </pc:spChg>
        <pc:spChg chg="mod">
          <ac:chgData name="이협건" userId="1e6e3539-6b85-4c48-a11c-8039a8a1009e" providerId="ADAL" clId="{2E7472B4-143A-4413-908D-31AF2DD2B5B4}" dt="2023-01-31T15:05:50.707" v="1499" actId="6549"/>
          <ac:spMkLst>
            <pc:docMk/>
            <pc:sldMk cId="2278683444" sldId="598"/>
            <ac:spMk id="5" creationId="{301E2E78-3E77-344B-9169-C8CF71FB397D}"/>
          </ac:spMkLst>
        </pc:spChg>
        <pc:spChg chg="del">
          <ac:chgData name="이협건" userId="1e6e3539-6b85-4c48-a11c-8039a8a1009e" providerId="ADAL" clId="{2E7472B4-143A-4413-908D-31AF2DD2B5B4}" dt="2023-01-31T15:05:42.988" v="1475" actId="478"/>
          <ac:spMkLst>
            <pc:docMk/>
            <pc:sldMk cId="2278683444" sldId="598"/>
            <ac:spMk id="9" creationId="{37D51A8C-9F4A-75CE-00D6-1E9A285ACE63}"/>
          </ac:spMkLst>
        </pc:spChg>
        <pc:spChg chg="del">
          <ac:chgData name="이협건" userId="1e6e3539-6b85-4c48-a11c-8039a8a1009e" providerId="ADAL" clId="{2E7472B4-143A-4413-908D-31AF2DD2B5B4}" dt="2023-01-31T15:05:42.988" v="1475" actId="478"/>
          <ac:spMkLst>
            <pc:docMk/>
            <pc:sldMk cId="2278683444" sldId="598"/>
            <ac:spMk id="10" creationId="{388F3FDB-6651-6781-078A-F6D77DA4DC51}"/>
          </ac:spMkLst>
        </pc:spChg>
        <pc:spChg chg="del">
          <ac:chgData name="이협건" userId="1e6e3539-6b85-4c48-a11c-8039a8a1009e" providerId="ADAL" clId="{2E7472B4-143A-4413-908D-31AF2DD2B5B4}" dt="2023-01-31T15:05:42.988" v="1475" actId="478"/>
          <ac:spMkLst>
            <pc:docMk/>
            <pc:sldMk cId="2278683444" sldId="598"/>
            <ac:spMk id="11" creationId="{B4C045DA-0DDA-1EB1-C08A-868A415206A3}"/>
          </ac:spMkLst>
        </pc:spChg>
        <pc:spChg chg="del">
          <ac:chgData name="이협건" userId="1e6e3539-6b85-4c48-a11c-8039a8a1009e" providerId="ADAL" clId="{2E7472B4-143A-4413-908D-31AF2DD2B5B4}" dt="2023-01-31T15:05:42.988" v="1475" actId="478"/>
          <ac:spMkLst>
            <pc:docMk/>
            <pc:sldMk cId="2278683444" sldId="598"/>
            <ac:spMk id="12" creationId="{AFBAED07-6C5B-03F2-7E10-817F49173124}"/>
          </ac:spMkLst>
        </pc:spChg>
        <pc:spChg chg="del">
          <ac:chgData name="이협건" userId="1e6e3539-6b85-4c48-a11c-8039a8a1009e" providerId="ADAL" clId="{2E7472B4-143A-4413-908D-31AF2DD2B5B4}" dt="2023-01-31T15:05:42.988" v="1475" actId="478"/>
          <ac:spMkLst>
            <pc:docMk/>
            <pc:sldMk cId="2278683444" sldId="598"/>
            <ac:spMk id="18" creationId="{A2018628-139C-0B3F-4640-1EB1D6089615}"/>
          </ac:spMkLst>
        </pc:spChg>
        <pc:spChg chg="del">
          <ac:chgData name="이협건" userId="1e6e3539-6b85-4c48-a11c-8039a8a1009e" providerId="ADAL" clId="{2E7472B4-143A-4413-908D-31AF2DD2B5B4}" dt="2023-01-31T15:05:42.988" v="1475" actId="478"/>
          <ac:spMkLst>
            <pc:docMk/>
            <pc:sldMk cId="2278683444" sldId="598"/>
            <ac:spMk id="23" creationId="{431B282A-0D27-C3C2-D02A-2012465A6FEC}"/>
          </ac:spMkLst>
        </pc:spChg>
        <pc:picChg chg="del">
          <ac:chgData name="이협건" userId="1e6e3539-6b85-4c48-a11c-8039a8a1009e" providerId="ADAL" clId="{2E7472B4-143A-4413-908D-31AF2DD2B5B4}" dt="2023-01-31T15:05:42.988" v="1475" actId="478"/>
          <ac:picMkLst>
            <pc:docMk/>
            <pc:sldMk cId="2278683444" sldId="598"/>
            <ac:picMk id="8" creationId="{E9B90B1E-EA41-AFEC-8D34-E7B364ACA1C3}"/>
          </ac:picMkLst>
        </pc:picChg>
        <pc:picChg chg="del">
          <ac:chgData name="이협건" userId="1e6e3539-6b85-4c48-a11c-8039a8a1009e" providerId="ADAL" clId="{2E7472B4-143A-4413-908D-31AF2DD2B5B4}" dt="2023-01-31T15:05:42.988" v="1475" actId="478"/>
          <ac:picMkLst>
            <pc:docMk/>
            <pc:sldMk cId="2278683444" sldId="598"/>
            <ac:picMk id="22" creationId="{481D0C93-3E80-182E-E325-B57EF5E7D638}"/>
          </ac:picMkLst>
        </pc:picChg>
      </pc:sldChg>
      <pc:sldChg chg="addSp delSp modSp add mod">
        <pc:chgData name="이협건" userId="1e6e3539-6b85-4c48-a11c-8039a8a1009e" providerId="ADAL" clId="{2E7472B4-143A-4413-908D-31AF2DD2B5B4}" dt="2023-01-31T15:11:38.223" v="1842" actId="11529"/>
        <pc:sldMkLst>
          <pc:docMk/>
          <pc:sldMk cId="2924670412" sldId="598"/>
        </pc:sldMkLst>
        <pc:spChg chg="mod">
          <ac:chgData name="이협건" userId="1e6e3539-6b85-4c48-a11c-8039a8a1009e" providerId="ADAL" clId="{2E7472B4-143A-4413-908D-31AF2DD2B5B4}" dt="2023-01-31T15:10:41.171" v="1824" actId="20577"/>
          <ac:spMkLst>
            <pc:docMk/>
            <pc:sldMk cId="2924670412" sldId="598"/>
            <ac:spMk id="2" creationId="{00000000-0000-0000-0000-000000000000}"/>
          </ac:spMkLst>
        </pc:spChg>
        <pc:spChg chg="mod">
          <ac:chgData name="이협건" userId="1e6e3539-6b85-4c48-a11c-8039a8a1009e" providerId="ADAL" clId="{2E7472B4-143A-4413-908D-31AF2DD2B5B4}" dt="2023-01-31T15:10:42.932" v="1826" actId="20577"/>
          <ac:spMkLst>
            <pc:docMk/>
            <pc:sldMk cId="2924670412" sldId="598"/>
            <ac:spMk id="5" creationId="{B56E702F-386A-ED35-5D24-D63D64BC3F02}"/>
          </ac:spMkLst>
        </pc:spChg>
        <pc:spChg chg="del">
          <ac:chgData name="이협건" userId="1e6e3539-6b85-4c48-a11c-8039a8a1009e" providerId="ADAL" clId="{2E7472B4-143A-4413-908D-31AF2DD2B5B4}" dt="2023-01-31T15:10:44.680" v="1827" actId="478"/>
          <ac:spMkLst>
            <pc:docMk/>
            <pc:sldMk cId="2924670412" sldId="598"/>
            <ac:spMk id="7" creationId="{613E86BA-95B3-D016-7F98-B1FE2558E3F6}"/>
          </ac:spMkLst>
        </pc:spChg>
        <pc:spChg chg="del">
          <ac:chgData name="이협건" userId="1e6e3539-6b85-4c48-a11c-8039a8a1009e" providerId="ADAL" clId="{2E7472B4-143A-4413-908D-31AF2DD2B5B4}" dt="2023-01-31T15:10:44.680" v="1827" actId="478"/>
          <ac:spMkLst>
            <pc:docMk/>
            <pc:sldMk cId="2924670412" sldId="598"/>
            <ac:spMk id="8" creationId="{A78E1717-FB5C-7649-3F1E-C7BDF72320FF}"/>
          </ac:spMkLst>
        </pc:spChg>
        <pc:spChg chg="add">
          <ac:chgData name="이협건" userId="1e6e3539-6b85-4c48-a11c-8039a8a1009e" providerId="ADAL" clId="{2E7472B4-143A-4413-908D-31AF2DD2B5B4}" dt="2023-01-31T15:11:38.223" v="1842" actId="11529"/>
          <ac:spMkLst>
            <pc:docMk/>
            <pc:sldMk cId="2924670412" sldId="598"/>
            <ac:spMk id="9" creationId="{2504E035-DFC3-AA84-E81B-8F20282DE8A3}"/>
          </ac:spMkLst>
        </pc:spChg>
        <pc:spChg chg="del">
          <ac:chgData name="이협건" userId="1e6e3539-6b85-4c48-a11c-8039a8a1009e" providerId="ADAL" clId="{2E7472B4-143A-4413-908D-31AF2DD2B5B4}" dt="2023-01-31T15:10:44.680" v="1827" actId="478"/>
          <ac:spMkLst>
            <pc:docMk/>
            <pc:sldMk cId="2924670412" sldId="598"/>
            <ac:spMk id="10" creationId="{516FA0A4-6654-E1C6-F966-613DCC0DB1BC}"/>
          </ac:spMkLst>
        </pc:spChg>
        <pc:spChg chg="del">
          <ac:chgData name="이협건" userId="1e6e3539-6b85-4c48-a11c-8039a8a1009e" providerId="ADAL" clId="{2E7472B4-143A-4413-908D-31AF2DD2B5B4}" dt="2023-01-31T15:10:44.680" v="1827" actId="478"/>
          <ac:spMkLst>
            <pc:docMk/>
            <pc:sldMk cId="2924670412" sldId="598"/>
            <ac:spMk id="12" creationId="{1759DD3A-B543-2763-3391-5883624CF46A}"/>
          </ac:spMkLst>
        </pc:spChg>
        <pc:spChg chg="del">
          <ac:chgData name="이협건" userId="1e6e3539-6b85-4c48-a11c-8039a8a1009e" providerId="ADAL" clId="{2E7472B4-143A-4413-908D-31AF2DD2B5B4}" dt="2023-01-31T15:10:44.680" v="1827" actId="478"/>
          <ac:spMkLst>
            <pc:docMk/>
            <pc:sldMk cId="2924670412" sldId="598"/>
            <ac:spMk id="13" creationId="{FE4BA989-8F51-535E-AF7D-F851F88E27A1}"/>
          </ac:spMkLst>
        </pc:spChg>
        <pc:picChg chg="del">
          <ac:chgData name="이협건" userId="1e6e3539-6b85-4c48-a11c-8039a8a1009e" providerId="ADAL" clId="{2E7472B4-143A-4413-908D-31AF2DD2B5B4}" dt="2023-01-31T15:10:44.680" v="1827" actId="478"/>
          <ac:picMkLst>
            <pc:docMk/>
            <pc:sldMk cId="2924670412" sldId="598"/>
            <ac:picMk id="4" creationId="{281AAD85-A5D7-630A-42B9-8622B442259E}"/>
          </ac:picMkLst>
        </pc:picChg>
        <pc:picChg chg="add mod">
          <ac:chgData name="이협건" userId="1e6e3539-6b85-4c48-a11c-8039a8a1009e" providerId="ADAL" clId="{2E7472B4-143A-4413-908D-31AF2DD2B5B4}" dt="2023-01-31T15:11:03.297" v="1831" actId="14100"/>
          <ac:picMkLst>
            <pc:docMk/>
            <pc:sldMk cId="2924670412" sldId="598"/>
            <ac:picMk id="6" creationId="{F090CAC3-E5A5-AE8B-6564-C43E3C37AFDC}"/>
          </ac:picMkLst>
        </pc:picChg>
      </pc:sldChg>
      <pc:sldChg chg="addSp delSp modSp add mod">
        <pc:chgData name="이협건" userId="1e6e3539-6b85-4c48-a11c-8039a8a1009e" providerId="ADAL" clId="{2E7472B4-143A-4413-908D-31AF2DD2B5B4}" dt="2023-01-31T15:12:10.052" v="1884" actId="1038"/>
        <pc:sldMkLst>
          <pc:docMk/>
          <pc:sldMk cId="1664609909" sldId="599"/>
        </pc:sldMkLst>
        <pc:spChg chg="mod">
          <ac:chgData name="이협건" userId="1e6e3539-6b85-4c48-a11c-8039a8a1009e" providerId="ADAL" clId="{2E7472B4-143A-4413-908D-31AF2DD2B5B4}" dt="2023-01-31T15:11:08.571" v="1834" actId="20577"/>
          <ac:spMkLst>
            <pc:docMk/>
            <pc:sldMk cId="1664609909" sldId="599"/>
            <ac:spMk id="2" creationId="{00000000-0000-0000-0000-000000000000}"/>
          </ac:spMkLst>
        </pc:spChg>
        <pc:spChg chg="mod">
          <ac:chgData name="이협건" userId="1e6e3539-6b85-4c48-a11c-8039a8a1009e" providerId="ADAL" clId="{2E7472B4-143A-4413-908D-31AF2DD2B5B4}" dt="2023-01-31T15:11:10.724" v="1836" actId="20577"/>
          <ac:spMkLst>
            <pc:docMk/>
            <pc:sldMk cId="1664609909" sldId="599"/>
            <ac:spMk id="5" creationId="{B56E702F-386A-ED35-5D24-D63D64BC3F02}"/>
          </ac:spMkLst>
        </pc:spChg>
        <pc:spChg chg="add mod">
          <ac:chgData name="이협건" userId="1e6e3539-6b85-4c48-a11c-8039a8a1009e" providerId="ADAL" clId="{2E7472B4-143A-4413-908D-31AF2DD2B5B4}" dt="2023-01-31T15:11:55.770" v="1866" actId="1035"/>
          <ac:spMkLst>
            <pc:docMk/>
            <pc:sldMk cId="1664609909" sldId="599"/>
            <ac:spMk id="7" creationId="{4C20429E-2A1E-97C9-CC52-2AA744F47BD4}"/>
          </ac:spMkLst>
        </pc:spChg>
        <pc:spChg chg="add mod">
          <ac:chgData name="이협건" userId="1e6e3539-6b85-4c48-a11c-8039a8a1009e" providerId="ADAL" clId="{2E7472B4-143A-4413-908D-31AF2DD2B5B4}" dt="2023-01-31T15:11:55.770" v="1866" actId="1035"/>
          <ac:spMkLst>
            <pc:docMk/>
            <pc:sldMk cId="1664609909" sldId="599"/>
            <ac:spMk id="8" creationId="{D3DF1630-FDCC-2956-2248-99366A79A963}"/>
          </ac:spMkLst>
        </pc:spChg>
        <pc:spChg chg="add mod">
          <ac:chgData name="이협건" userId="1e6e3539-6b85-4c48-a11c-8039a8a1009e" providerId="ADAL" clId="{2E7472B4-143A-4413-908D-31AF2DD2B5B4}" dt="2023-01-31T15:11:55.770" v="1866" actId="1035"/>
          <ac:spMkLst>
            <pc:docMk/>
            <pc:sldMk cId="1664609909" sldId="599"/>
            <ac:spMk id="9" creationId="{9FA18F27-08BE-0D9F-A77D-FEB7F53862E0}"/>
          </ac:spMkLst>
        </pc:spChg>
        <pc:spChg chg="add mod">
          <ac:chgData name="이협건" userId="1e6e3539-6b85-4c48-a11c-8039a8a1009e" providerId="ADAL" clId="{2E7472B4-143A-4413-908D-31AF2DD2B5B4}" dt="2023-01-31T15:11:55.770" v="1866" actId="1035"/>
          <ac:spMkLst>
            <pc:docMk/>
            <pc:sldMk cId="1664609909" sldId="599"/>
            <ac:spMk id="11" creationId="{5EA3B1DC-64CA-DA29-367D-2F4E1364D643}"/>
          </ac:spMkLst>
        </pc:spChg>
        <pc:spChg chg="add mod">
          <ac:chgData name="이협건" userId="1e6e3539-6b85-4c48-a11c-8039a8a1009e" providerId="ADAL" clId="{2E7472B4-143A-4413-908D-31AF2DD2B5B4}" dt="2023-01-31T15:12:10.052" v="1884" actId="1038"/>
          <ac:spMkLst>
            <pc:docMk/>
            <pc:sldMk cId="1664609909" sldId="599"/>
            <ac:spMk id="12" creationId="{29E61334-60E9-BC28-3F32-C5F22D84F8FD}"/>
          </ac:spMkLst>
        </pc:spChg>
        <pc:spChg chg="add mod">
          <ac:chgData name="이협건" userId="1e6e3539-6b85-4c48-a11c-8039a8a1009e" providerId="ADAL" clId="{2E7472B4-143A-4413-908D-31AF2DD2B5B4}" dt="2023-01-31T15:12:10.052" v="1884" actId="1038"/>
          <ac:spMkLst>
            <pc:docMk/>
            <pc:sldMk cId="1664609909" sldId="599"/>
            <ac:spMk id="13" creationId="{A06A9524-8DE5-0D5F-A42D-2A078773E9DE}"/>
          </ac:spMkLst>
        </pc:spChg>
        <pc:picChg chg="add mod">
          <ac:chgData name="이협건" userId="1e6e3539-6b85-4c48-a11c-8039a8a1009e" providerId="ADAL" clId="{2E7472B4-143A-4413-908D-31AF2DD2B5B4}" dt="2023-01-31T15:11:28.636" v="1841" actId="14100"/>
          <ac:picMkLst>
            <pc:docMk/>
            <pc:sldMk cId="1664609909" sldId="599"/>
            <ac:picMk id="4" creationId="{AE7D8D9C-57B6-51CF-46A7-BBDF2ECC80B6}"/>
          </ac:picMkLst>
        </pc:picChg>
        <pc:picChg chg="del">
          <ac:chgData name="이협건" userId="1e6e3539-6b85-4c48-a11c-8039a8a1009e" providerId="ADAL" clId="{2E7472B4-143A-4413-908D-31AF2DD2B5B4}" dt="2023-01-31T15:11:12.324" v="1837" actId="478"/>
          <ac:picMkLst>
            <pc:docMk/>
            <pc:sldMk cId="1664609909" sldId="599"/>
            <ac:picMk id="6" creationId="{F090CAC3-E5A5-AE8B-6564-C43E3C37AFDC}"/>
          </ac:picMkLst>
        </pc:picChg>
        <pc:picChg chg="add mod">
          <ac:chgData name="이협건" userId="1e6e3539-6b85-4c48-a11c-8039a8a1009e" providerId="ADAL" clId="{2E7472B4-143A-4413-908D-31AF2DD2B5B4}" dt="2023-01-31T15:11:59.139" v="1869" actId="1036"/>
          <ac:picMkLst>
            <pc:docMk/>
            <pc:sldMk cId="1664609909" sldId="599"/>
            <ac:picMk id="10" creationId="{46DD4E1F-D2E6-2DF6-FE36-420E045FACFE}"/>
          </ac:picMkLst>
        </pc:picChg>
      </pc:sldChg>
      <pc:sldChg chg="addSp delSp modSp add mod">
        <pc:chgData name="이협건" userId="1e6e3539-6b85-4c48-a11c-8039a8a1009e" providerId="ADAL" clId="{2E7472B4-143A-4413-908D-31AF2DD2B5B4}" dt="2023-01-31T15:13:36.638" v="1915" actId="478"/>
        <pc:sldMkLst>
          <pc:docMk/>
          <pc:sldMk cId="3252823817" sldId="600"/>
        </pc:sldMkLst>
        <pc:spChg chg="add mod">
          <ac:chgData name="이협건" userId="1e6e3539-6b85-4c48-a11c-8039a8a1009e" providerId="ADAL" clId="{2E7472B4-143A-4413-908D-31AF2DD2B5B4}" dt="2023-01-31T15:13:20.125" v="1912" actId="1037"/>
          <ac:spMkLst>
            <pc:docMk/>
            <pc:sldMk cId="3252823817" sldId="600"/>
            <ac:spMk id="4" creationId="{B4694E8D-66D4-3B8F-33E2-9C75FE8A11C0}"/>
          </ac:spMkLst>
        </pc:spChg>
        <pc:spChg chg="add mod">
          <ac:chgData name="이협건" userId="1e6e3539-6b85-4c48-a11c-8039a8a1009e" providerId="ADAL" clId="{2E7472B4-143A-4413-908D-31AF2DD2B5B4}" dt="2023-01-31T15:13:20.125" v="1912" actId="1037"/>
          <ac:spMkLst>
            <pc:docMk/>
            <pc:sldMk cId="3252823817" sldId="600"/>
            <ac:spMk id="5" creationId="{85F78BC6-7A20-3FCB-FD38-E2F007DA9775}"/>
          </ac:spMkLst>
        </pc:spChg>
        <pc:spChg chg="del">
          <ac:chgData name="이협건" userId="1e6e3539-6b85-4c48-a11c-8039a8a1009e" providerId="ADAL" clId="{2E7472B4-143A-4413-908D-31AF2DD2B5B4}" dt="2023-01-31T15:13:36.638" v="1915" actId="478"/>
          <ac:spMkLst>
            <pc:docMk/>
            <pc:sldMk cId="3252823817" sldId="600"/>
            <ac:spMk id="7" creationId="{8C5A97F1-A923-C52A-F3C5-CCF30EFF1720}"/>
          </ac:spMkLst>
        </pc:spChg>
        <pc:spChg chg="del">
          <ac:chgData name="이협건" userId="1e6e3539-6b85-4c48-a11c-8039a8a1009e" providerId="ADAL" clId="{2E7472B4-143A-4413-908D-31AF2DD2B5B4}" dt="2023-01-31T15:13:15.683" v="1905" actId="478"/>
          <ac:spMkLst>
            <pc:docMk/>
            <pc:sldMk cId="3252823817" sldId="600"/>
            <ac:spMk id="13" creationId="{90F5A9D9-C535-96AD-EA81-4BBD05542899}"/>
          </ac:spMkLst>
        </pc:spChg>
        <pc:spChg chg="del">
          <ac:chgData name="이협건" userId="1e6e3539-6b85-4c48-a11c-8039a8a1009e" providerId="ADAL" clId="{2E7472B4-143A-4413-908D-31AF2DD2B5B4}" dt="2023-01-31T15:13:18.378" v="1907" actId="21"/>
          <ac:spMkLst>
            <pc:docMk/>
            <pc:sldMk cId="3252823817" sldId="600"/>
            <ac:spMk id="20" creationId="{EF638870-8553-B8A5-9869-1E85249A93D9}"/>
          </ac:spMkLst>
        </pc:spChg>
        <pc:spChg chg="del">
          <ac:chgData name="이협건" userId="1e6e3539-6b85-4c48-a11c-8039a8a1009e" providerId="ADAL" clId="{2E7472B4-143A-4413-908D-31AF2DD2B5B4}" dt="2023-01-31T15:13:15.683" v="1905" actId="478"/>
          <ac:spMkLst>
            <pc:docMk/>
            <pc:sldMk cId="3252823817" sldId="600"/>
            <ac:spMk id="31" creationId="{3DB01084-8F46-5DC1-C30F-497601B34F81}"/>
          </ac:spMkLst>
        </pc:spChg>
        <pc:spChg chg="del">
          <ac:chgData name="이협건" userId="1e6e3539-6b85-4c48-a11c-8039a8a1009e" providerId="ADAL" clId="{2E7472B4-143A-4413-908D-31AF2DD2B5B4}" dt="2023-01-31T15:13:15.683" v="1905" actId="478"/>
          <ac:spMkLst>
            <pc:docMk/>
            <pc:sldMk cId="3252823817" sldId="600"/>
            <ac:spMk id="32" creationId="{94C06348-4AAC-CB4C-B153-CBB5E141FFB1}"/>
          </ac:spMkLst>
        </pc:spChg>
        <pc:spChg chg="del">
          <ac:chgData name="이협건" userId="1e6e3539-6b85-4c48-a11c-8039a8a1009e" providerId="ADAL" clId="{2E7472B4-143A-4413-908D-31AF2DD2B5B4}" dt="2023-01-31T15:13:15.683" v="1905" actId="478"/>
          <ac:spMkLst>
            <pc:docMk/>
            <pc:sldMk cId="3252823817" sldId="600"/>
            <ac:spMk id="33" creationId="{40EB7C50-E17C-D64E-04C3-9DA1DE74EE11}"/>
          </ac:spMkLst>
        </pc:spChg>
        <pc:spChg chg="del">
          <ac:chgData name="이협건" userId="1e6e3539-6b85-4c48-a11c-8039a8a1009e" providerId="ADAL" clId="{2E7472B4-143A-4413-908D-31AF2DD2B5B4}" dt="2023-01-31T15:13:15.683" v="1905" actId="478"/>
          <ac:spMkLst>
            <pc:docMk/>
            <pc:sldMk cId="3252823817" sldId="600"/>
            <ac:spMk id="40" creationId="{1854C803-E898-47C5-9B2C-E78029EC395F}"/>
          </ac:spMkLst>
        </pc:spChg>
        <pc:spChg chg="del">
          <ac:chgData name="이협건" userId="1e6e3539-6b85-4c48-a11c-8039a8a1009e" providerId="ADAL" clId="{2E7472B4-143A-4413-908D-31AF2DD2B5B4}" dt="2023-01-31T15:13:15.683" v="1905" actId="478"/>
          <ac:spMkLst>
            <pc:docMk/>
            <pc:sldMk cId="3252823817" sldId="600"/>
            <ac:spMk id="43" creationId="{F7BB0412-5C39-DB54-81E6-5CDCDEB01F1D}"/>
          </ac:spMkLst>
        </pc:spChg>
        <pc:spChg chg="del">
          <ac:chgData name="이협건" userId="1e6e3539-6b85-4c48-a11c-8039a8a1009e" providerId="ADAL" clId="{2E7472B4-143A-4413-908D-31AF2DD2B5B4}" dt="2023-01-31T15:13:15.683" v="1905" actId="478"/>
          <ac:spMkLst>
            <pc:docMk/>
            <pc:sldMk cId="3252823817" sldId="600"/>
            <ac:spMk id="44" creationId="{3792EE20-1FFB-9F54-1582-7EB42118EA6E}"/>
          </ac:spMkLst>
        </pc:spChg>
        <pc:spChg chg="del">
          <ac:chgData name="이협건" userId="1e6e3539-6b85-4c48-a11c-8039a8a1009e" providerId="ADAL" clId="{2E7472B4-143A-4413-908D-31AF2DD2B5B4}" dt="2023-01-31T15:13:18.378" v="1907" actId="21"/>
          <ac:spMkLst>
            <pc:docMk/>
            <pc:sldMk cId="3252823817" sldId="600"/>
            <ac:spMk id="45" creationId="{1FEE6A7C-5DD1-B0C0-F1FB-CFAF748C5E19}"/>
          </ac:spMkLst>
        </pc:spChg>
        <pc:picChg chg="add mod">
          <ac:chgData name="이협건" userId="1e6e3539-6b85-4c48-a11c-8039a8a1009e" providerId="ADAL" clId="{2E7472B4-143A-4413-908D-31AF2DD2B5B4}" dt="2023-01-31T15:13:35.211" v="1914" actId="1076"/>
          <ac:picMkLst>
            <pc:docMk/>
            <pc:sldMk cId="3252823817" sldId="600"/>
            <ac:picMk id="8" creationId="{01B94DFB-50A9-E33C-4F1B-F438DA5C78EC}"/>
          </ac:picMkLst>
        </pc:picChg>
        <pc:picChg chg="del">
          <ac:chgData name="이협건" userId="1e6e3539-6b85-4c48-a11c-8039a8a1009e" providerId="ADAL" clId="{2E7472B4-143A-4413-908D-31AF2DD2B5B4}" dt="2023-01-31T15:13:14.117" v="1904" actId="478"/>
          <ac:picMkLst>
            <pc:docMk/>
            <pc:sldMk cId="3252823817" sldId="600"/>
            <ac:picMk id="30" creationId="{499B49EB-8851-1767-CA58-A1336F4D2A63}"/>
          </ac:picMkLst>
        </pc:picChg>
        <pc:picChg chg="del">
          <ac:chgData name="이협건" userId="1e6e3539-6b85-4c48-a11c-8039a8a1009e" providerId="ADAL" clId="{2E7472B4-143A-4413-908D-31AF2DD2B5B4}" dt="2023-01-31T15:13:16.202" v="1906" actId="478"/>
          <ac:picMkLst>
            <pc:docMk/>
            <pc:sldMk cId="3252823817" sldId="600"/>
            <ac:picMk id="42" creationId="{93FDB15F-34F5-9F24-0145-05BBB080FD21}"/>
          </ac:picMkLst>
        </pc:picChg>
      </pc:sldChg>
      <pc:sldChg chg="addSp delSp modSp add mod">
        <pc:chgData name="이협건" userId="1e6e3539-6b85-4c48-a11c-8039a8a1009e" providerId="ADAL" clId="{2E7472B4-143A-4413-908D-31AF2DD2B5B4}" dt="2023-01-31T15:14:30.653" v="1936" actId="478"/>
        <pc:sldMkLst>
          <pc:docMk/>
          <pc:sldMk cId="1411420995" sldId="601"/>
        </pc:sldMkLst>
        <pc:spChg chg="mod">
          <ac:chgData name="이협건" userId="1e6e3539-6b85-4c48-a11c-8039a8a1009e" providerId="ADAL" clId="{2E7472B4-143A-4413-908D-31AF2DD2B5B4}" dt="2023-01-31T15:13:50.284" v="1929" actId="20577"/>
          <ac:spMkLst>
            <pc:docMk/>
            <pc:sldMk cId="1411420995" sldId="601"/>
            <ac:spMk id="2" creationId="{00000000-0000-0000-0000-000000000000}"/>
          </ac:spMkLst>
        </pc:spChg>
        <pc:spChg chg="del">
          <ac:chgData name="이협건" userId="1e6e3539-6b85-4c48-a11c-8039a8a1009e" providerId="ADAL" clId="{2E7472B4-143A-4413-908D-31AF2DD2B5B4}" dt="2023-01-31T15:14:27.869" v="1935" actId="478"/>
          <ac:spMkLst>
            <pc:docMk/>
            <pc:sldMk cId="1411420995" sldId="601"/>
            <ac:spMk id="7" creationId="{8C5A97F1-A923-C52A-F3C5-CCF30EFF1720}"/>
          </ac:spMkLst>
        </pc:spChg>
        <pc:spChg chg="del">
          <ac:chgData name="이협건" userId="1e6e3539-6b85-4c48-a11c-8039a8a1009e" providerId="ADAL" clId="{2E7472B4-143A-4413-908D-31AF2DD2B5B4}" dt="2023-01-31T15:14:27.869" v="1935" actId="478"/>
          <ac:spMkLst>
            <pc:docMk/>
            <pc:sldMk cId="1411420995" sldId="601"/>
            <ac:spMk id="13" creationId="{90F5A9D9-C535-96AD-EA81-4BBD05542899}"/>
          </ac:spMkLst>
        </pc:spChg>
        <pc:spChg chg="del">
          <ac:chgData name="이협건" userId="1e6e3539-6b85-4c48-a11c-8039a8a1009e" providerId="ADAL" clId="{2E7472B4-143A-4413-908D-31AF2DD2B5B4}" dt="2023-01-31T15:14:27.869" v="1935" actId="478"/>
          <ac:spMkLst>
            <pc:docMk/>
            <pc:sldMk cId="1411420995" sldId="601"/>
            <ac:spMk id="31" creationId="{3DB01084-8F46-5DC1-C30F-497601B34F81}"/>
          </ac:spMkLst>
        </pc:spChg>
        <pc:spChg chg="del">
          <ac:chgData name="이협건" userId="1e6e3539-6b85-4c48-a11c-8039a8a1009e" providerId="ADAL" clId="{2E7472B4-143A-4413-908D-31AF2DD2B5B4}" dt="2023-01-31T15:14:27.869" v="1935" actId="478"/>
          <ac:spMkLst>
            <pc:docMk/>
            <pc:sldMk cId="1411420995" sldId="601"/>
            <ac:spMk id="32" creationId="{94C06348-4AAC-CB4C-B153-CBB5E141FFB1}"/>
          </ac:spMkLst>
        </pc:spChg>
        <pc:spChg chg="del">
          <ac:chgData name="이협건" userId="1e6e3539-6b85-4c48-a11c-8039a8a1009e" providerId="ADAL" clId="{2E7472B4-143A-4413-908D-31AF2DD2B5B4}" dt="2023-01-31T15:14:27.869" v="1935" actId="478"/>
          <ac:spMkLst>
            <pc:docMk/>
            <pc:sldMk cId="1411420995" sldId="601"/>
            <ac:spMk id="33" creationId="{40EB7C50-E17C-D64E-04C3-9DA1DE74EE11}"/>
          </ac:spMkLst>
        </pc:spChg>
        <pc:spChg chg="del">
          <ac:chgData name="이협건" userId="1e6e3539-6b85-4c48-a11c-8039a8a1009e" providerId="ADAL" clId="{2E7472B4-143A-4413-908D-31AF2DD2B5B4}" dt="2023-01-31T15:14:27.869" v="1935" actId="478"/>
          <ac:spMkLst>
            <pc:docMk/>
            <pc:sldMk cId="1411420995" sldId="601"/>
            <ac:spMk id="40" creationId="{1854C803-E898-47C5-9B2C-E78029EC395F}"/>
          </ac:spMkLst>
        </pc:spChg>
        <pc:spChg chg="del">
          <ac:chgData name="이협건" userId="1e6e3539-6b85-4c48-a11c-8039a8a1009e" providerId="ADAL" clId="{2E7472B4-143A-4413-908D-31AF2DD2B5B4}" dt="2023-01-31T15:14:27.869" v="1935" actId="478"/>
          <ac:spMkLst>
            <pc:docMk/>
            <pc:sldMk cId="1411420995" sldId="601"/>
            <ac:spMk id="43" creationId="{F7BB0412-5C39-DB54-81E6-5CDCDEB01F1D}"/>
          </ac:spMkLst>
        </pc:spChg>
        <pc:spChg chg="del">
          <ac:chgData name="이협건" userId="1e6e3539-6b85-4c48-a11c-8039a8a1009e" providerId="ADAL" clId="{2E7472B4-143A-4413-908D-31AF2DD2B5B4}" dt="2023-01-31T15:14:30.653" v="1936" actId="478"/>
          <ac:spMkLst>
            <pc:docMk/>
            <pc:sldMk cId="1411420995" sldId="601"/>
            <ac:spMk id="44" creationId="{3792EE20-1FFB-9F54-1582-7EB42118EA6E}"/>
          </ac:spMkLst>
        </pc:spChg>
        <pc:picChg chg="add mod">
          <ac:chgData name="이협건" userId="1e6e3539-6b85-4c48-a11c-8039a8a1009e" providerId="ADAL" clId="{2E7472B4-143A-4413-908D-31AF2DD2B5B4}" dt="2023-01-31T15:14:23.866" v="1934" actId="208"/>
          <ac:picMkLst>
            <pc:docMk/>
            <pc:sldMk cId="1411420995" sldId="601"/>
            <ac:picMk id="4" creationId="{68ACAD23-253E-A50B-3BB3-FB3893A9F0A2}"/>
          </ac:picMkLst>
        </pc:picChg>
        <pc:picChg chg="del">
          <ac:chgData name="이협건" userId="1e6e3539-6b85-4c48-a11c-8039a8a1009e" providerId="ADAL" clId="{2E7472B4-143A-4413-908D-31AF2DD2B5B4}" dt="2023-01-31T15:13:52.251" v="1930" actId="478"/>
          <ac:picMkLst>
            <pc:docMk/>
            <pc:sldMk cId="1411420995" sldId="601"/>
            <ac:picMk id="30" creationId="{499B49EB-8851-1767-CA58-A1336F4D2A63}"/>
          </ac:picMkLst>
        </pc:picChg>
        <pc:picChg chg="del">
          <ac:chgData name="이협건" userId="1e6e3539-6b85-4c48-a11c-8039a8a1009e" providerId="ADAL" clId="{2E7472B4-143A-4413-908D-31AF2DD2B5B4}" dt="2023-01-31T15:14:27.869" v="1935" actId="478"/>
          <ac:picMkLst>
            <pc:docMk/>
            <pc:sldMk cId="1411420995" sldId="601"/>
            <ac:picMk id="42" creationId="{93FDB15F-34F5-9F24-0145-05BBB080FD21}"/>
          </ac:picMkLst>
        </pc:picChg>
      </pc:sldChg>
      <pc:sldChg chg="addSp delSp modSp add mod">
        <pc:chgData name="이협건" userId="1e6e3539-6b85-4c48-a11c-8039a8a1009e" providerId="ADAL" clId="{2E7472B4-143A-4413-908D-31AF2DD2B5B4}" dt="2023-01-31T15:16:10.938" v="2033" actId="1076"/>
        <pc:sldMkLst>
          <pc:docMk/>
          <pc:sldMk cId="1975324240" sldId="602"/>
        </pc:sldMkLst>
        <pc:spChg chg="mod">
          <ac:chgData name="이협건" userId="1e6e3539-6b85-4c48-a11c-8039a8a1009e" providerId="ADAL" clId="{2E7472B4-143A-4413-908D-31AF2DD2B5B4}" dt="2023-01-31T15:14:34.373" v="1939" actId="20577"/>
          <ac:spMkLst>
            <pc:docMk/>
            <pc:sldMk cId="1975324240" sldId="602"/>
            <ac:spMk id="2" creationId="{00000000-0000-0000-0000-000000000000}"/>
          </ac:spMkLst>
        </pc:spChg>
        <pc:spChg chg="add mod">
          <ac:chgData name="이협건" userId="1e6e3539-6b85-4c48-a11c-8039a8a1009e" providerId="ADAL" clId="{2E7472B4-143A-4413-908D-31AF2DD2B5B4}" dt="2023-01-31T15:15:02.635" v="2009" actId="1036"/>
          <ac:spMkLst>
            <pc:docMk/>
            <pc:sldMk cId="1975324240" sldId="602"/>
            <ac:spMk id="6" creationId="{C66F45E1-4181-076B-5E18-A995157DEFBF}"/>
          </ac:spMkLst>
        </pc:spChg>
        <pc:spChg chg="add del mod">
          <ac:chgData name="이협건" userId="1e6e3539-6b85-4c48-a11c-8039a8a1009e" providerId="ADAL" clId="{2E7472B4-143A-4413-908D-31AF2DD2B5B4}" dt="2023-01-31T15:15:16.771" v="2014" actId="21"/>
          <ac:spMkLst>
            <pc:docMk/>
            <pc:sldMk cId="1975324240" sldId="602"/>
            <ac:spMk id="7" creationId="{B4A6EAEC-62DF-A60B-3C5E-5C96D8B4FB8E}"/>
          </ac:spMkLst>
        </pc:spChg>
        <pc:spChg chg="add del mod">
          <ac:chgData name="이협건" userId="1e6e3539-6b85-4c48-a11c-8039a8a1009e" providerId="ADAL" clId="{2E7472B4-143A-4413-908D-31AF2DD2B5B4}" dt="2023-01-31T15:15:13.502" v="2013" actId="478"/>
          <ac:spMkLst>
            <pc:docMk/>
            <pc:sldMk cId="1975324240" sldId="602"/>
            <ac:spMk id="8" creationId="{16B9B797-D551-2A86-FF99-D0545A87AB67}"/>
          </ac:spMkLst>
        </pc:spChg>
        <pc:spChg chg="add del mod">
          <ac:chgData name="이협건" userId="1e6e3539-6b85-4c48-a11c-8039a8a1009e" providerId="ADAL" clId="{2E7472B4-143A-4413-908D-31AF2DD2B5B4}" dt="2023-01-31T15:15:16.771" v="2014" actId="21"/>
          <ac:spMkLst>
            <pc:docMk/>
            <pc:sldMk cId="1975324240" sldId="602"/>
            <ac:spMk id="9" creationId="{008756E6-60B1-00AD-44D5-C0C53E5B2BFF}"/>
          </ac:spMkLst>
        </pc:spChg>
        <pc:spChg chg="add mod">
          <ac:chgData name="이협건" userId="1e6e3539-6b85-4c48-a11c-8039a8a1009e" providerId="ADAL" clId="{2E7472B4-143A-4413-908D-31AF2DD2B5B4}" dt="2023-01-31T15:15:11.750" v="2012" actId="1076"/>
          <ac:spMkLst>
            <pc:docMk/>
            <pc:sldMk cId="1975324240" sldId="602"/>
            <ac:spMk id="10" creationId="{94886CC0-9DEF-581F-736B-5B10FCC27AE3}"/>
          </ac:spMkLst>
        </pc:spChg>
        <pc:spChg chg="add mod">
          <ac:chgData name="이협건" userId="1e6e3539-6b85-4c48-a11c-8039a8a1009e" providerId="ADAL" clId="{2E7472B4-143A-4413-908D-31AF2DD2B5B4}" dt="2023-01-31T15:15:21.409" v="2016" actId="1076"/>
          <ac:spMkLst>
            <pc:docMk/>
            <pc:sldMk cId="1975324240" sldId="602"/>
            <ac:spMk id="11" creationId="{542FAAAC-3FD5-C49F-B635-70BAD9884F26}"/>
          </ac:spMkLst>
        </pc:spChg>
        <pc:spChg chg="add mod">
          <ac:chgData name="이협건" userId="1e6e3539-6b85-4c48-a11c-8039a8a1009e" providerId="ADAL" clId="{2E7472B4-143A-4413-908D-31AF2DD2B5B4}" dt="2023-01-31T15:15:23.451" v="2017" actId="1076"/>
          <ac:spMkLst>
            <pc:docMk/>
            <pc:sldMk cId="1975324240" sldId="602"/>
            <ac:spMk id="12" creationId="{6D8995E7-1A06-F2BE-A468-63DBABF7EF70}"/>
          </ac:spMkLst>
        </pc:spChg>
        <pc:spChg chg="add mod">
          <ac:chgData name="이협건" userId="1e6e3539-6b85-4c48-a11c-8039a8a1009e" providerId="ADAL" clId="{2E7472B4-143A-4413-908D-31AF2DD2B5B4}" dt="2023-01-31T15:15:59.149" v="2027" actId="14100"/>
          <ac:spMkLst>
            <pc:docMk/>
            <pc:sldMk cId="1975324240" sldId="602"/>
            <ac:spMk id="15" creationId="{8EB7A10A-5922-31E1-273C-3AB1659D57B2}"/>
          </ac:spMkLst>
        </pc:spChg>
        <pc:spChg chg="add mod">
          <ac:chgData name="이협건" userId="1e6e3539-6b85-4c48-a11c-8039a8a1009e" providerId="ADAL" clId="{2E7472B4-143A-4413-908D-31AF2DD2B5B4}" dt="2023-01-31T15:16:05.423" v="2031" actId="1035"/>
          <ac:spMkLst>
            <pc:docMk/>
            <pc:sldMk cId="1975324240" sldId="602"/>
            <ac:spMk id="16" creationId="{363C721A-F34F-D77F-E1D7-80C1507A2F68}"/>
          </ac:spMkLst>
        </pc:spChg>
        <pc:spChg chg="add mod">
          <ac:chgData name="이협건" userId="1e6e3539-6b85-4c48-a11c-8039a8a1009e" providerId="ADAL" clId="{2E7472B4-143A-4413-908D-31AF2DD2B5B4}" dt="2023-01-31T15:16:10.938" v="2033" actId="1076"/>
          <ac:spMkLst>
            <pc:docMk/>
            <pc:sldMk cId="1975324240" sldId="602"/>
            <ac:spMk id="17" creationId="{89BA3581-6BCF-A420-44D7-93F9D4A83559}"/>
          </ac:spMkLst>
        </pc:spChg>
        <pc:picChg chg="del">
          <ac:chgData name="이협건" userId="1e6e3539-6b85-4c48-a11c-8039a8a1009e" providerId="ADAL" clId="{2E7472B4-143A-4413-908D-31AF2DD2B5B4}" dt="2023-01-31T15:14:35.915" v="1940" actId="478"/>
          <ac:picMkLst>
            <pc:docMk/>
            <pc:sldMk cId="1975324240" sldId="602"/>
            <ac:picMk id="4" creationId="{68ACAD23-253E-A50B-3BB3-FB3893A9F0A2}"/>
          </ac:picMkLst>
        </pc:picChg>
        <pc:picChg chg="add mod">
          <ac:chgData name="이협건" userId="1e6e3539-6b85-4c48-a11c-8039a8a1009e" providerId="ADAL" clId="{2E7472B4-143A-4413-908D-31AF2DD2B5B4}" dt="2023-01-31T15:15:54.613" v="2025" actId="1076"/>
          <ac:picMkLst>
            <pc:docMk/>
            <pc:sldMk cId="1975324240" sldId="602"/>
            <ac:picMk id="5" creationId="{2CE0DB2A-EF5A-5748-7C04-7BB03368806C}"/>
          </ac:picMkLst>
        </pc:picChg>
        <pc:picChg chg="add mod">
          <ac:chgData name="이협건" userId="1e6e3539-6b85-4c48-a11c-8039a8a1009e" providerId="ADAL" clId="{2E7472B4-143A-4413-908D-31AF2DD2B5B4}" dt="2023-01-31T15:15:47.750" v="2022" actId="208"/>
          <ac:picMkLst>
            <pc:docMk/>
            <pc:sldMk cId="1975324240" sldId="602"/>
            <ac:picMk id="14" creationId="{0FF273E0-ED55-2872-B230-9A0C2D6E95A5}"/>
          </ac:picMkLst>
        </pc:picChg>
      </pc:sldChg>
      <pc:sldChg chg="addSp delSp modSp add mod ord">
        <pc:chgData name="이협건" userId="1e6e3539-6b85-4c48-a11c-8039a8a1009e" providerId="ADAL" clId="{2E7472B4-143A-4413-908D-31AF2DD2B5B4}" dt="2023-01-31T15:17:46.636" v="2069"/>
        <pc:sldMkLst>
          <pc:docMk/>
          <pc:sldMk cId="1116906508" sldId="603"/>
        </pc:sldMkLst>
        <pc:spChg chg="mod">
          <ac:chgData name="이협건" userId="1e6e3539-6b85-4c48-a11c-8039a8a1009e" providerId="ADAL" clId="{2E7472B4-143A-4413-908D-31AF2DD2B5B4}" dt="2023-01-31T15:17:30.792" v="2063"/>
          <ac:spMkLst>
            <pc:docMk/>
            <pc:sldMk cId="1116906508" sldId="603"/>
            <ac:spMk id="2" creationId="{00000000-0000-0000-0000-000000000000}"/>
          </ac:spMkLst>
        </pc:spChg>
        <pc:spChg chg="del">
          <ac:chgData name="이협건" userId="1e6e3539-6b85-4c48-a11c-8039a8a1009e" providerId="ADAL" clId="{2E7472B4-143A-4413-908D-31AF2DD2B5B4}" dt="2023-01-31T15:17:23.029" v="2050" actId="478"/>
          <ac:spMkLst>
            <pc:docMk/>
            <pc:sldMk cId="1116906508" sldId="603"/>
            <ac:spMk id="11" creationId="{02830A4D-1408-5939-C740-8D5C39CFE420}"/>
          </ac:spMkLst>
        </pc:spChg>
        <pc:spChg chg="del">
          <ac:chgData name="이협건" userId="1e6e3539-6b85-4c48-a11c-8039a8a1009e" providerId="ADAL" clId="{2E7472B4-143A-4413-908D-31AF2DD2B5B4}" dt="2023-01-31T15:17:21.957" v="2049" actId="478"/>
          <ac:spMkLst>
            <pc:docMk/>
            <pc:sldMk cId="1116906508" sldId="603"/>
            <ac:spMk id="15" creationId="{22F98255-7D50-88F2-1F36-F40331261E5B}"/>
          </ac:spMkLst>
        </pc:spChg>
        <pc:spChg chg="del">
          <ac:chgData name="이협건" userId="1e6e3539-6b85-4c48-a11c-8039a8a1009e" providerId="ADAL" clId="{2E7472B4-143A-4413-908D-31AF2DD2B5B4}" dt="2023-01-31T15:17:21.060" v="2048" actId="478"/>
          <ac:spMkLst>
            <pc:docMk/>
            <pc:sldMk cId="1116906508" sldId="603"/>
            <ac:spMk id="16" creationId="{EE9BB801-3AD3-8F4C-4009-ACE700E3E04F}"/>
          </ac:spMkLst>
        </pc:spChg>
        <pc:spChg chg="del">
          <ac:chgData name="이협건" userId="1e6e3539-6b85-4c48-a11c-8039a8a1009e" providerId="ADAL" clId="{2E7472B4-143A-4413-908D-31AF2DD2B5B4}" dt="2023-01-31T15:17:21.060" v="2048" actId="478"/>
          <ac:spMkLst>
            <pc:docMk/>
            <pc:sldMk cId="1116906508" sldId="603"/>
            <ac:spMk id="18" creationId="{E00B3900-5677-B1BD-FFB6-F0C954B63470}"/>
          </ac:spMkLst>
        </pc:spChg>
        <pc:picChg chg="del">
          <ac:chgData name="이협건" userId="1e6e3539-6b85-4c48-a11c-8039a8a1009e" providerId="ADAL" clId="{2E7472B4-143A-4413-908D-31AF2DD2B5B4}" dt="2023-01-31T15:17:19.861" v="2047" actId="478"/>
          <ac:picMkLst>
            <pc:docMk/>
            <pc:sldMk cId="1116906508" sldId="603"/>
            <ac:picMk id="7" creationId="{9F365546-C0E9-DE66-D8B1-DA3A35B48F48}"/>
          </ac:picMkLst>
        </pc:picChg>
        <pc:picChg chg="add mod modCrop">
          <ac:chgData name="이협건" userId="1e6e3539-6b85-4c48-a11c-8039a8a1009e" providerId="ADAL" clId="{2E7472B4-143A-4413-908D-31AF2DD2B5B4}" dt="2023-01-31T15:17:40.592" v="2067" actId="208"/>
          <ac:picMkLst>
            <pc:docMk/>
            <pc:sldMk cId="1116906508" sldId="603"/>
            <ac:picMk id="8" creationId="{D9AB7BC5-AA24-7461-EDBE-07923027F423}"/>
          </ac:picMkLst>
        </pc:picChg>
        <pc:picChg chg="del">
          <ac:chgData name="이협건" userId="1e6e3539-6b85-4c48-a11c-8039a8a1009e" providerId="ADAL" clId="{2E7472B4-143A-4413-908D-31AF2DD2B5B4}" dt="2023-01-31T15:17:21.060" v="2048" actId="478"/>
          <ac:picMkLst>
            <pc:docMk/>
            <pc:sldMk cId="1116906508" sldId="603"/>
            <ac:picMk id="13" creationId="{D9113191-6073-CB99-820C-EA380A663EBD}"/>
          </ac:picMkLst>
        </pc:picChg>
      </pc:sldChg>
      <pc:sldChg chg="addSp delSp modSp add mod">
        <pc:chgData name="이협건" userId="1e6e3539-6b85-4c48-a11c-8039a8a1009e" providerId="ADAL" clId="{2E7472B4-143A-4413-908D-31AF2DD2B5B4}" dt="2023-01-31T15:21:11.166" v="2117"/>
        <pc:sldMkLst>
          <pc:docMk/>
          <pc:sldMk cId="1678593522" sldId="604"/>
        </pc:sldMkLst>
        <pc:spChg chg="add mod">
          <ac:chgData name="이협건" userId="1e6e3539-6b85-4c48-a11c-8039a8a1009e" providerId="ADAL" clId="{2E7472B4-143A-4413-908D-31AF2DD2B5B4}" dt="2023-01-31T15:19:35.505" v="2083" actId="1076"/>
          <ac:spMkLst>
            <pc:docMk/>
            <pc:sldMk cId="1678593522" sldId="604"/>
            <ac:spMk id="5" creationId="{F1E662FB-D12F-EBB5-396A-A8A48B5D3148}"/>
          </ac:spMkLst>
        </pc:spChg>
        <pc:spChg chg="add mod">
          <ac:chgData name="이협건" userId="1e6e3539-6b85-4c48-a11c-8039a8a1009e" providerId="ADAL" clId="{2E7472B4-143A-4413-908D-31AF2DD2B5B4}" dt="2023-01-31T15:19:39.125" v="2084" actId="1076"/>
          <ac:spMkLst>
            <pc:docMk/>
            <pc:sldMk cId="1678593522" sldId="604"/>
            <ac:spMk id="6" creationId="{0425DFBE-B1BE-37C4-E6AF-4BEC9BD3BF90}"/>
          </ac:spMkLst>
        </pc:spChg>
        <pc:spChg chg="add">
          <ac:chgData name="이협건" userId="1e6e3539-6b85-4c48-a11c-8039a8a1009e" providerId="ADAL" clId="{2E7472B4-143A-4413-908D-31AF2DD2B5B4}" dt="2023-01-31T15:19:28.014" v="2082" actId="11529"/>
          <ac:spMkLst>
            <pc:docMk/>
            <pc:sldMk cId="1678593522" sldId="604"/>
            <ac:spMk id="8" creationId="{4DE05593-32A7-124E-8BF3-D10942159F96}"/>
          </ac:spMkLst>
        </pc:spChg>
        <pc:spChg chg="add del mod">
          <ac:chgData name="이협건" userId="1e6e3539-6b85-4c48-a11c-8039a8a1009e" providerId="ADAL" clId="{2E7472B4-143A-4413-908D-31AF2DD2B5B4}" dt="2023-01-31T15:21:11.166" v="2117"/>
          <ac:spMkLst>
            <pc:docMk/>
            <pc:sldMk cId="1678593522" sldId="604"/>
            <ac:spMk id="9" creationId="{BCE64640-211B-7E90-4404-E4A7E7C31223}"/>
          </ac:spMkLst>
        </pc:spChg>
        <pc:spChg chg="add del mod">
          <ac:chgData name="이협건" userId="1e6e3539-6b85-4c48-a11c-8039a8a1009e" providerId="ADAL" clId="{2E7472B4-143A-4413-908D-31AF2DD2B5B4}" dt="2023-01-31T15:21:11.166" v="2117"/>
          <ac:spMkLst>
            <pc:docMk/>
            <pc:sldMk cId="1678593522" sldId="604"/>
            <ac:spMk id="10" creationId="{FB8606AE-6885-12C6-BDCE-5318187CB77B}"/>
          </ac:spMkLst>
        </pc:spChg>
        <pc:spChg chg="del">
          <ac:chgData name="이협건" userId="1e6e3539-6b85-4c48-a11c-8039a8a1009e" providerId="ADAL" clId="{2E7472B4-143A-4413-908D-31AF2DD2B5B4}" dt="2023-01-31T15:18:08.067" v="2074" actId="478"/>
          <ac:spMkLst>
            <pc:docMk/>
            <pc:sldMk cId="1678593522" sldId="604"/>
            <ac:spMk id="11" creationId="{02830A4D-1408-5939-C740-8D5C39CFE420}"/>
          </ac:spMkLst>
        </pc:spChg>
        <pc:spChg chg="add del mod">
          <ac:chgData name="이협건" userId="1e6e3539-6b85-4c48-a11c-8039a8a1009e" providerId="ADAL" clId="{2E7472B4-143A-4413-908D-31AF2DD2B5B4}" dt="2023-01-31T15:21:11.166" v="2117"/>
          <ac:spMkLst>
            <pc:docMk/>
            <pc:sldMk cId="1678593522" sldId="604"/>
            <ac:spMk id="12" creationId="{CA87B7D9-5D6A-CF2F-F047-AD395D0FD91C}"/>
          </ac:spMkLst>
        </pc:spChg>
        <pc:spChg chg="add del mod">
          <ac:chgData name="이협건" userId="1e6e3539-6b85-4c48-a11c-8039a8a1009e" providerId="ADAL" clId="{2E7472B4-143A-4413-908D-31AF2DD2B5B4}" dt="2023-01-31T15:21:11.166" v="2117"/>
          <ac:spMkLst>
            <pc:docMk/>
            <pc:sldMk cId="1678593522" sldId="604"/>
            <ac:spMk id="14" creationId="{BCB13A76-117F-92C7-E180-3BAFB0037404}"/>
          </ac:spMkLst>
        </pc:spChg>
        <pc:spChg chg="del">
          <ac:chgData name="이협건" userId="1e6e3539-6b85-4c48-a11c-8039a8a1009e" providerId="ADAL" clId="{2E7472B4-143A-4413-908D-31AF2DD2B5B4}" dt="2023-01-31T15:18:08.067" v="2074" actId="478"/>
          <ac:spMkLst>
            <pc:docMk/>
            <pc:sldMk cId="1678593522" sldId="604"/>
            <ac:spMk id="15" creationId="{22F98255-7D50-88F2-1F36-F40331261E5B}"/>
          </ac:spMkLst>
        </pc:spChg>
        <pc:spChg chg="del">
          <ac:chgData name="이협건" userId="1e6e3539-6b85-4c48-a11c-8039a8a1009e" providerId="ADAL" clId="{2E7472B4-143A-4413-908D-31AF2DD2B5B4}" dt="2023-01-31T15:19:22.273" v="2080" actId="21"/>
          <ac:spMkLst>
            <pc:docMk/>
            <pc:sldMk cId="1678593522" sldId="604"/>
            <ac:spMk id="16" creationId="{EE9BB801-3AD3-8F4C-4009-ACE700E3E04F}"/>
          </ac:spMkLst>
        </pc:spChg>
        <pc:spChg chg="add del mod">
          <ac:chgData name="이협건" userId="1e6e3539-6b85-4c48-a11c-8039a8a1009e" providerId="ADAL" clId="{2E7472B4-143A-4413-908D-31AF2DD2B5B4}" dt="2023-01-31T15:21:11.166" v="2117"/>
          <ac:spMkLst>
            <pc:docMk/>
            <pc:sldMk cId="1678593522" sldId="604"/>
            <ac:spMk id="17" creationId="{00C313FB-9D33-A26A-5F5E-960452C1BC30}"/>
          </ac:spMkLst>
        </pc:spChg>
        <pc:spChg chg="del">
          <ac:chgData name="이협건" userId="1e6e3539-6b85-4c48-a11c-8039a8a1009e" providerId="ADAL" clId="{2E7472B4-143A-4413-908D-31AF2DD2B5B4}" dt="2023-01-31T15:19:22.273" v="2080" actId="21"/>
          <ac:spMkLst>
            <pc:docMk/>
            <pc:sldMk cId="1678593522" sldId="604"/>
            <ac:spMk id="18" creationId="{E00B3900-5677-B1BD-FFB6-F0C954B63470}"/>
          </ac:spMkLst>
        </pc:spChg>
        <pc:spChg chg="add del mod">
          <ac:chgData name="이협건" userId="1e6e3539-6b85-4c48-a11c-8039a8a1009e" providerId="ADAL" clId="{2E7472B4-143A-4413-908D-31AF2DD2B5B4}" dt="2023-01-31T15:21:11.166" v="2117"/>
          <ac:spMkLst>
            <pc:docMk/>
            <pc:sldMk cId="1678593522" sldId="604"/>
            <ac:spMk id="19" creationId="{8690C305-FC17-D7A8-D405-CC5B6A32DB7B}"/>
          </ac:spMkLst>
        </pc:spChg>
        <pc:spChg chg="add del mod">
          <ac:chgData name="이협건" userId="1e6e3539-6b85-4c48-a11c-8039a8a1009e" providerId="ADAL" clId="{2E7472B4-143A-4413-908D-31AF2DD2B5B4}" dt="2023-01-31T15:21:11.166" v="2117"/>
          <ac:spMkLst>
            <pc:docMk/>
            <pc:sldMk cId="1678593522" sldId="604"/>
            <ac:spMk id="20" creationId="{4738520E-0094-2579-B127-4A9AAE1C8B47}"/>
          </ac:spMkLst>
        </pc:spChg>
        <pc:picChg chg="add mod">
          <ac:chgData name="이협건" userId="1e6e3539-6b85-4c48-a11c-8039a8a1009e" providerId="ADAL" clId="{2E7472B4-143A-4413-908D-31AF2DD2B5B4}" dt="2023-01-31T15:19:18.528" v="2078" actId="14100"/>
          <ac:picMkLst>
            <pc:docMk/>
            <pc:sldMk cId="1678593522" sldId="604"/>
            <ac:picMk id="4" creationId="{15B4C42B-B2FE-D659-BF6C-BDFE518FD46A}"/>
          </ac:picMkLst>
        </pc:picChg>
        <pc:picChg chg="del">
          <ac:chgData name="이협건" userId="1e6e3539-6b85-4c48-a11c-8039a8a1009e" providerId="ADAL" clId="{2E7472B4-143A-4413-908D-31AF2DD2B5B4}" dt="2023-01-31T15:18:06.286" v="2073" actId="478"/>
          <ac:picMkLst>
            <pc:docMk/>
            <pc:sldMk cId="1678593522" sldId="604"/>
            <ac:picMk id="7" creationId="{9F365546-C0E9-DE66-D8B1-DA3A35B48F48}"/>
          </ac:picMkLst>
        </pc:picChg>
        <pc:picChg chg="del">
          <ac:chgData name="이협건" userId="1e6e3539-6b85-4c48-a11c-8039a8a1009e" providerId="ADAL" clId="{2E7472B4-143A-4413-908D-31AF2DD2B5B4}" dt="2023-01-31T15:19:19.924" v="2079" actId="478"/>
          <ac:picMkLst>
            <pc:docMk/>
            <pc:sldMk cId="1678593522" sldId="604"/>
            <ac:picMk id="13" creationId="{D9113191-6073-CB99-820C-EA380A663EBD}"/>
          </ac:picMkLst>
        </pc:picChg>
      </pc:sldChg>
      <pc:sldChg chg="addSp delSp modSp add mod">
        <pc:chgData name="이협건" userId="1e6e3539-6b85-4c48-a11c-8039a8a1009e" providerId="ADAL" clId="{2E7472B4-143A-4413-908D-31AF2DD2B5B4}" dt="2023-01-31T15:21:45.188" v="2174" actId="14100"/>
        <pc:sldMkLst>
          <pc:docMk/>
          <pc:sldMk cId="334834293" sldId="605"/>
        </pc:sldMkLst>
        <pc:spChg chg="mod">
          <ac:chgData name="이협건" userId="1e6e3539-6b85-4c48-a11c-8039a8a1009e" providerId="ADAL" clId="{2E7472B4-143A-4413-908D-31AF2DD2B5B4}" dt="2023-01-31T15:19:44.691" v="2087" actId="20577"/>
          <ac:spMkLst>
            <pc:docMk/>
            <pc:sldMk cId="334834293" sldId="605"/>
            <ac:spMk id="2" creationId="{00000000-0000-0000-0000-000000000000}"/>
          </ac:spMkLst>
        </pc:spChg>
        <pc:spChg chg="del">
          <ac:chgData name="이협건" userId="1e6e3539-6b85-4c48-a11c-8039a8a1009e" providerId="ADAL" clId="{2E7472B4-143A-4413-908D-31AF2DD2B5B4}" dt="2023-01-31T15:19:47.276" v="2089" actId="478"/>
          <ac:spMkLst>
            <pc:docMk/>
            <pc:sldMk cId="334834293" sldId="605"/>
            <ac:spMk id="5" creationId="{F1E662FB-D12F-EBB5-396A-A8A48B5D3148}"/>
          </ac:spMkLst>
        </pc:spChg>
        <pc:spChg chg="del">
          <ac:chgData name="이협건" userId="1e6e3539-6b85-4c48-a11c-8039a8a1009e" providerId="ADAL" clId="{2E7472B4-143A-4413-908D-31AF2DD2B5B4}" dt="2023-01-31T15:19:47.276" v="2089" actId="478"/>
          <ac:spMkLst>
            <pc:docMk/>
            <pc:sldMk cId="334834293" sldId="605"/>
            <ac:spMk id="6" creationId="{0425DFBE-B1BE-37C4-E6AF-4BEC9BD3BF90}"/>
          </ac:spMkLst>
        </pc:spChg>
        <pc:spChg chg="del">
          <ac:chgData name="이협건" userId="1e6e3539-6b85-4c48-a11c-8039a8a1009e" providerId="ADAL" clId="{2E7472B4-143A-4413-908D-31AF2DD2B5B4}" dt="2023-01-31T15:19:47.276" v="2089" actId="478"/>
          <ac:spMkLst>
            <pc:docMk/>
            <pc:sldMk cId="334834293" sldId="605"/>
            <ac:spMk id="8" creationId="{4DE05593-32A7-124E-8BF3-D10942159F96}"/>
          </ac:spMkLst>
        </pc:spChg>
        <pc:spChg chg="add del mod">
          <ac:chgData name="이협건" userId="1e6e3539-6b85-4c48-a11c-8039a8a1009e" providerId="ADAL" clId="{2E7472B4-143A-4413-908D-31AF2DD2B5B4}" dt="2023-01-31T15:21:32.421" v="2134" actId="478"/>
          <ac:spMkLst>
            <pc:docMk/>
            <pc:sldMk cId="334834293" sldId="605"/>
            <ac:spMk id="9" creationId="{E6201E09-4A31-E5DB-5326-8ECAD280D342}"/>
          </ac:spMkLst>
        </pc:spChg>
        <pc:spChg chg="add del mod">
          <ac:chgData name="이협건" userId="1e6e3539-6b85-4c48-a11c-8039a8a1009e" providerId="ADAL" clId="{2E7472B4-143A-4413-908D-31AF2DD2B5B4}" dt="2023-01-31T15:21:32.421" v="2134" actId="478"/>
          <ac:spMkLst>
            <pc:docMk/>
            <pc:sldMk cId="334834293" sldId="605"/>
            <ac:spMk id="10" creationId="{E677B589-77D7-4776-E544-C91243EBEBD8}"/>
          </ac:spMkLst>
        </pc:spChg>
        <pc:spChg chg="add del mod">
          <ac:chgData name="이협건" userId="1e6e3539-6b85-4c48-a11c-8039a8a1009e" providerId="ADAL" clId="{2E7472B4-143A-4413-908D-31AF2DD2B5B4}" dt="2023-01-31T15:21:26.956" v="2131" actId="478"/>
          <ac:spMkLst>
            <pc:docMk/>
            <pc:sldMk cId="334834293" sldId="605"/>
            <ac:spMk id="11" creationId="{0EE98BEF-E257-41B7-34AE-1C416285407D}"/>
          </ac:spMkLst>
        </pc:spChg>
        <pc:spChg chg="add del mod">
          <ac:chgData name="이협건" userId="1e6e3539-6b85-4c48-a11c-8039a8a1009e" providerId="ADAL" clId="{2E7472B4-143A-4413-908D-31AF2DD2B5B4}" dt="2023-01-31T15:21:25.085" v="2130" actId="478"/>
          <ac:spMkLst>
            <pc:docMk/>
            <pc:sldMk cId="334834293" sldId="605"/>
            <ac:spMk id="12" creationId="{79B9EF52-36BC-4AB4-CE51-ED8B21F8A40F}"/>
          </ac:spMkLst>
        </pc:spChg>
        <pc:spChg chg="add mod">
          <ac:chgData name="이협건" userId="1e6e3539-6b85-4c48-a11c-8039a8a1009e" providerId="ADAL" clId="{2E7472B4-143A-4413-908D-31AF2DD2B5B4}" dt="2023-01-31T15:21:17.396" v="2129" actId="1035"/>
          <ac:spMkLst>
            <pc:docMk/>
            <pc:sldMk cId="334834293" sldId="605"/>
            <ac:spMk id="13" creationId="{4710CD76-3A41-F427-96AC-E1E7ED4ACC3D}"/>
          </ac:spMkLst>
        </pc:spChg>
        <pc:spChg chg="add mod">
          <ac:chgData name="이협건" userId="1e6e3539-6b85-4c48-a11c-8039a8a1009e" providerId="ADAL" clId="{2E7472B4-143A-4413-908D-31AF2DD2B5B4}" dt="2023-01-31T15:21:45.188" v="2174" actId="14100"/>
          <ac:spMkLst>
            <pc:docMk/>
            <pc:sldMk cId="334834293" sldId="605"/>
            <ac:spMk id="14" creationId="{AB78BFC6-79E7-2D4C-D6EB-CC65435B6902}"/>
          </ac:spMkLst>
        </pc:spChg>
        <pc:spChg chg="add del mod">
          <ac:chgData name="이협건" userId="1e6e3539-6b85-4c48-a11c-8039a8a1009e" providerId="ADAL" clId="{2E7472B4-143A-4413-908D-31AF2DD2B5B4}" dt="2023-01-31T15:21:26.956" v="2131" actId="478"/>
          <ac:spMkLst>
            <pc:docMk/>
            <pc:sldMk cId="334834293" sldId="605"/>
            <ac:spMk id="15" creationId="{24C7329D-3040-B7BA-5986-84E51489F12C}"/>
          </ac:spMkLst>
        </pc:spChg>
        <pc:picChg chg="del">
          <ac:chgData name="이협건" userId="1e6e3539-6b85-4c48-a11c-8039a8a1009e" providerId="ADAL" clId="{2E7472B4-143A-4413-908D-31AF2DD2B5B4}" dt="2023-01-31T15:19:46.395" v="2088" actId="478"/>
          <ac:picMkLst>
            <pc:docMk/>
            <pc:sldMk cId="334834293" sldId="605"/>
            <ac:picMk id="4" creationId="{15B4C42B-B2FE-D659-BF6C-BDFE518FD46A}"/>
          </ac:picMkLst>
        </pc:picChg>
        <pc:picChg chg="add mod">
          <ac:chgData name="이협건" userId="1e6e3539-6b85-4c48-a11c-8039a8a1009e" providerId="ADAL" clId="{2E7472B4-143A-4413-908D-31AF2DD2B5B4}" dt="2023-01-31T15:21:29.589" v="2133" actId="1076"/>
          <ac:picMkLst>
            <pc:docMk/>
            <pc:sldMk cId="334834293" sldId="605"/>
            <ac:picMk id="7" creationId="{401E95F7-B7AC-F37C-C0C6-35A4954FFEB7}"/>
          </ac:picMkLst>
        </pc:picChg>
      </pc:sldChg>
      <pc:sldChg chg="addSp delSp modSp add mod">
        <pc:chgData name="이협건" userId="1e6e3539-6b85-4c48-a11c-8039a8a1009e" providerId="ADAL" clId="{2E7472B4-143A-4413-908D-31AF2DD2B5B4}" dt="2023-01-31T15:21:05.574" v="2115" actId="21"/>
        <pc:sldMkLst>
          <pc:docMk/>
          <pc:sldMk cId="1883718493" sldId="606"/>
        </pc:sldMkLst>
        <pc:spChg chg="mod">
          <ac:chgData name="이협건" userId="1e6e3539-6b85-4c48-a11c-8039a8a1009e" providerId="ADAL" clId="{2E7472B4-143A-4413-908D-31AF2DD2B5B4}" dt="2023-01-31T15:20:07.500" v="2096" actId="20577"/>
          <ac:spMkLst>
            <pc:docMk/>
            <pc:sldMk cId="1883718493" sldId="606"/>
            <ac:spMk id="2" creationId="{00000000-0000-0000-0000-000000000000}"/>
          </ac:spMkLst>
        </pc:spChg>
        <pc:spChg chg="add del mod">
          <ac:chgData name="이협건" userId="1e6e3539-6b85-4c48-a11c-8039a8a1009e" providerId="ADAL" clId="{2E7472B4-143A-4413-908D-31AF2DD2B5B4}" dt="2023-01-31T15:21:05.574" v="2115" actId="21"/>
          <ac:spMkLst>
            <pc:docMk/>
            <pc:sldMk cId="1883718493" sldId="606"/>
            <ac:spMk id="5" creationId="{FF02D3AA-427E-E8BC-32E6-CC81AEB37D4E}"/>
          </ac:spMkLst>
        </pc:spChg>
        <pc:spChg chg="add del mod">
          <ac:chgData name="이협건" userId="1e6e3539-6b85-4c48-a11c-8039a8a1009e" providerId="ADAL" clId="{2E7472B4-143A-4413-908D-31AF2DD2B5B4}" dt="2023-01-31T15:21:05.574" v="2115" actId="21"/>
          <ac:spMkLst>
            <pc:docMk/>
            <pc:sldMk cId="1883718493" sldId="606"/>
            <ac:spMk id="6" creationId="{93CAA26C-B6C7-1FD2-E0B6-D8262D794AA1}"/>
          </ac:spMkLst>
        </pc:spChg>
        <pc:spChg chg="add del mod">
          <ac:chgData name="이협건" userId="1e6e3539-6b85-4c48-a11c-8039a8a1009e" providerId="ADAL" clId="{2E7472B4-143A-4413-908D-31AF2DD2B5B4}" dt="2023-01-31T15:21:05.574" v="2115" actId="21"/>
          <ac:spMkLst>
            <pc:docMk/>
            <pc:sldMk cId="1883718493" sldId="606"/>
            <ac:spMk id="8" creationId="{BB81129C-994D-10A1-0C07-2A41FCFCB325}"/>
          </ac:spMkLst>
        </pc:spChg>
        <pc:spChg chg="add del mod">
          <ac:chgData name="이협건" userId="1e6e3539-6b85-4c48-a11c-8039a8a1009e" providerId="ADAL" clId="{2E7472B4-143A-4413-908D-31AF2DD2B5B4}" dt="2023-01-31T15:21:05.574" v="2115" actId="21"/>
          <ac:spMkLst>
            <pc:docMk/>
            <pc:sldMk cId="1883718493" sldId="606"/>
            <ac:spMk id="9" creationId="{C176E3FF-6D9E-BCF6-35A6-D2E4C49F3241}"/>
          </ac:spMkLst>
        </pc:spChg>
        <pc:spChg chg="add del mod">
          <ac:chgData name="이협건" userId="1e6e3539-6b85-4c48-a11c-8039a8a1009e" providerId="ADAL" clId="{2E7472B4-143A-4413-908D-31AF2DD2B5B4}" dt="2023-01-31T15:21:05.574" v="2115" actId="21"/>
          <ac:spMkLst>
            <pc:docMk/>
            <pc:sldMk cId="1883718493" sldId="606"/>
            <ac:spMk id="10" creationId="{E1DA6096-5574-E7D1-7CC9-9B775FEF2C83}"/>
          </ac:spMkLst>
        </pc:spChg>
        <pc:spChg chg="add del mod">
          <ac:chgData name="이협건" userId="1e6e3539-6b85-4c48-a11c-8039a8a1009e" providerId="ADAL" clId="{2E7472B4-143A-4413-908D-31AF2DD2B5B4}" dt="2023-01-31T15:21:05.574" v="2115" actId="21"/>
          <ac:spMkLst>
            <pc:docMk/>
            <pc:sldMk cId="1883718493" sldId="606"/>
            <ac:spMk id="11" creationId="{2944DC99-6AF2-6A15-780C-179D85EB5F5D}"/>
          </ac:spMkLst>
        </pc:spChg>
        <pc:spChg chg="add del mod">
          <ac:chgData name="이협건" userId="1e6e3539-6b85-4c48-a11c-8039a8a1009e" providerId="ADAL" clId="{2E7472B4-143A-4413-908D-31AF2DD2B5B4}" dt="2023-01-31T15:21:05.574" v="2115" actId="21"/>
          <ac:spMkLst>
            <pc:docMk/>
            <pc:sldMk cId="1883718493" sldId="606"/>
            <ac:spMk id="12" creationId="{5DFC50E0-00E8-E7E0-E0EA-1F8D75372ACC}"/>
          </ac:spMkLst>
        </pc:spChg>
        <pc:picChg chg="add mod">
          <ac:chgData name="이협건" userId="1e6e3539-6b85-4c48-a11c-8039a8a1009e" providerId="ADAL" clId="{2E7472B4-143A-4413-908D-31AF2DD2B5B4}" dt="2023-01-31T15:20:26.291" v="2101" actId="14100"/>
          <ac:picMkLst>
            <pc:docMk/>
            <pc:sldMk cId="1883718493" sldId="606"/>
            <ac:picMk id="4" creationId="{9CF8A9A1-BCFF-6C9E-9BD7-E5EEE99304A4}"/>
          </ac:picMkLst>
        </pc:picChg>
        <pc:picChg chg="del">
          <ac:chgData name="이협건" userId="1e6e3539-6b85-4c48-a11c-8039a8a1009e" providerId="ADAL" clId="{2E7472B4-143A-4413-908D-31AF2DD2B5B4}" dt="2023-01-31T15:20:19.235" v="2097" actId="478"/>
          <ac:picMkLst>
            <pc:docMk/>
            <pc:sldMk cId="1883718493" sldId="606"/>
            <ac:picMk id="7" creationId="{401E95F7-B7AC-F37C-C0C6-35A4954FFEB7}"/>
          </ac:picMkLst>
        </pc:picChg>
      </pc:sldChg>
      <pc:sldChg chg="addSp delSp modSp add mod">
        <pc:chgData name="이협건" userId="1e6e3539-6b85-4c48-a11c-8039a8a1009e" providerId="ADAL" clId="{2E7472B4-143A-4413-908D-31AF2DD2B5B4}" dt="2023-01-31T15:20:48.077" v="2110" actId="14100"/>
        <pc:sldMkLst>
          <pc:docMk/>
          <pc:sldMk cId="3871144885" sldId="607"/>
        </pc:sldMkLst>
        <pc:spChg chg="mod">
          <ac:chgData name="이협건" userId="1e6e3539-6b85-4c48-a11c-8039a8a1009e" providerId="ADAL" clId="{2E7472B4-143A-4413-908D-31AF2DD2B5B4}" dt="2023-01-31T15:20:30.036" v="2104" actId="20577"/>
          <ac:spMkLst>
            <pc:docMk/>
            <pc:sldMk cId="3871144885" sldId="607"/>
            <ac:spMk id="2" creationId="{00000000-0000-0000-0000-000000000000}"/>
          </ac:spMkLst>
        </pc:spChg>
        <pc:picChg chg="del">
          <ac:chgData name="이협건" userId="1e6e3539-6b85-4c48-a11c-8039a8a1009e" providerId="ADAL" clId="{2E7472B4-143A-4413-908D-31AF2DD2B5B4}" dt="2023-01-31T15:20:31.115" v="2105" actId="478"/>
          <ac:picMkLst>
            <pc:docMk/>
            <pc:sldMk cId="3871144885" sldId="607"/>
            <ac:picMk id="4" creationId="{9CF8A9A1-BCFF-6C9E-9BD7-E5EEE99304A4}"/>
          </ac:picMkLst>
        </pc:picChg>
        <pc:picChg chg="add mod">
          <ac:chgData name="이협건" userId="1e6e3539-6b85-4c48-a11c-8039a8a1009e" providerId="ADAL" clId="{2E7472B4-143A-4413-908D-31AF2DD2B5B4}" dt="2023-01-31T15:20:48.077" v="2110" actId="14100"/>
          <ac:picMkLst>
            <pc:docMk/>
            <pc:sldMk cId="3871144885" sldId="607"/>
            <ac:picMk id="5" creationId="{404E6085-5654-EEC7-68EF-547B84FB734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003EA69-A402-4193-9946-A8002E94EA30}" type="datetimeFigureOut">
              <a:rPr lang="ko-KR" altLang="en-US"/>
              <a:pPr>
                <a:defRPr/>
              </a:pPr>
              <a:t>2023-01-31</a:t>
            </a:fld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30876-E40E-4C73-8070-4544A13648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20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E88B48-5130-40AC-9493-0E9C02FED286}" type="datetimeFigureOut">
              <a:rPr lang="ko-KR" altLang="en-US"/>
              <a:pPr>
                <a:defRPr/>
              </a:pPr>
              <a:t>2023-01-31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D994A5-ADDC-48B3-870E-8BEAC7D8FD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3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667D-8F64-4DFA-A06B-DCB0CBC5A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 algn="just">
              <a:buFont typeface="Wingdings" panose="05000000000000000000" pitchFamily="2" charset="2"/>
              <a:buChar char="v"/>
              <a:defRPr sz="2400"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Wingdings" panose="05000000000000000000" pitchFamily="2" charset="2"/>
              <a:buChar char="ü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ADAE-D37A-494B-96C0-CA43E888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5FA9-A204-4B8C-94F2-48AE3069D4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3888" y="37008"/>
            <a:ext cx="1300361" cy="475259"/>
          </a:xfrm>
          <a:prstGeom prst="rect">
            <a:avLst/>
          </a:prstGeom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7988" y="633730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AB0DEC3-A847-4C69-8B34-E5CF26FE6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04" y="6337300"/>
            <a:ext cx="1269694" cy="500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이미지 인식하기</a:t>
            </a:r>
            <a:b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</a:br>
            <a: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dirty="0" err="1">
                <a:latin typeface="휴먼둥근헤드라인" pitchFamily="18" charset="-127"/>
                <a:ea typeface="휴먼둥근헤드라인" pitchFamily="18" charset="-127"/>
              </a:rPr>
              <a:t>딥러닝</a:t>
            </a:r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 기초</a:t>
            </a:r>
            <a: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  <a:t>)</a:t>
            </a:r>
            <a:endParaRPr lang="ko-KR" altLang="en-US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8001024" y="6357958"/>
            <a:ext cx="714380" cy="285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1/20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84984"/>
            <a:ext cx="44196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내용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D1DA4-BC5B-85E0-49F7-33910655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업로드 된 이미지 파일의 문자를 인식하고</a:t>
            </a:r>
            <a:r>
              <a:rPr lang="en-US" altLang="ko-KR" dirty="0"/>
              <a:t>, </a:t>
            </a:r>
            <a:r>
              <a:rPr lang="ko-KR" altLang="en-US" dirty="0"/>
              <a:t>인식된 문자를 소리로 </a:t>
            </a:r>
            <a:r>
              <a:rPr lang="ko-KR" altLang="en-US" dirty="0" err="1"/>
              <a:t>읽어주기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세부 기능</a:t>
            </a:r>
            <a:endParaRPr lang="en-US" altLang="ko-KR" dirty="0"/>
          </a:p>
          <a:p>
            <a:pPr lvl="1"/>
            <a:r>
              <a:rPr lang="ko-KR" altLang="en-US" dirty="0"/>
              <a:t>이미지 파일 업로드 및 업로드 폴더 생성</a:t>
            </a:r>
            <a:endParaRPr lang="en-US" altLang="ko-KR" dirty="0"/>
          </a:p>
          <a:p>
            <a:pPr lvl="1"/>
            <a:r>
              <a:rPr lang="ko-KR" altLang="en-US" dirty="0"/>
              <a:t>이미지 인식</a:t>
            </a:r>
            <a:r>
              <a:rPr lang="en-US" altLang="ko-KR" dirty="0"/>
              <a:t>(OCR)</a:t>
            </a:r>
          </a:p>
          <a:p>
            <a:pPr lvl="2"/>
            <a:r>
              <a:rPr lang="en-US" altLang="ko-KR" dirty="0"/>
              <a:t>Tesseract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문자 읽기</a:t>
            </a:r>
            <a:r>
              <a:rPr lang="en-US" altLang="ko-KR" dirty="0"/>
              <a:t>(TTS : Text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Speech)</a:t>
            </a:r>
          </a:p>
          <a:p>
            <a:pPr lvl="2"/>
            <a:r>
              <a:rPr lang="ko-KR" altLang="en-US" dirty="0"/>
              <a:t>자바스크립트를 활용하여 브라우저 엔진사용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33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데이터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D1DA4-BC5B-85E0-49F7-33910655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네이버 신문기사 캡처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1352570-FA2B-625E-F894-944AF21BC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1341"/>
            <a:ext cx="3970784" cy="43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6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en-US" altLang="ko-KR" dirty="0"/>
              <a:t>Tesseract</a:t>
            </a:r>
            <a:r>
              <a:rPr lang="ko-KR" altLang="en-US" dirty="0"/>
              <a:t>란</a:t>
            </a:r>
            <a:r>
              <a:rPr lang="en-US" altLang="ko-KR" dirty="0"/>
              <a:t>? (1)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</a:t>
            </a:r>
            <a:r>
              <a:rPr lang="en-US" altLang="ko-KR" dirty="0"/>
              <a:t>HP </a:t>
            </a:r>
            <a:r>
              <a:rPr lang="ko-KR" altLang="en-US" dirty="0"/>
              <a:t>연구소는 개발 문자인식</a:t>
            </a:r>
            <a:r>
              <a:rPr lang="en-US" altLang="ko-KR" dirty="0"/>
              <a:t>(OCR)</a:t>
            </a:r>
            <a:r>
              <a:rPr lang="ko-KR" altLang="en-US" dirty="0"/>
              <a:t>으로 개발됨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언어와 </a:t>
            </a:r>
            <a:r>
              <a:rPr lang="en-US" altLang="ko-KR" dirty="0"/>
              <a:t>C++ </a:t>
            </a:r>
            <a:r>
              <a:rPr lang="ko-KR" altLang="en-US" dirty="0"/>
              <a:t>혼합되어 만들었으나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C++</a:t>
            </a:r>
            <a:r>
              <a:rPr lang="ko-KR" altLang="en-US" dirty="0"/>
              <a:t>통합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년 초반 </a:t>
            </a:r>
            <a:r>
              <a:rPr lang="en-US" altLang="ko-KR" dirty="0"/>
              <a:t>HP</a:t>
            </a:r>
            <a:r>
              <a:rPr lang="ko-KR" altLang="en-US" dirty="0"/>
              <a:t>로부터 지원 중단되어 프로젝트가 업데이트되지 않았지만</a:t>
            </a:r>
            <a:r>
              <a:rPr lang="en-US" altLang="ko-KR" dirty="0"/>
              <a:t>, 2006</a:t>
            </a:r>
            <a:r>
              <a:rPr lang="ko-KR" altLang="en-US" dirty="0"/>
              <a:t>년 이후 구글 지원으로 업데이트시작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Tesseract 3.x </a:t>
            </a:r>
            <a:r>
              <a:rPr lang="ko-KR" altLang="en-US" dirty="0"/>
              <a:t>단순 알고리즘을 통한 문자 인식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Tesseract 4.x </a:t>
            </a:r>
            <a:r>
              <a:rPr lang="ko-KR" altLang="en-US" dirty="0"/>
              <a:t>부터 학습 기반으로 딥러닝 알고리즘 적용</a:t>
            </a:r>
            <a:endParaRPr lang="en-US" altLang="ko-KR" dirty="0"/>
          </a:p>
          <a:p>
            <a:pPr lvl="1"/>
            <a:r>
              <a:rPr lang="ko-KR" altLang="en-US" dirty="0"/>
              <a:t>적용된 알고리즘 </a:t>
            </a:r>
            <a:r>
              <a:rPr lang="en-US" altLang="ko-KR" dirty="0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67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en-US" altLang="ko-KR" dirty="0"/>
              <a:t>Tesseract</a:t>
            </a:r>
            <a:r>
              <a:rPr lang="ko-KR" altLang="en-US" dirty="0"/>
              <a:t>란</a:t>
            </a:r>
            <a:r>
              <a:rPr lang="en-US" altLang="ko-KR" dirty="0"/>
              <a:t>? (2)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최근 딥러닝 기술들은 학습데이터를 기반으로 정확도를 높이는 방법을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Tesseract</a:t>
            </a:r>
            <a:r>
              <a:rPr lang="ko-KR" altLang="en-US" dirty="0"/>
              <a:t>는 문자인식을 위한 학습한 데이터 제공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88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en-US" altLang="ko-KR" dirty="0"/>
              <a:t>Tesseract</a:t>
            </a:r>
            <a:r>
              <a:rPr lang="ko-KR" altLang="en-US" dirty="0"/>
              <a:t>란</a:t>
            </a:r>
            <a:r>
              <a:rPr lang="en-US" altLang="ko-KR" dirty="0"/>
              <a:t>? (3)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Tesseract</a:t>
            </a:r>
            <a:r>
              <a:rPr lang="ko-KR" altLang="en-US" dirty="0"/>
              <a:t> 학습 모델 </a:t>
            </a:r>
            <a:r>
              <a:rPr lang="en-US" altLang="ko-KR" dirty="0"/>
              <a:t>3</a:t>
            </a:r>
            <a:r>
              <a:rPr lang="ko-KR" altLang="en-US" dirty="0"/>
              <a:t>가지를 제공함</a:t>
            </a:r>
            <a:endParaRPr lang="en-US" altLang="ko-KR" dirty="0"/>
          </a:p>
          <a:p>
            <a:pPr lvl="1"/>
            <a:r>
              <a:rPr lang="en-US" altLang="ko-KR" dirty="0" err="1"/>
              <a:t>Tessdata</a:t>
            </a:r>
            <a:endParaRPr lang="en-US" altLang="ko-KR" dirty="0"/>
          </a:p>
          <a:p>
            <a:pPr lvl="2"/>
            <a:r>
              <a:rPr lang="ko-KR" altLang="en-US" dirty="0"/>
              <a:t>학습을 위한 기본 모델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Tessdata</a:t>
            </a:r>
            <a:r>
              <a:rPr lang="en-US" altLang="ko-KR" dirty="0"/>
              <a:t>-fast</a:t>
            </a:r>
          </a:p>
          <a:p>
            <a:pPr lvl="2"/>
            <a:r>
              <a:rPr lang="ko-KR" altLang="en-US" dirty="0"/>
              <a:t>정확도보단 인식 속도를 중심으로 개발된 학습 모델</a:t>
            </a:r>
            <a:endParaRPr lang="en-US" altLang="ko-KR" dirty="0"/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연산을 위한 데이터 타입을 </a:t>
            </a:r>
            <a:r>
              <a:rPr lang="en-US" altLang="ko-KR" b="1" dirty="0">
                <a:solidFill>
                  <a:srgbClr val="FF0000"/>
                </a:solidFill>
              </a:rPr>
              <a:t>Integer</a:t>
            </a:r>
            <a:r>
              <a:rPr lang="ko-KR" altLang="en-US" b="1" dirty="0">
                <a:solidFill>
                  <a:srgbClr val="FF0000"/>
                </a:solidFill>
              </a:rPr>
              <a:t>로 사용하여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소수점 이하 연산 결과를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포기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Tessdata</a:t>
            </a:r>
            <a:r>
              <a:rPr lang="en-US" altLang="ko-KR" dirty="0"/>
              <a:t>-best</a:t>
            </a: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가장 인식률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정확도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b="1" dirty="0">
                <a:solidFill>
                  <a:srgbClr val="FF0000"/>
                </a:solidFill>
              </a:rPr>
              <a:t>높은 학습모델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연산을 위한 데이터 타입을 </a:t>
            </a:r>
            <a:r>
              <a:rPr lang="en-US" altLang="ko-KR" b="1" dirty="0">
                <a:solidFill>
                  <a:srgbClr val="FF0000"/>
                </a:solidFill>
              </a:rPr>
              <a:t>float</a:t>
            </a:r>
            <a:r>
              <a:rPr lang="ko-KR" altLang="en-US" b="1" dirty="0">
                <a:solidFill>
                  <a:srgbClr val="FF0000"/>
                </a:solidFill>
              </a:rPr>
              <a:t>로 사용하여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소수점 이하 연산 처리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인식 속도가 가장 느림</a:t>
            </a:r>
            <a:endParaRPr lang="en-US" altLang="ko-KR" dirty="0"/>
          </a:p>
          <a:p>
            <a:pPr lvl="2"/>
            <a:r>
              <a:rPr lang="ko-KR" altLang="en-US" dirty="0"/>
              <a:t>본 실습은 교육으로 속도를 크게 고려하지 않기에 </a:t>
            </a:r>
            <a:r>
              <a:rPr lang="en-US" altLang="ko-KR" dirty="0" err="1"/>
              <a:t>Tessdata</a:t>
            </a:r>
            <a:r>
              <a:rPr lang="en-US" altLang="ko-KR" dirty="0"/>
              <a:t>-best</a:t>
            </a:r>
            <a:r>
              <a:rPr lang="ko-KR" altLang="en-US" dirty="0"/>
              <a:t> 학습모델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194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Tesseract </a:t>
            </a:r>
            <a:r>
              <a:rPr lang="ko-KR" altLang="en-US" dirty="0"/>
              <a:t>홈페이지</a:t>
            </a:r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001F844-7581-BAF6-7D29-7287BA7A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 정보 공개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FAF0AB-4EBC-88C8-1538-7FA93563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693"/>
            <a:ext cx="4906888" cy="42424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7E116E-F25C-AF00-CD54-111BD1DF466E}"/>
              </a:ext>
            </a:extLst>
          </p:cNvPr>
          <p:cNvSpPr txBox="1"/>
          <p:nvPr/>
        </p:nvSpPr>
        <p:spPr>
          <a:xfrm>
            <a:off x="1137444" y="6406616"/>
            <a:ext cx="685800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https://github.com/tesseract-ocr/tesseract</a:t>
            </a:r>
          </a:p>
        </p:txBody>
      </p:sp>
    </p:spTree>
    <p:extLst>
      <p:ext uri="{BB962C8B-B14F-4D97-AF65-F5344CB8AC3E}">
        <p14:creationId xmlns:p14="http://schemas.microsoft.com/office/powerpoint/2010/main" val="228707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Tesseract-best </a:t>
            </a:r>
            <a:r>
              <a:rPr lang="ko-KR" altLang="en-US" dirty="0"/>
              <a:t>학습 모델 다운로드 </a:t>
            </a:r>
            <a:r>
              <a:rPr lang="en-US" altLang="ko-KR" dirty="0"/>
              <a:t>(1)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490DA5A-513D-6099-BD18-183F6CAC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학습모델은 사람의 학습된 뇌와 같이 컴퓨터가 데이터를 학습하고</a:t>
            </a:r>
            <a:r>
              <a:rPr lang="en-US" altLang="ko-KR" dirty="0"/>
              <a:t>, </a:t>
            </a:r>
            <a:r>
              <a:rPr lang="ko-KR" altLang="en-US" dirty="0"/>
              <a:t>그 학습 결과를  생성한 파일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7B83E-92EA-29E8-B421-52239CD58623}"/>
              </a:ext>
            </a:extLst>
          </p:cNvPr>
          <p:cNvSpPr txBox="1"/>
          <p:nvPr/>
        </p:nvSpPr>
        <p:spPr>
          <a:xfrm>
            <a:off x="718057" y="6380229"/>
            <a:ext cx="7542584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https://github.com/tesseract-ocr/tessdata_best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D6B854-5D1D-33B9-CCC6-573E77B4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7092280" cy="38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3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Tesseract </a:t>
            </a:r>
            <a:r>
              <a:rPr lang="ko-KR" altLang="en-US" dirty="0"/>
              <a:t>학습 모델 다운로드 </a:t>
            </a:r>
            <a:r>
              <a:rPr lang="en-US" altLang="ko-KR" dirty="0"/>
              <a:t>(2)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490DA5A-513D-6099-BD18-183F6CAC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한국어 인식을 위한 학습모델 다운로드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370DC73-4C82-2CDA-6F76-ECE218A0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2" y="1726855"/>
            <a:ext cx="8362350" cy="357666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8C8603-A207-5D4F-C61A-3A3AEFFA8864}"/>
              </a:ext>
            </a:extLst>
          </p:cNvPr>
          <p:cNvSpPr/>
          <p:nvPr/>
        </p:nvSpPr>
        <p:spPr bwMode="auto">
          <a:xfrm>
            <a:off x="457200" y="2636912"/>
            <a:ext cx="8147248" cy="102526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9F550-C636-9FFC-25EF-42D2617B85AF}"/>
              </a:ext>
            </a:extLst>
          </p:cNvPr>
          <p:cNvSpPr txBox="1"/>
          <p:nvPr/>
        </p:nvSpPr>
        <p:spPr>
          <a:xfrm>
            <a:off x="971600" y="3771356"/>
            <a:ext cx="7416824" cy="1712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한국어 인식을 위해 학습한 학습모델 파일</a:t>
            </a:r>
            <a:endParaRPr lang="en-US" altLang="ko-KR" sz="1800" dirty="0"/>
          </a:p>
          <a:p>
            <a:r>
              <a:rPr lang="ko-KR" altLang="en-US" sz="1800" dirty="0"/>
              <a:t>최근 자연어처리분야는 </a:t>
            </a:r>
            <a:r>
              <a:rPr lang="en-US" altLang="ko-KR" sz="1800" dirty="0"/>
              <a:t>LSTM</a:t>
            </a:r>
            <a:r>
              <a:rPr lang="ko-KR" altLang="en-US" sz="1800" dirty="0"/>
              <a:t>과 </a:t>
            </a:r>
            <a:r>
              <a:rPr lang="en-US" altLang="ko-KR" sz="1800" dirty="0"/>
              <a:t>Bert </a:t>
            </a:r>
            <a:r>
              <a:rPr lang="ko-KR" altLang="en-US" sz="1800" dirty="0"/>
              <a:t>알고리즘 많이 사용하는 추세</a:t>
            </a:r>
            <a:endParaRPr lang="en-US" altLang="ko-KR" sz="1800" dirty="0"/>
          </a:p>
          <a:p>
            <a:r>
              <a:rPr lang="en-US" altLang="ko-KR" sz="1800" dirty="0"/>
              <a:t>Tesseract</a:t>
            </a:r>
            <a:r>
              <a:rPr lang="ko-KR" altLang="en-US" sz="1800" dirty="0"/>
              <a:t>는 </a:t>
            </a:r>
            <a:r>
              <a:rPr lang="en-US" altLang="ko-KR" sz="1800" dirty="0"/>
              <a:t>LSTM</a:t>
            </a:r>
            <a:r>
              <a:rPr lang="ko-KR" altLang="en-US" sz="1800" dirty="0"/>
              <a:t>을 활용함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kor.traineddata</a:t>
            </a:r>
            <a:r>
              <a:rPr lang="en-US" altLang="ko-KR" sz="1800" dirty="0"/>
              <a:t> : </a:t>
            </a:r>
            <a:r>
              <a:rPr lang="ko-KR" altLang="en-US" sz="1800" dirty="0"/>
              <a:t>가로로 작성된 문자인식용 학습모델</a:t>
            </a:r>
            <a:endParaRPr lang="en-US" altLang="ko-KR" sz="1800" dirty="0"/>
          </a:p>
          <a:p>
            <a:r>
              <a:rPr lang="en-US" altLang="ko-KR" sz="1800" dirty="0" err="1"/>
              <a:t>kor_vert.traineddata</a:t>
            </a:r>
            <a:r>
              <a:rPr lang="en-US" altLang="ko-KR" sz="1800" dirty="0"/>
              <a:t> = &gt; </a:t>
            </a:r>
            <a:r>
              <a:rPr lang="ko-KR" altLang="en-US" sz="1800" dirty="0"/>
              <a:t>세로로 작성된 문자인식용 학습모델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8144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Tesseract </a:t>
            </a:r>
            <a:r>
              <a:rPr lang="ko-KR" altLang="en-US" dirty="0"/>
              <a:t>학습데이터 다운로드 </a:t>
            </a:r>
            <a:r>
              <a:rPr lang="en-US" altLang="ko-KR" dirty="0"/>
              <a:t>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CF0C4-FC6B-70FD-DCA5-46D58BB0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kor.traineddata</a:t>
            </a:r>
            <a:r>
              <a:rPr lang="en-US" altLang="ko-KR" dirty="0"/>
              <a:t> </a:t>
            </a:r>
            <a:r>
              <a:rPr lang="ko-KR" altLang="en-US" dirty="0"/>
              <a:t>학습 모델 다운로드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F67A87-5009-0CAD-34BB-1A9F2B21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1899104"/>
            <a:ext cx="8316924" cy="44859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9ECA32-C939-253E-7BA1-CCCA2597DB2E}"/>
              </a:ext>
            </a:extLst>
          </p:cNvPr>
          <p:cNvSpPr/>
          <p:nvPr/>
        </p:nvSpPr>
        <p:spPr bwMode="auto">
          <a:xfrm>
            <a:off x="7488324" y="4384370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7CF6BFA-C4A9-6B19-EF62-618679140CE3}"/>
              </a:ext>
            </a:extLst>
          </p:cNvPr>
          <p:cNvSpPr/>
          <p:nvPr/>
        </p:nvSpPr>
        <p:spPr bwMode="auto">
          <a:xfrm>
            <a:off x="7776356" y="4672402"/>
            <a:ext cx="288032" cy="4320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68F8C9-FA3F-7DBC-0CED-157C4F9AA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47" y="5224232"/>
            <a:ext cx="1009650" cy="12001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80C0EE-9FE6-E2D5-8C04-EA2FEB36AEC1}"/>
              </a:ext>
            </a:extLst>
          </p:cNvPr>
          <p:cNvSpPr txBox="1"/>
          <p:nvPr/>
        </p:nvSpPr>
        <p:spPr>
          <a:xfrm>
            <a:off x="6732240" y="6413586"/>
            <a:ext cx="237626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err="1"/>
              <a:t>다운로드된</a:t>
            </a:r>
            <a:r>
              <a:rPr lang="ko-KR" altLang="en-US" sz="1800" dirty="0"/>
              <a:t> 학습 모델</a:t>
            </a:r>
          </a:p>
        </p:txBody>
      </p:sp>
    </p:spTree>
    <p:extLst>
      <p:ext uri="{BB962C8B-B14F-4D97-AF65-F5344CB8AC3E}">
        <p14:creationId xmlns:p14="http://schemas.microsoft.com/office/powerpoint/2010/main" val="415004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Tesseract </a:t>
            </a:r>
            <a:r>
              <a:rPr lang="ko-KR" altLang="en-US" dirty="0"/>
              <a:t>학습데이터 다운로드 </a:t>
            </a:r>
            <a:r>
              <a:rPr lang="en-US" altLang="ko-KR" dirty="0"/>
              <a:t>(4)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CF0C4-FC6B-70FD-DCA5-46D58BB0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kor_vert.traineddata</a:t>
            </a:r>
            <a:r>
              <a:rPr lang="en-US" altLang="ko-KR" dirty="0"/>
              <a:t> </a:t>
            </a:r>
            <a:r>
              <a:rPr lang="ko-KR" altLang="en-US" dirty="0"/>
              <a:t>학습 모델 다운로드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29C88B7-3894-3081-0B55-54CDC819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52" y="1700808"/>
            <a:ext cx="8297211" cy="469404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0A6DF7-91B2-FCF5-8E34-A97944546D19}"/>
              </a:ext>
            </a:extLst>
          </p:cNvPr>
          <p:cNvSpPr/>
          <p:nvPr/>
        </p:nvSpPr>
        <p:spPr bwMode="auto">
          <a:xfrm>
            <a:off x="7409108" y="426030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743736BF-71C2-A538-AC29-AFC7238F6124}"/>
              </a:ext>
            </a:extLst>
          </p:cNvPr>
          <p:cNvSpPr/>
          <p:nvPr/>
        </p:nvSpPr>
        <p:spPr bwMode="auto">
          <a:xfrm>
            <a:off x="7841156" y="4548338"/>
            <a:ext cx="288032" cy="4320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FE3F028-35E7-204F-4EFE-C4CF41041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72" y="5038380"/>
            <a:ext cx="1003548" cy="117916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069612C-BAD5-CA05-F4B1-055ED637875A}"/>
              </a:ext>
            </a:extLst>
          </p:cNvPr>
          <p:cNvSpPr txBox="1"/>
          <p:nvPr/>
        </p:nvSpPr>
        <p:spPr>
          <a:xfrm>
            <a:off x="6516216" y="6197562"/>
            <a:ext cx="237626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err="1"/>
              <a:t>다운로드된</a:t>
            </a:r>
            <a:r>
              <a:rPr lang="ko-KR" altLang="en-US" sz="1800" dirty="0"/>
              <a:t> 학습 모델</a:t>
            </a:r>
          </a:p>
        </p:txBody>
      </p:sp>
    </p:spTree>
    <p:extLst>
      <p:ext uri="{BB962C8B-B14F-4D97-AF65-F5344CB8AC3E}">
        <p14:creationId xmlns:p14="http://schemas.microsoft.com/office/powerpoint/2010/main" val="298948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머신러닝이란</a:t>
            </a:r>
            <a:r>
              <a:rPr lang="en-US" altLang="ko-KR" dirty="0"/>
              <a:t>?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B683-F0EB-155F-3636-647F117C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사람의 두뇌가 가진 중요한 능력인 판단 능력을 확장하여</a:t>
            </a:r>
            <a:r>
              <a:rPr lang="en-US" altLang="ko-KR" dirty="0"/>
              <a:t>, </a:t>
            </a:r>
            <a:r>
              <a:rPr lang="ko-KR" altLang="en-US" dirty="0"/>
              <a:t>보다 빠르고 정확하게 의사 결정할  수 있도록 도와주는 기술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즉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사람의 두뇌와 비슷하게 의사 결정할 수 있도록 구현 기술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2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Tesseract </a:t>
            </a:r>
            <a:r>
              <a:rPr lang="ko-KR" altLang="en-US" dirty="0"/>
              <a:t>학습데이터 전용 폴더 생성 및 복사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8BF5B-C2CB-49C6-1EED-A7DDAF5B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C:\model\tessdata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en-US" altLang="ko-KR" dirty="0"/>
              <a:t>model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en-US" altLang="ko-KR" dirty="0" err="1"/>
              <a:t>tessdata</a:t>
            </a:r>
            <a:r>
              <a:rPr lang="en-US" altLang="ko-KR" dirty="0"/>
              <a:t> </a:t>
            </a:r>
            <a:r>
              <a:rPr lang="ko-KR" altLang="en-US" dirty="0"/>
              <a:t>폴더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343B84-7D54-0799-BF42-3F9A8EC9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96952"/>
            <a:ext cx="4362450" cy="197167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EA081C-7C35-ED19-4AA4-401B3745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319" y="1556792"/>
            <a:ext cx="3363977" cy="46344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713EC8-148B-5614-0ED7-C26EA7B509EB}"/>
              </a:ext>
            </a:extLst>
          </p:cNvPr>
          <p:cNvSpPr/>
          <p:nvPr/>
        </p:nvSpPr>
        <p:spPr bwMode="auto">
          <a:xfrm>
            <a:off x="6372200" y="3212976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AE28420-A0AB-43C8-CD0F-7F6D0B752664}"/>
              </a:ext>
            </a:extLst>
          </p:cNvPr>
          <p:cNvSpPr/>
          <p:nvPr/>
        </p:nvSpPr>
        <p:spPr bwMode="auto">
          <a:xfrm>
            <a:off x="4716016" y="3645024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540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E74FC1-8FFD-6406-F38C-755359BF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36526"/>
            <a:ext cx="3313187" cy="179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14A4D0-DCD4-789F-B495-708246D89A73}"/>
              </a:ext>
            </a:extLst>
          </p:cNvPr>
          <p:cNvSpPr/>
          <p:nvPr/>
        </p:nvSpPr>
        <p:spPr bwMode="auto">
          <a:xfrm>
            <a:off x="1547254" y="2419405"/>
            <a:ext cx="144057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오른쪽 화살표 4">
            <a:extLst>
              <a:ext uri="{FF2B5EF4-FFF2-40B4-BE49-F238E27FC236}">
                <a16:creationId xmlns:a16="http://schemas.microsoft.com/office/drawing/2014/main" id="{EFB93616-4E83-4777-0992-DBD4985A3CDB}"/>
              </a:ext>
            </a:extLst>
          </p:cNvPr>
          <p:cNvSpPr/>
          <p:nvPr/>
        </p:nvSpPr>
        <p:spPr bwMode="auto">
          <a:xfrm rot="5400000">
            <a:off x="1538895" y="3082569"/>
            <a:ext cx="891158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8F6E4-23A6-AA28-FD81-7EC8886B3792}"/>
              </a:ext>
            </a:extLst>
          </p:cNvPr>
          <p:cNvSpPr txBox="1"/>
          <p:nvPr/>
        </p:nvSpPr>
        <p:spPr>
          <a:xfrm>
            <a:off x="1984474" y="3091618"/>
            <a:ext cx="438772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이미지 파일 업로드하고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 인식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C879593-B462-3A16-1863-DB7AFD8B9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78424"/>
            <a:ext cx="4588532" cy="27654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6BC1ED-B1E8-4A0C-46BF-517133259737}"/>
              </a:ext>
            </a:extLst>
          </p:cNvPr>
          <p:cNvSpPr/>
          <p:nvPr/>
        </p:nvSpPr>
        <p:spPr bwMode="auto">
          <a:xfrm>
            <a:off x="457200" y="6309320"/>
            <a:ext cx="946448" cy="33451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00C544E-2D6A-60C7-3136-0A84B26CCBA0}"/>
              </a:ext>
            </a:extLst>
          </p:cNvPr>
          <p:cNvSpPr/>
          <p:nvPr/>
        </p:nvSpPr>
        <p:spPr bwMode="auto">
          <a:xfrm>
            <a:off x="1403648" y="6381328"/>
            <a:ext cx="4387726" cy="1667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Text To Speech - TTS:Amazon.com.br:Appstore for Android">
            <a:extLst>
              <a:ext uri="{FF2B5EF4-FFF2-40B4-BE49-F238E27FC236}">
                <a16:creationId xmlns:a16="http://schemas.microsoft.com/office/drawing/2014/main" id="{F73F5110-0A75-B809-C423-BD198AE3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9840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878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Pom.xml </a:t>
            </a:r>
            <a:r>
              <a:rPr lang="en-US" altLang="ko-KR"/>
              <a:t>- Tesseract </a:t>
            </a:r>
            <a:r>
              <a:rPr lang="ko-KR" altLang="en-US" dirty="0"/>
              <a:t>라이브러리 추가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7F17E7A-D242-6DA5-8158-5AE3519C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Tesseract 5.x </a:t>
            </a:r>
            <a:r>
              <a:rPr lang="ko-KR" altLang="en-US" dirty="0"/>
              <a:t>버전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AD2BD2-16BF-9AA7-5A09-BDCB5831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9" y="1813173"/>
            <a:ext cx="1495425" cy="2047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632F29-74FC-D980-4790-637BED05184B}"/>
              </a:ext>
            </a:extLst>
          </p:cNvPr>
          <p:cNvSpPr/>
          <p:nvPr/>
        </p:nvSpPr>
        <p:spPr bwMode="auto">
          <a:xfrm>
            <a:off x="464131" y="3313770"/>
            <a:ext cx="1523533" cy="20518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9C9D47B-B2E9-344C-1971-0D4F004CC0A1}"/>
              </a:ext>
            </a:extLst>
          </p:cNvPr>
          <p:cNvSpPr/>
          <p:nvPr/>
        </p:nvSpPr>
        <p:spPr bwMode="auto">
          <a:xfrm>
            <a:off x="1987664" y="3280619"/>
            <a:ext cx="317435" cy="2714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DAA106-90F6-4AA1-F70D-BA7471EE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273" y="2537073"/>
            <a:ext cx="4371975" cy="1323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1066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환경설정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37DB9-3ECB-4D20-2905-74673F49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application.properties</a:t>
            </a:r>
            <a:endParaRPr lang="en-US" altLang="ko-KR" dirty="0"/>
          </a:p>
          <a:p>
            <a:pPr lvl="1"/>
            <a:r>
              <a:rPr lang="ko-KR" altLang="en-US" dirty="0"/>
              <a:t>모델 파일 위치 설정</a:t>
            </a:r>
            <a:endParaRPr lang="en-US" altLang="ko-KR" dirty="0"/>
          </a:p>
          <a:p>
            <a:pPr lvl="1"/>
            <a:r>
              <a:rPr lang="ko-KR" altLang="en-US" dirty="0"/>
              <a:t>변수명은 내 맘대로 정함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4EB296-1856-3D3C-0CCB-34831E8D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852936"/>
            <a:ext cx="1790700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37C5C1-6D54-A704-29C8-0935B6A052B5}"/>
              </a:ext>
            </a:extLst>
          </p:cNvPr>
          <p:cNvSpPr/>
          <p:nvPr/>
        </p:nvSpPr>
        <p:spPr bwMode="auto">
          <a:xfrm>
            <a:off x="827584" y="378904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E16EBB-E29D-F490-EE0D-4A2450402079}"/>
              </a:ext>
            </a:extLst>
          </p:cNvPr>
          <p:cNvSpPr/>
          <p:nvPr/>
        </p:nvSpPr>
        <p:spPr bwMode="auto">
          <a:xfrm>
            <a:off x="2267744" y="3789040"/>
            <a:ext cx="35927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D7ED95-5320-5E5F-A371-013C0305D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625589"/>
            <a:ext cx="2686050" cy="542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07654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DTO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03D030-E12D-29E4-2DF8-B1FBFD79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7" y="1268760"/>
            <a:ext cx="1562100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43F6383-7937-B17B-3842-4ADFBFBA813F}"/>
              </a:ext>
            </a:extLst>
          </p:cNvPr>
          <p:cNvSpPr/>
          <p:nvPr/>
        </p:nvSpPr>
        <p:spPr bwMode="auto">
          <a:xfrm>
            <a:off x="789132" y="3356992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4410F418-BE01-3B41-2520-8A3095660381}"/>
              </a:ext>
            </a:extLst>
          </p:cNvPr>
          <p:cNvSpPr/>
          <p:nvPr/>
        </p:nvSpPr>
        <p:spPr bwMode="auto">
          <a:xfrm>
            <a:off x="2013268" y="3337836"/>
            <a:ext cx="504056" cy="2543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95583E-082E-7EB1-CAC6-D70E28EE9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268760"/>
            <a:ext cx="4953000" cy="3724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6812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Mapper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660F4-E548-2433-E12F-83F3813E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사용하지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Mapper </a:t>
            </a:r>
            <a:r>
              <a:rPr lang="ko-KR" altLang="en-US" dirty="0"/>
              <a:t>구현은 하지 않음</a:t>
            </a:r>
            <a:endParaRPr lang="en-US" altLang="ko-KR" dirty="0"/>
          </a:p>
          <a:p>
            <a:pPr lvl="1"/>
            <a:r>
              <a:rPr lang="ko-KR" altLang="en-US" dirty="0"/>
              <a:t>문자열 인식 실습 완료 후</a:t>
            </a:r>
            <a:r>
              <a:rPr lang="en-US" altLang="ko-KR" dirty="0"/>
              <a:t>, </a:t>
            </a:r>
            <a:r>
              <a:rPr lang="ko-KR" altLang="en-US" dirty="0"/>
              <a:t>과제로 낼 예정</a:t>
            </a:r>
          </a:p>
        </p:txBody>
      </p:sp>
    </p:spTree>
    <p:extLst>
      <p:ext uri="{BB962C8B-B14F-4D97-AF65-F5344CB8AC3E}">
        <p14:creationId xmlns:p14="http://schemas.microsoft.com/office/powerpoint/2010/main" val="271142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서비스 인터페이스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8CF83-A31B-F1B0-63FF-C9FF7ACB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r>
              <a:rPr lang="ko-KR" altLang="en-US" dirty="0"/>
              <a:t> 역할</a:t>
            </a:r>
            <a:endParaRPr lang="en-US" altLang="ko-KR" dirty="0"/>
          </a:p>
          <a:p>
            <a:pPr lvl="1"/>
            <a:r>
              <a:rPr lang="ko-KR" altLang="en-US" dirty="0" err="1"/>
              <a:t>업로드된</a:t>
            </a:r>
            <a:r>
              <a:rPr lang="ko-KR" altLang="en-US" dirty="0"/>
              <a:t> 파일을 </a:t>
            </a:r>
            <a:r>
              <a:rPr lang="en-US" altLang="ko-KR" dirty="0"/>
              <a:t>Tesseract</a:t>
            </a:r>
            <a:r>
              <a:rPr lang="ko-KR" altLang="en-US" dirty="0"/>
              <a:t>로 이미지 인식결과 반환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454CB0-C71C-85CD-4680-52FB5DD67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07" y="2708920"/>
            <a:ext cx="1571625" cy="3257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C36204-BA06-A58C-1F2F-C92C2993DE24}"/>
              </a:ext>
            </a:extLst>
          </p:cNvPr>
          <p:cNvSpPr/>
          <p:nvPr/>
        </p:nvSpPr>
        <p:spPr bwMode="auto">
          <a:xfrm>
            <a:off x="485592" y="4996398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오른쪽 화살표 11">
            <a:extLst>
              <a:ext uri="{FF2B5EF4-FFF2-40B4-BE49-F238E27FC236}">
                <a16:creationId xmlns:a16="http://schemas.microsoft.com/office/drawing/2014/main" id="{759D0B28-11B5-3BEF-E12A-C0E84B2C20F9}"/>
              </a:ext>
            </a:extLst>
          </p:cNvPr>
          <p:cNvSpPr/>
          <p:nvPr/>
        </p:nvSpPr>
        <p:spPr bwMode="auto">
          <a:xfrm>
            <a:off x="2087470" y="4996398"/>
            <a:ext cx="55218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ED621D-AACA-A5AE-A09F-D8267165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670727"/>
            <a:ext cx="4791075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0531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91A594-1507-DDEB-2403-069C27FE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3"/>
            <a:ext cx="1657350" cy="4772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CF580A-696D-1731-16B1-8C908FB1FE24}"/>
              </a:ext>
            </a:extLst>
          </p:cNvPr>
          <p:cNvSpPr/>
          <p:nvPr/>
        </p:nvSpPr>
        <p:spPr bwMode="auto">
          <a:xfrm>
            <a:off x="889248" y="3477351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01CA11-DC19-3465-32F2-B2E0A82117AC}"/>
              </a:ext>
            </a:extLst>
          </p:cNvPr>
          <p:cNvSpPr/>
          <p:nvPr/>
        </p:nvSpPr>
        <p:spPr bwMode="auto">
          <a:xfrm>
            <a:off x="745232" y="5013176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id="{75ED07BE-4F21-BF4E-D0A3-BFEB4D423379}"/>
              </a:ext>
            </a:extLst>
          </p:cNvPr>
          <p:cNvSpPr/>
          <p:nvPr/>
        </p:nvSpPr>
        <p:spPr bwMode="auto">
          <a:xfrm>
            <a:off x="1465312" y="3693375"/>
            <a:ext cx="216024" cy="1296144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3986FCE-A442-EC92-ED19-451B5CDC2085}"/>
              </a:ext>
            </a:extLst>
          </p:cNvPr>
          <p:cNvSpPr/>
          <p:nvPr/>
        </p:nvSpPr>
        <p:spPr bwMode="auto">
          <a:xfrm>
            <a:off x="2113384" y="3501008"/>
            <a:ext cx="37038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486B919-4175-72AE-834F-86A202344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218420"/>
            <a:ext cx="4686300" cy="4410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D87B0F-2B1F-A296-98BA-DD722B4ED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5069561"/>
            <a:ext cx="2686050" cy="542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0ACBC3-F506-5143-C0D2-4FB266D76C64}"/>
              </a:ext>
            </a:extLst>
          </p:cNvPr>
          <p:cNvSpPr/>
          <p:nvPr/>
        </p:nvSpPr>
        <p:spPr bwMode="auto">
          <a:xfrm>
            <a:off x="2843808" y="4989519"/>
            <a:ext cx="2376264" cy="63897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2CF2A1D3-B498-9144-018C-D0023FF2072B}"/>
              </a:ext>
            </a:extLst>
          </p:cNvPr>
          <p:cNvSpPr/>
          <p:nvPr/>
        </p:nvSpPr>
        <p:spPr bwMode="auto">
          <a:xfrm>
            <a:off x="5148064" y="5229200"/>
            <a:ext cx="720080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34565-B48B-71C4-52C8-333DDB53E061}"/>
              </a:ext>
            </a:extLst>
          </p:cNvPr>
          <p:cNvSpPr txBox="1"/>
          <p:nvPr/>
        </p:nvSpPr>
        <p:spPr>
          <a:xfrm>
            <a:off x="5733303" y="5641228"/>
            <a:ext cx="2955731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Application.propertise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0126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49741F-E8CB-DAC0-7232-49AE1484F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5" y="1196752"/>
            <a:ext cx="8216374" cy="45712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39F8DB-C10E-1E6E-AE90-5749154783C9}"/>
              </a:ext>
            </a:extLst>
          </p:cNvPr>
          <p:cNvSpPr/>
          <p:nvPr/>
        </p:nvSpPr>
        <p:spPr bwMode="auto">
          <a:xfrm>
            <a:off x="971600" y="3406721"/>
            <a:ext cx="763284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DE91F-5B4D-9CB2-AD68-62E7FCDD0955}"/>
              </a:ext>
            </a:extLst>
          </p:cNvPr>
          <p:cNvSpPr txBox="1"/>
          <p:nvPr/>
        </p:nvSpPr>
        <p:spPr>
          <a:xfrm>
            <a:off x="4982950" y="3662655"/>
            <a:ext cx="3633500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Controller</a:t>
            </a:r>
            <a:r>
              <a:rPr lang="ko-KR" altLang="en-US" sz="1800" dirty="0"/>
              <a:t>에서 업로드한 파일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FFF9C8-1492-A4FD-3356-7B79DCC0E5FF}"/>
              </a:ext>
            </a:extLst>
          </p:cNvPr>
          <p:cNvSpPr/>
          <p:nvPr/>
        </p:nvSpPr>
        <p:spPr bwMode="auto">
          <a:xfrm>
            <a:off x="1043608" y="4293096"/>
            <a:ext cx="4968552" cy="68798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47DB62-D52B-D3CB-4644-C7106E9E7785}"/>
              </a:ext>
            </a:extLst>
          </p:cNvPr>
          <p:cNvSpPr txBox="1"/>
          <p:nvPr/>
        </p:nvSpPr>
        <p:spPr>
          <a:xfrm>
            <a:off x="4067944" y="4678687"/>
            <a:ext cx="4320480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Tesseract </a:t>
            </a:r>
            <a:r>
              <a:rPr lang="ko-KR" altLang="en-US" sz="1800" dirty="0"/>
              <a:t>홈페이지에서 다운로드한 </a:t>
            </a:r>
            <a:endParaRPr lang="en-US" altLang="ko-KR" sz="1800" dirty="0"/>
          </a:p>
          <a:p>
            <a:r>
              <a:rPr lang="ko-KR" altLang="en-US" sz="1800" dirty="0"/>
              <a:t>학습모델 파일들을 위치 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5828C6-7610-27C9-18D1-92F685BBEC27}"/>
              </a:ext>
            </a:extLst>
          </p:cNvPr>
          <p:cNvSpPr/>
          <p:nvPr/>
        </p:nvSpPr>
        <p:spPr bwMode="auto">
          <a:xfrm>
            <a:off x="1037248" y="5089461"/>
            <a:ext cx="2886679" cy="69902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A2501F-A46B-C0D4-4959-122B103478E6}"/>
              </a:ext>
            </a:extLst>
          </p:cNvPr>
          <p:cNvSpPr txBox="1"/>
          <p:nvPr/>
        </p:nvSpPr>
        <p:spPr>
          <a:xfrm>
            <a:off x="3203848" y="5742890"/>
            <a:ext cx="5112568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인식할 언어 설정 및 글씨 읽기</a:t>
            </a:r>
            <a:endParaRPr lang="en-US" altLang="ko-KR" sz="1800" dirty="0"/>
          </a:p>
          <a:p>
            <a:r>
              <a:rPr lang="ko-KR" altLang="en-US" sz="1800" dirty="0"/>
              <a:t>한국어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kor</a:t>
            </a:r>
            <a:r>
              <a:rPr lang="en-US" altLang="ko-KR" sz="1800" dirty="0"/>
              <a:t> / </a:t>
            </a:r>
            <a:r>
              <a:rPr lang="ko-KR" altLang="en-US" sz="1800" dirty="0"/>
              <a:t>영어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eng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6245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(3)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B82199-6F67-8D17-83D8-5C3EC10A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53" y="1268761"/>
            <a:ext cx="8217748" cy="27158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4F91FE-2FB0-4D46-0935-00C79A48F13C}"/>
              </a:ext>
            </a:extLst>
          </p:cNvPr>
          <p:cNvSpPr/>
          <p:nvPr/>
        </p:nvSpPr>
        <p:spPr bwMode="auto">
          <a:xfrm>
            <a:off x="755576" y="1340768"/>
            <a:ext cx="3816424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CA813-11AC-F860-957C-D6511706EFCA}"/>
              </a:ext>
            </a:extLst>
          </p:cNvPr>
          <p:cNvSpPr txBox="1"/>
          <p:nvPr/>
        </p:nvSpPr>
        <p:spPr>
          <a:xfrm>
            <a:off x="4283968" y="1680932"/>
            <a:ext cx="2955731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글씨 인식하기</a:t>
            </a:r>
          </a:p>
        </p:txBody>
      </p:sp>
    </p:spTree>
    <p:extLst>
      <p:ext uri="{BB962C8B-B14F-4D97-AF65-F5344CB8AC3E}">
        <p14:creationId xmlns:p14="http://schemas.microsoft.com/office/powerpoint/2010/main" val="208965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머신러닝이란</a:t>
            </a:r>
            <a:r>
              <a:rPr lang="en-US" altLang="ko-KR" dirty="0"/>
              <a:t>? 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B683-F0EB-155F-3636-647F117C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중에 어떤 컴퓨터를 구매하는 것이 좋은가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구매의 기준은 무엇인가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처리속도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9B0E6A-7296-408F-F0CD-0628B11E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13881"/>
            <a:ext cx="7898266" cy="1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17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이미지가 저장될 폴더 만들기</a:t>
            </a:r>
            <a:r>
              <a:rPr lang="en-US" altLang="ko-KR" dirty="0"/>
              <a:t>- </a:t>
            </a:r>
            <a:r>
              <a:rPr lang="en-US" altLang="ko-KR" dirty="0" err="1"/>
              <a:t>FileUtil</a:t>
            </a:r>
            <a:r>
              <a:rPr lang="en-US" altLang="ko-KR" dirty="0"/>
              <a:t> (1)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BC5E36A0-B634-BA64-2BDE-17D2B7C5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20" y="1185892"/>
            <a:ext cx="8218488" cy="4929188"/>
          </a:xfrm>
        </p:spPr>
        <p:txBody>
          <a:bodyPr/>
          <a:lstStyle/>
          <a:p>
            <a:r>
              <a:rPr lang="ko-KR" altLang="en-US" dirty="0"/>
              <a:t>업로드할 파일을 저장할 폴더를 </a:t>
            </a:r>
            <a:r>
              <a:rPr lang="en-US" altLang="ko-KR" dirty="0"/>
              <a:t>/</a:t>
            </a:r>
            <a:r>
              <a:rPr lang="ko-KR" altLang="en-US" dirty="0"/>
              <a:t>년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일로 생성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490D8-1BA8-F160-F799-F5BD5F047912}"/>
              </a:ext>
            </a:extLst>
          </p:cNvPr>
          <p:cNvSpPr txBox="1"/>
          <p:nvPr/>
        </p:nvSpPr>
        <p:spPr>
          <a:xfrm>
            <a:off x="539552" y="6257578"/>
            <a:ext cx="8352928" cy="5355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한 개의 폴더에 방대한 양의 파일이 존재하면 파일을 읽는데 속도가 현저하게 떨어짐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기업은 이러한 현상을 최소화하기 위해 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년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월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일로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폴더 생성해서 관리함</a:t>
            </a:r>
          </a:p>
        </p:txBody>
      </p:sp>
      <p:sp>
        <p:nvSpPr>
          <p:cNvPr id="18" name="폭발 1 11">
            <a:extLst>
              <a:ext uri="{FF2B5EF4-FFF2-40B4-BE49-F238E27FC236}">
                <a16:creationId xmlns:a16="http://schemas.microsoft.com/office/drawing/2014/main" id="{862DC15A-1CB3-F205-8282-987F40C32DD3}"/>
              </a:ext>
            </a:extLst>
          </p:cNvPr>
          <p:cNvSpPr/>
          <p:nvPr/>
        </p:nvSpPr>
        <p:spPr bwMode="auto">
          <a:xfrm>
            <a:off x="223168" y="5842663"/>
            <a:ext cx="720080" cy="72008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폭발: 8pt 21">
            <a:extLst>
              <a:ext uri="{FF2B5EF4-FFF2-40B4-BE49-F238E27FC236}">
                <a16:creationId xmlns:a16="http://schemas.microsoft.com/office/drawing/2014/main" id="{31DAF115-0910-1378-CD7B-C95A36E10E9E}"/>
              </a:ext>
            </a:extLst>
          </p:cNvPr>
          <p:cNvSpPr/>
          <p:nvPr/>
        </p:nvSpPr>
        <p:spPr bwMode="auto">
          <a:xfrm>
            <a:off x="107504" y="188640"/>
            <a:ext cx="576064" cy="549589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2DE6E5-585D-BFFE-1944-59E55639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92" y="1745909"/>
            <a:ext cx="1457325" cy="2695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27F792-5CAB-EE84-DE95-470F562DBEA7}"/>
              </a:ext>
            </a:extLst>
          </p:cNvPr>
          <p:cNvSpPr/>
          <p:nvPr/>
        </p:nvSpPr>
        <p:spPr bwMode="auto">
          <a:xfrm>
            <a:off x="747187" y="3994203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오른쪽 화살표 8">
            <a:extLst>
              <a:ext uri="{FF2B5EF4-FFF2-40B4-BE49-F238E27FC236}">
                <a16:creationId xmlns:a16="http://schemas.microsoft.com/office/drawing/2014/main" id="{71ED6708-1F13-B640-506A-D14067534466}"/>
              </a:ext>
            </a:extLst>
          </p:cNvPr>
          <p:cNvSpPr/>
          <p:nvPr/>
        </p:nvSpPr>
        <p:spPr bwMode="auto">
          <a:xfrm>
            <a:off x="1899315" y="3958223"/>
            <a:ext cx="936104" cy="2879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255E66-9612-351C-76A8-39B8E3F60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303" y="1745910"/>
            <a:ext cx="3710929" cy="44753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EBC8758-B6CF-4DD9-FDFB-C55E853ADBE9}"/>
              </a:ext>
            </a:extLst>
          </p:cNvPr>
          <p:cNvSpPr/>
          <p:nvPr/>
        </p:nvSpPr>
        <p:spPr bwMode="auto">
          <a:xfrm>
            <a:off x="3275856" y="3809940"/>
            <a:ext cx="3384376" cy="92359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폭발: 8pt 10">
            <a:extLst>
              <a:ext uri="{FF2B5EF4-FFF2-40B4-BE49-F238E27FC236}">
                <a16:creationId xmlns:a16="http://schemas.microsoft.com/office/drawing/2014/main" id="{54B5326A-81A5-BC5E-537E-7E57AFF250E7}"/>
              </a:ext>
            </a:extLst>
          </p:cNvPr>
          <p:cNvSpPr/>
          <p:nvPr/>
        </p:nvSpPr>
        <p:spPr bwMode="auto">
          <a:xfrm>
            <a:off x="6300192" y="3437389"/>
            <a:ext cx="936104" cy="60766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479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이미지가 저장될 폴더 만들기</a:t>
            </a:r>
            <a:r>
              <a:rPr lang="en-US" altLang="ko-KR" dirty="0"/>
              <a:t>- </a:t>
            </a:r>
            <a:r>
              <a:rPr lang="en-US" altLang="ko-KR" dirty="0" err="1"/>
              <a:t>FileUtil</a:t>
            </a:r>
            <a:r>
              <a:rPr lang="en-US" altLang="ko-KR" dirty="0"/>
              <a:t> (2)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88F25-6D18-7310-367B-D7750BB4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ko-KR" altLang="en-US" dirty="0"/>
              <a:t>년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폴더가 생성되는 예</a:t>
            </a:r>
            <a:endParaRPr lang="en-US" altLang="ko-KR" dirty="0"/>
          </a:p>
          <a:p>
            <a:pPr lvl="1"/>
            <a:r>
              <a:rPr lang="ko-KR" altLang="en-US" dirty="0"/>
              <a:t>파일명은 서버에 저장된 시간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8DA0F0-9BC7-FFD7-67A8-73BE88CC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7800"/>
            <a:ext cx="8391525" cy="1809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579147-C380-4FC9-8286-7CD39C483A1C}"/>
              </a:ext>
            </a:extLst>
          </p:cNvPr>
          <p:cNvSpPr txBox="1"/>
          <p:nvPr/>
        </p:nvSpPr>
        <p:spPr>
          <a:xfrm>
            <a:off x="2286000" y="4318879"/>
            <a:ext cx="457200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C:\upload\2022\07\13</a:t>
            </a:r>
          </a:p>
        </p:txBody>
      </p:sp>
    </p:spTree>
    <p:extLst>
      <p:ext uri="{BB962C8B-B14F-4D97-AF65-F5344CB8AC3E}">
        <p14:creationId xmlns:p14="http://schemas.microsoft.com/office/powerpoint/2010/main" val="268789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Controller (1)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0DA2EF-A290-4043-E361-500E0FDE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r>
              <a:rPr lang="ko-KR" altLang="en-US" dirty="0"/>
              <a:t>문자 인식을 위한 이미지 파일을 서버에 업로드</a:t>
            </a:r>
            <a:endParaRPr lang="en-US" altLang="ko-KR" dirty="0"/>
          </a:p>
          <a:p>
            <a:pPr lvl="1"/>
            <a:r>
              <a:rPr lang="ko-KR" altLang="en-US" dirty="0" err="1"/>
              <a:t>업로드된</a:t>
            </a:r>
            <a:r>
              <a:rPr lang="ko-KR" altLang="en-US" dirty="0"/>
              <a:t> 이미지 파일의 문자를 인식하기위해 </a:t>
            </a:r>
            <a:br>
              <a:rPr lang="en-US" altLang="ko-KR" dirty="0"/>
            </a:br>
            <a:r>
              <a:rPr lang="en-US" altLang="ko-KR" dirty="0"/>
              <a:t>Service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57107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Controller 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EAAF68-9ACB-9CFB-8427-B2CE97A8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1619250" cy="3248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F24C585-4E35-D984-354D-54A374787149}"/>
              </a:ext>
            </a:extLst>
          </p:cNvPr>
          <p:cNvSpPr/>
          <p:nvPr/>
        </p:nvSpPr>
        <p:spPr bwMode="auto">
          <a:xfrm>
            <a:off x="651818" y="2892317"/>
            <a:ext cx="1440160" cy="257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6BDDAC4-03AB-3C49-3BD9-47310EB84E23}"/>
              </a:ext>
            </a:extLst>
          </p:cNvPr>
          <p:cNvSpPr/>
          <p:nvPr/>
        </p:nvSpPr>
        <p:spPr bwMode="auto">
          <a:xfrm>
            <a:off x="2102376" y="2892317"/>
            <a:ext cx="381392" cy="257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8E6E6D-45F3-62B5-9343-FC8AB67A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196752"/>
            <a:ext cx="4413840" cy="54031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7420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Controller (2)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01E2E78-3E77-344B-9169-C8CF71FB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업로드 폴더 설정 및 </a:t>
            </a:r>
            <a:r>
              <a:rPr lang="ko-KR" altLang="en-US" dirty="0" err="1"/>
              <a:t>파일업로드</a:t>
            </a:r>
            <a:r>
              <a:rPr lang="ko-KR" altLang="en-US" dirty="0"/>
              <a:t> 화면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B90B1E-EA41-AFEC-8D34-E7B364AC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73164"/>
            <a:ext cx="8235122" cy="30130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D51A8C-9F4A-75CE-00D6-1E9A285ACE63}"/>
              </a:ext>
            </a:extLst>
          </p:cNvPr>
          <p:cNvSpPr/>
          <p:nvPr/>
        </p:nvSpPr>
        <p:spPr bwMode="auto">
          <a:xfrm>
            <a:off x="468312" y="1773164"/>
            <a:ext cx="5903888" cy="6477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F3FDB-6651-6781-078A-F6D77DA4DC51}"/>
              </a:ext>
            </a:extLst>
          </p:cNvPr>
          <p:cNvSpPr txBox="1"/>
          <p:nvPr/>
        </p:nvSpPr>
        <p:spPr>
          <a:xfrm>
            <a:off x="4067944" y="2425270"/>
            <a:ext cx="5040560" cy="143577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크롬에서 업로드한 이미지 파일이 저장되는 폴더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폴더명은 변하지 않는 값이기에 상수로 선언함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톰켓</a:t>
            </a:r>
            <a:r>
              <a:rPr lang="en-US" altLang="ko-KR" sz="1800" dirty="0"/>
              <a:t>(</a:t>
            </a:r>
            <a:r>
              <a:rPr lang="ko-KR" altLang="en-US" sz="1800" dirty="0"/>
              <a:t>웹서버</a:t>
            </a:r>
            <a:r>
              <a:rPr lang="en-US" altLang="ko-KR" sz="1800" dirty="0"/>
              <a:t>)</a:t>
            </a:r>
            <a:r>
              <a:rPr lang="ko-KR" altLang="en-US" sz="1800" dirty="0"/>
              <a:t>에서만 바라보는 폴더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4C045DA-0DDA-1EB1-C08A-868A415206A3}"/>
              </a:ext>
            </a:extLst>
          </p:cNvPr>
          <p:cNvSpPr/>
          <p:nvPr/>
        </p:nvSpPr>
        <p:spPr bwMode="auto">
          <a:xfrm rot="18070267">
            <a:off x="3824254" y="3761873"/>
            <a:ext cx="285046" cy="29738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AED07-6C5B-03F2-7E10-817F49173124}"/>
              </a:ext>
            </a:extLst>
          </p:cNvPr>
          <p:cNvSpPr txBox="1"/>
          <p:nvPr/>
        </p:nvSpPr>
        <p:spPr>
          <a:xfrm>
            <a:off x="1115616" y="4930691"/>
            <a:ext cx="3096344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Controller</a:t>
            </a:r>
            <a:r>
              <a:rPr lang="ko-KR" altLang="en-US" sz="1800" dirty="0"/>
              <a:t> 실행이 끝나고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호출할 </a:t>
            </a:r>
            <a:r>
              <a:rPr lang="en-US" altLang="ko-KR" sz="1800" dirty="0"/>
              <a:t>JSP </a:t>
            </a:r>
            <a:r>
              <a:rPr lang="ko-KR" altLang="en-US" sz="1800" dirty="0"/>
              <a:t>파일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018628-139C-0B3F-4640-1EB1D6089615}"/>
              </a:ext>
            </a:extLst>
          </p:cNvPr>
          <p:cNvSpPr/>
          <p:nvPr/>
        </p:nvSpPr>
        <p:spPr bwMode="auto">
          <a:xfrm>
            <a:off x="755576" y="4283574"/>
            <a:ext cx="1872208" cy="33696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81D0C93-3E80-182E-E325-B57EF5E7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786" y="4205130"/>
            <a:ext cx="1981200" cy="2314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1B282A-0D27-C3C2-D02A-2012465A6FEC}"/>
              </a:ext>
            </a:extLst>
          </p:cNvPr>
          <p:cNvSpPr/>
          <p:nvPr/>
        </p:nvSpPr>
        <p:spPr bwMode="auto">
          <a:xfrm>
            <a:off x="5364088" y="6131748"/>
            <a:ext cx="1981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998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Controller (3)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7CF09A6D-2C7A-1ED5-7272-8BE0FB9C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업로드 및 문자열 인식 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스프링 프레임워크는 파일 업로드 기능 제공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774D5-CEA4-6E7B-931B-2322C055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84455"/>
            <a:ext cx="8229600" cy="40528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84BBAE-047B-881A-557C-867AC508C9CD}"/>
              </a:ext>
            </a:extLst>
          </p:cNvPr>
          <p:cNvSpPr txBox="1"/>
          <p:nvPr/>
        </p:nvSpPr>
        <p:spPr>
          <a:xfrm>
            <a:off x="4057601" y="2550545"/>
            <a:ext cx="4546847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추후 만들 </a:t>
            </a:r>
            <a:r>
              <a:rPr lang="en-US" altLang="ko-KR" sz="1800" dirty="0"/>
              <a:t>JSP</a:t>
            </a:r>
            <a:r>
              <a:rPr lang="ko-KR" altLang="en-US" sz="1800" dirty="0"/>
              <a:t>파일의 업로드를 위한 </a:t>
            </a:r>
            <a:endParaRPr lang="en-US" altLang="ko-KR" sz="1800" dirty="0"/>
          </a:p>
          <a:p>
            <a:r>
              <a:rPr lang="en-US" altLang="ko-KR" sz="1800" dirty="0"/>
              <a:t>&lt;input type=“file”&gt;</a:t>
            </a:r>
            <a:r>
              <a:rPr lang="ko-KR" altLang="en-US" sz="1800" dirty="0"/>
              <a:t>의 </a:t>
            </a:r>
            <a:r>
              <a:rPr lang="en-US" altLang="ko-KR" sz="1800" dirty="0"/>
              <a:t>name </a:t>
            </a:r>
            <a:r>
              <a:rPr lang="ko-KR" altLang="en-US" sz="1800" dirty="0"/>
              <a:t>이름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90E065-75E2-93A9-00CD-E71690416298}"/>
              </a:ext>
            </a:extLst>
          </p:cNvPr>
          <p:cNvSpPr/>
          <p:nvPr/>
        </p:nvSpPr>
        <p:spPr bwMode="auto">
          <a:xfrm>
            <a:off x="3287888" y="3141637"/>
            <a:ext cx="394840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A706F86-7D14-D0A1-76BD-EBBD721E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508153"/>
            <a:ext cx="3384376" cy="1901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5E6BC87F-D706-5490-10E5-0329B26C0D9A}"/>
              </a:ext>
            </a:extLst>
          </p:cNvPr>
          <p:cNvSpPr/>
          <p:nvPr/>
        </p:nvSpPr>
        <p:spPr bwMode="auto">
          <a:xfrm rot="17607741" flipH="1">
            <a:off x="6659645" y="2612349"/>
            <a:ext cx="88748" cy="261198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8BF8D1-2682-B37C-0C86-706F96358BDD}"/>
              </a:ext>
            </a:extLst>
          </p:cNvPr>
          <p:cNvSpPr/>
          <p:nvPr/>
        </p:nvSpPr>
        <p:spPr bwMode="auto">
          <a:xfrm>
            <a:off x="7884368" y="4487498"/>
            <a:ext cx="936104" cy="21530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E4BEE7-743F-A5DB-5627-0CCBA30FD565}"/>
              </a:ext>
            </a:extLst>
          </p:cNvPr>
          <p:cNvSpPr txBox="1"/>
          <p:nvPr/>
        </p:nvSpPr>
        <p:spPr>
          <a:xfrm>
            <a:off x="5777292" y="4831851"/>
            <a:ext cx="3065004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추후 만들 이미지 업로드용 </a:t>
            </a:r>
            <a:endParaRPr lang="en-US" altLang="ko-KR" sz="1800" dirty="0"/>
          </a:p>
          <a:p>
            <a:r>
              <a:rPr lang="en-US" altLang="ko-KR" sz="1800" dirty="0"/>
              <a:t>JSP </a:t>
            </a:r>
            <a:r>
              <a:rPr lang="ko-KR" altLang="en-US" sz="1800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79086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Controller (4)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1AAD85-A5D7-630A-42B9-8622B442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0192"/>
            <a:ext cx="8229600" cy="43251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내용 개체 틀 23">
            <a:extLst>
              <a:ext uri="{FF2B5EF4-FFF2-40B4-BE49-F238E27FC236}">
                <a16:creationId xmlns:a16="http://schemas.microsoft.com/office/drawing/2014/main" id="{B56E702F-386A-ED35-5D24-D63D64BC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파일 업로드 및 문자열 인식 </a:t>
            </a:r>
            <a:r>
              <a:rPr lang="en-US" altLang="ko-KR" dirty="0"/>
              <a:t>(2)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3E86BA-95B3-D016-7F98-B1FE2558E3F6}"/>
              </a:ext>
            </a:extLst>
          </p:cNvPr>
          <p:cNvSpPr/>
          <p:nvPr/>
        </p:nvSpPr>
        <p:spPr bwMode="auto">
          <a:xfrm>
            <a:off x="457200" y="1840192"/>
            <a:ext cx="6707088" cy="50868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E1717-FB5C-7649-3F1E-C7BDF72320FF}"/>
              </a:ext>
            </a:extLst>
          </p:cNvPr>
          <p:cNvSpPr/>
          <p:nvPr/>
        </p:nvSpPr>
        <p:spPr bwMode="auto">
          <a:xfrm>
            <a:off x="755576" y="5661248"/>
            <a:ext cx="3168352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FA0A4-6654-E1C6-F966-613DCC0DB1BC}"/>
              </a:ext>
            </a:extLst>
          </p:cNvPr>
          <p:cNvSpPr txBox="1"/>
          <p:nvPr/>
        </p:nvSpPr>
        <p:spPr>
          <a:xfrm>
            <a:off x="3711532" y="5749385"/>
            <a:ext cx="522575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스프링 프레임워크가 제공하는 파일 업로드 함수</a:t>
            </a:r>
            <a:endParaRPr lang="ko-KR" altLang="en-US" sz="1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59DD3A-B543-2763-3391-5883624CF46A}"/>
              </a:ext>
            </a:extLst>
          </p:cNvPr>
          <p:cNvSpPr/>
          <p:nvPr/>
        </p:nvSpPr>
        <p:spPr bwMode="auto">
          <a:xfrm>
            <a:off x="755576" y="3429000"/>
            <a:ext cx="4968552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BA989-8F51-535E-AF7D-F851F88E27A1}"/>
              </a:ext>
            </a:extLst>
          </p:cNvPr>
          <p:cNvSpPr txBox="1"/>
          <p:nvPr/>
        </p:nvSpPr>
        <p:spPr>
          <a:xfrm>
            <a:off x="5723471" y="3581857"/>
            <a:ext cx="231097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업로드할 폴더 생성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25171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Controller (5)</a:t>
            </a:r>
          </a:p>
        </p:txBody>
      </p:sp>
      <p:sp>
        <p:nvSpPr>
          <p:cNvPr id="5" name="내용 개체 틀 23">
            <a:extLst>
              <a:ext uri="{FF2B5EF4-FFF2-40B4-BE49-F238E27FC236}">
                <a16:creationId xmlns:a16="http://schemas.microsoft.com/office/drawing/2014/main" id="{B56E702F-386A-ED35-5D24-D63D64BC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파일 업로드 및 문자열 인식 </a:t>
            </a:r>
            <a:r>
              <a:rPr lang="en-US" altLang="ko-KR" dirty="0"/>
              <a:t>(3)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90CAC3-E5A5-AE8B-6564-C43E3C37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00808"/>
            <a:ext cx="8229600" cy="4137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504E035-DFC3-AA84-E81B-8F20282DE8A3}"/>
              </a:ext>
            </a:extLst>
          </p:cNvPr>
          <p:cNvSpPr/>
          <p:nvPr/>
        </p:nvSpPr>
        <p:spPr bwMode="auto">
          <a:xfrm>
            <a:off x="755576" y="3284984"/>
            <a:ext cx="7272808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670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Controller (6)</a:t>
            </a:r>
          </a:p>
        </p:txBody>
      </p:sp>
      <p:sp>
        <p:nvSpPr>
          <p:cNvPr id="5" name="내용 개체 틀 23">
            <a:extLst>
              <a:ext uri="{FF2B5EF4-FFF2-40B4-BE49-F238E27FC236}">
                <a16:creationId xmlns:a16="http://schemas.microsoft.com/office/drawing/2014/main" id="{B56E702F-386A-ED35-5D24-D63D64BC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파일 업로드 및 문자열 인식 </a:t>
            </a:r>
            <a:r>
              <a:rPr lang="en-US" altLang="ko-KR" dirty="0"/>
              <a:t>(4)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7D8D9C-57B6-51CF-46A7-BBDF2ECC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72817"/>
            <a:ext cx="8229600" cy="14906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C20429E-2A1E-97C9-CC52-2AA744F47BD4}"/>
              </a:ext>
            </a:extLst>
          </p:cNvPr>
          <p:cNvSpPr/>
          <p:nvPr/>
        </p:nvSpPr>
        <p:spPr bwMode="auto">
          <a:xfrm rot="18070267">
            <a:off x="3824254" y="2265663"/>
            <a:ext cx="285046" cy="29738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F1630-FDCC-2956-2248-99366A79A963}"/>
              </a:ext>
            </a:extLst>
          </p:cNvPr>
          <p:cNvSpPr txBox="1"/>
          <p:nvPr/>
        </p:nvSpPr>
        <p:spPr>
          <a:xfrm>
            <a:off x="1115616" y="3434481"/>
            <a:ext cx="3096344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Controller</a:t>
            </a:r>
            <a:r>
              <a:rPr lang="ko-KR" altLang="en-US" sz="1800" dirty="0"/>
              <a:t> 실행이 끝나고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호출할 </a:t>
            </a:r>
            <a:r>
              <a:rPr lang="en-US" altLang="ko-KR" sz="1800" dirty="0"/>
              <a:t>JSP </a:t>
            </a:r>
            <a:r>
              <a:rPr lang="ko-KR" altLang="en-US" sz="1800" dirty="0"/>
              <a:t>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A18F27-08BE-0D9F-A77D-FEB7F53862E0}"/>
              </a:ext>
            </a:extLst>
          </p:cNvPr>
          <p:cNvSpPr/>
          <p:nvPr/>
        </p:nvSpPr>
        <p:spPr bwMode="auto">
          <a:xfrm>
            <a:off x="755576" y="2787364"/>
            <a:ext cx="1872208" cy="33696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DD4E1F-D2E6-2DF6-FE36-420E045F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786" y="2914625"/>
            <a:ext cx="1981200" cy="2314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A3B1DC-64CA-DA29-367D-2F4E1364D643}"/>
              </a:ext>
            </a:extLst>
          </p:cNvPr>
          <p:cNvSpPr/>
          <p:nvPr/>
        </p:nvSpPr>
        <p:spPr bwMode="auto">
          <a:xfrm>
            <a:off x="5364088" y="4635538"/>
            <a:ext cx="1981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61334-60E9-BC28-3F32-C5F22D84F8FD}"/>
              </a:ext>
            </a:extLst>
          </p:cNvPr>
          <p:cNvSpPr/>
          <p:nvPr/>
        </p:nvSpPr>
        <p:spPr bwMode="auto">
          <a:xfrm>
            <a:off x="683567" y="1772817"/>
            <a:ext cx="4176464" cy="50405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A9524-8DE5-0D5F-A42D-2A078773E9DE}"/>
              </a:ext>
            </a:extLst>
          </p:cNvPr>
          <p:cNvSpPr txBox="1"/>
          <p:nvPr/>
        </p:nvSpPr>
        <p:spPr>
          <a:xfrm>
            <a:off x="4283968" y="1860953"/>
            <a:ext cx="309634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JSP</a:t>
            </a:r>
            <a:r>
              <a:rPr lang="ko-KR" altLang="en-US" sz="1800" dirty="0"/>
              <a:t>에 값 전달하기</a:t>
            </a:r>
          </a:p>
        </p:txBody>
      </p:sp>
    </p:spTree>
    <p:extLst>
      <p:ext uri="{BB962C8B-B14F-4D97-AF65-F5344CB8AC3E}">
        <p14:creationId xmlns:p14="http://schemas.microsoft.com/office/powerpoint/2010/main" val="1664609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이미지 업로드 화면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93FAEB-E8CD-A0B3-9135-6A507E7B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7526"/>
            <a:ext cx="1981200" cy="2314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4694E8D-66D4-3B8F-33E2-9C75FE8A11C0}"/>
              </a:ext>
            </a:extLst>
          </p:cNvPr>
          <p:cNvSpPr/>
          <p:nvPr/>
        </p:nvSpPr>
        <p:spPr bwMode="auto">
          <a:xfrm>
            <a:off x="1018441" y="3140968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5F78BC6-7A20-3FCB-FD38-E2F007DA9775}"/>
              </a:ext>
            </a:extLst>
          </p:cNvPr>
          <p:cNvSpPr/>
          <p:nvPr/>
        </p:nvSpPr>
        <p:spPr bwMode="auto">
          <a:xfrm>
            <a:off x="2458601" y="3140968"/>
            <a:ext cx="27600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B94DFB-50A9-E33C-4F1B-F438DA5C7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444" y="1217526"/>
            <a:ext cx="54768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분류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C8E39-B0C5-CD5D-F3B7-A19DCDC6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크게 강화학습</a:t>
            </a:r>
            <a:r>
              <a:rPr lang="en-US" altLang="ko-KR" dirty="0"/>
              <a:t>, </a:t>
            </a:r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비지도학습으로 분류됨</a:t>
            </a:r>
            <a:endParaRPr lang="en-US" altLang="ko-K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38E878E-39C7-05FB-BCBD-F9C7BCDA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1808820"/>
            <a:ext cx="7704088" cy="43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20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이미지 업로드 화면 소스 </a:t>
            </a:r>
            <a:r>
              <a:rPr lang="en-US" altLang="ko-KR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ACAD23-253E-A50B-3BB3-FB3893A9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67285"/>
            <a:ext cx="8229600" cy="17077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1420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이미지 업로드 화면 소스 </a:t>
            </a:r>
            <a:r>
              <a:rPr lang="en-US" altLang="ko-KR" dirty="0"/>
              <a:t>(2)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0DB2A-EF5A-5748-7C04-7BB033688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3"/>
            <a:ext cx="8240442" cy="4320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6F45E1-4181-076B-5E18-A995157DEFBF}"/>
              </a:ext>
            </a:extLst>
          </p:cNvPr>
          <p:cNvSpPr/>
          <p:nvPr/>
        </p:nvSpPr>
        <p:spPr bwMode="auto">
          <a:xfrm>
            <a:off x="2479117" y="1738065"/>
            <a:ext cx="2016224" cy="20620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886CC0-9DEF-581F-736B-5B10FCC27AE3}"/>
              </a:ext>
            </a:extLst>
          </p:cNvPr>
          <p:cNvSpPr/>
          <p:nvPr/>
        </p:nvSpPr>
        <p:spPr bwMode="auto">
          <a:xfrm>
            <a:off x="4649119" y="3429000"/>
            <a:ext cx="1296144" cy="20620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FAAAC-3FD5-C49F-B635-70BAD9884F26}"/>
              </a:ext>
            </a:extLst>
          </p:cNvPr>
          <p:cNvSpPr txBox="1"/>
          <p:nvPr/>
        </p:nvSpPr>
        <p:spPr>
          <a:xfrm>
            <a:off x="3779912" y="1944267"/>
            <a:ext cx="4617647" cy="4339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파일 업로드 </a:t>
            </a:r>
            <a:r>
              <a:rPr lang="ko-KR" altLang="en-US" sz="1200" dirty="0" err="1">
                <a:solidFill>
                  <a:srgbClr val="FF0000"/>
                </a:solidFill>
              </a:rPr>
              <a:t>구현시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enctype</a:t>
            </a:r>
            <a:r>
              <a:rPr lang="en-US" altLang="ko-KR" sz="1200" dirty="0">
                <a:solidFill>
                  <a:srgbClr val="FF0000"/>
                </a:solidFill>
              </a:rPr>
              <a:t>="multipart/form-data“ </a:t>
            </a:r>
            <a:r>
              <a:rPr lang="ko-KR" altLang="en-US" sz="1200" dirty="0">
                <a:solidFill>
                  <a:srgbClr val="FF0000"/>
                </a:solidFill>
              </a:rPr>
              <a:t>필수 선언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전송되는 데이터를 이진수로 변경해서 전달하는 </a:t>
            </a:r>
            <a:r>
              <a:rPr lang="ko-KR" altLang="en-US" sz="1200" dirty="0" err="1">
                <a:solidFill>
                  <a:srgbClr val="FF0000"/>
                </a:solidFill>
              </a:rPr>
              <a:t>기능임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폭발: 8pt 11">
            <a:extLst>
              <a:ext uri="{FF2B5EF4-FFF2-40B4-BE49-F238E27FC236}">
                <a16:creationId xmlns:a16="http://schemas.microsoft.com/office/drawing/2014/main" id="{6D8995E7-1A06-F2BE-A468-63DBABF7EF70}"/>
              </a:ext>
            </a:extLst>
          </p:cNvPr>
          <p:cNvSpPr/>
          <p:nvPr/>
        </p:nvSpPr>
        <p:spPr bwMode="auto">
          <a:xfrm>
            <a:off x="8020607" y="1476514"/>
            <a:ext cx="648072" cy="52310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F273E0-ED55-2872-B230-9A0C2D6E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67" y="5717845"/>
            <a:ext cx="7305675" cy="75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EB7A10A-5922-31E1-273C-3AB1659D57B2}"/>
              </a:ext>
            </a:extLst>
          </p:cNvPr>
          <p:cNvSpPr/>
          <p:nvPr/>
        </p:nvSpPr>
        <p:spPr bwMode="auto">
          <a:xfrm>
            <a:off x="5508104" y="3635202"/>
            <a:ext cx="216024" cy="224207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3C721A-F34F-D77F-E1D7-80C1507A2F68}"/>
              </a:ext>
            </a:extLst>
          </p:cNvPr>
          <p:cNvSpPr/>
          <p:nvPr/>
        </p:nvSpPr>
        <p:spPr bwMode="auto">
          <a:xfrm>
            <a:off x="4427984" y="5959819"/>
            <a:ext cx="2808312" cy="18031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A3581-6BCF-A420-44D7-93F9D4A83559}"/>
              </a:ext>
            </a:extLst>
          </p:cNvPr>
          <p:cNvSpPr txBox="1"/>
          <p:nvPr/>
        </p:nvSpPr>
        <p:spPr>
          <a:xfrm>
            <a:off x="3749019" y="6388976"/>
            <a:ext cx="309634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OcrController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75324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문자 읽어주기 화면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4C86C7-31F1-8CDA-1724-9F878061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7526"/>
            <a:ext cx="1981200" cy="2314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9107F1-90F3-3428-6F60-A010867731B0}"/>
              </a:ext>
            </a:extLst>
          </p:cNvPr>
          <p:cNvSpPr/>
          <p:nvPr/>
        </p:nvSpPr>
        <p:spPr bwMode="auto">
          <a:xfrm>
            <a:off x="1018441" y="2946618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0B95A88-BA5C-09EE-9516-09A431821023}"/>
              </a:ext>
            </a:extLst>
          </p:cNvPr>
          <p:cNvSpPr/>
          <p:nvPr/>
        </p:nvSpPr>
        <p:spPr bwMode="auto">
          <a:xfrm>
            <a:off x="2458601" y="2946618"/>
            <a:ext cx="27600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AB7BC5-AA24-7461-EDBE-07923027F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23"/>
          <a:stretch/>
        </p:blipFill>
        <p:spPr>
          <a:xfrm>
            <a:off x="2843808" y="1205637"/>
            <a:ext cx="5476875" cy="48156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6906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문자 </a:t>
            </a:r>
            <a:r>
              <a:rPr lang="ko-KR" altLang="en-US" dirty="0" err="1"/>
              <a:t>읽어주기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4C42B-B2FE-D659-BF6C-BDFE518F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9415"/>
            <a:ext cx="8229600" cy="3043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662FB-D12F-EBB5-396A-A8A48B5D3148}"/>
              </a:ext>
            </a:extLst>
          </p:cNvPr>
          <p:cNvSpPr txBox="1"/>
          <p:nvPr/>
        </p:nvSpPr>
        <p:spPr>
          <a:xfrm>
            <a:off x="3934272" y="2780928"/>
            <a:ext cx="4896544" cy="82638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인식된 문자열은 </a:t>
            </a:r>
            <a:r>
              <a:rPr lang="ko-KR" altLang="en-US" sz="1800" dirty="0" err="1"/>
              <a:t>줄바꿈</a:t>
            </a:r>
            <a:r>
              <a:rPr lang="en-US" altLang="ko-KR" sz="1800" dirty="0"/>
              <a:t>, </a:t>
            </a:r>
            <a:r>
              <a:rPr lang="ko-KR" altLang="en-US" sz="1800" dirty="0"/>
              <a:t>큰 따옴표가 존재하여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자바스크립트에서 변수 처리가 불가능하기에 공백으로 변경함</a:t>
            </a:r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0425DFBE-B1BE-37C4-E6AF-4BEC9BD3BF90}"/>
              </a:ext>
            </a:extLst>
          </p:cNvPr>
          <p:cNvSpPr/>
          <p:nvPr/>
        </p:nvSpPr>
        <p:spPr bwMode="auto">
          <a:xfrm>
            <a:off x="8425271" y="2409991"/>
            <a:ext cx="667074" cy="50410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E05593-32A7-124E-8BF3-D10942159F96}"/>
              </a:ext>
            </a:extLst>
          </p:cNvPr>
          <p:cNvSpPr/>
          <p:nvPr/>
        </p:nvSpPr>
        <p:spPr bwMode="auto">
          <a:xfrm>
            <a:off x="683568" y="2276872"/>
            <a:ext cx="5472608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593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문자 읽어주기 </a:t>
            </a:r>
            <a:r>
              <a:rPr lang="en-US" altLang="ko-KR" dirty="0"/>
              <a:t>(2)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1E95F7-B7AC-F37C-C0C6-35A4954F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65" y="1268761"/>
            <a:ext cx="8238735" cy="24866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10CD76-3A41-F427-96AC-E1E7ED4ACC3D}"/>
              </a:ext>
            </a:extLst>
          </p:cNvPr>
          <p:cNvSpPr/>
          <p:nvPr/>
        </p:nvSpPr>
        <p:spPr bwMode="auto">
          <a:xfrm>
            <a:off x="683568" y="1516094"/>
            <a:ext cx="5616624" cy="54006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8BFC6-79E7-2D4C-D6EB-CC65435B6902}"/>
              </a:ext>
            </a:extLst>
          </p:cNvPr>
          <p:cNvSpPr txBox="1"/>
          <p:nvPr/>
        </p:nvSpPr>
        <p:spPr>
          <a:xfrm>
            <a:off x="4139952" y="1911993"/>
            <a:ext cx="4555983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자바에서 전달받은 값</a:t>
            </a:r>
            <a:r>
              <a:rPr lang="en-US" altLang="ko-KR" sz="1800" dirty="0"/>
              <a:t>(</a:t>
            </a:r>
            <a:r>
              <a:rPr lang="ko-KR" altLang="en-US" sz="1800" dirty="0"/>
              <a:t>인식된 문자열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endParaRPr lang="en-US" altLang="ko-KR" sz="1800" dirty="0"/>
          </a:p>
          <a:p>
            <a:r>
              <a:rPr lang="ko-KR" altLang="en-US" sz="1800" dirty="0"/>
              <a:t>자바스크립트 변수에 값 </a:t>
            </a:r>
            <a:r>
              <a:rPr lang="ko-KR" altLang="en-US" sz="1800" dirty="0" err="1"/>
              <a:t>넣어주기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4834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문자 읽어주기 </a:t>
            </a:r>
            <a:r>
              <a:rPr lang="en-US" altLang="ko-KR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F8A9A1-BCFF-6C9E-9BD7-E5EEE993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39823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3718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문자 읽어주기 </a:t>
            </a:r>
            <a:r>
              <a:rPr lang="en-US" altLang="ko-KR" dirty="0"/>
              <a:t>(4)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4E6085-5654-EEC7-68EF-547B84FB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68761"/>
            <a:ext cx="8297932" cy="42484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1144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실행 </a:t>
            </a:r>
            <a:r>
              <a:rPr lang="en-US" altLang="ko-KR" dirty="0"/>
              <a:t>(1)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7AA483-E4FC-A9A7-5F96-1FB4CE50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5113"/>
            <a:ext cx="5476875" cy="3133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DBD830-FFD9-43E1-6F4A-2643B253FCFE}"/>
              </a:ext>
            </a:extLst>
          </p:cNvPr>
          <p:cNvSpPr txBox="1"/>
          <p:nvPr/>
        </p:nvSpPr>
        <p:spPr>
          <a:xfrm>
            <a:off x="323528" y="4677436"/>
            <a:ext cx="6102424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http://localhost:11000/ocr/uploadImage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F36B4D-652F-61FB-F6AF-F5DCD8FBF213}"/>
              </a:ext>
            </a:extLst>
          </p:cNvPr>
          <p:cNvSpPr/>
          <p:nvPr/>
        </p:nvSpPr>
        <p:spPr bwMode="auto">
          <a:xfrm>
            <a:off x="1329521" y="3166135"/>
            <a:ext cx="144057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1FF80068-CB44-E061-7703-D5C0F9A1F81F}"/>
              </a:ext>
            </a:extLst>
          </p:cNvPr>
          <p:cNvSpPr/>
          <p:nvPr/>
        </p:nvSpPr>
        <p:spPr bwMode="auto">
          <a:xfrm>
            <a:off x="2842098" y="3166135"/>
            <a:ext cx="3583854" cy="217507"/>
          </a:xfrm>
          <a:prstGeom prst="leftArrow">
            <a:avLst>
              <a:gd name="adj1" fmla="val 42286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71F8215-0315-415D-DF33-8709E78B5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20022"/>
            <a:ext cx="2500724" cy="27688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2860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ko-KR" altLang="en-US" dirty="0"/>
              <a:t>문자열 인식 및 읽기 </a:t>
            </a:r>
            <a:r>
              <a:rPr lang="en-US" altLang="ko-KR" dirty="0"/>
              <a:t>– </a:t>
            </a:r>
            <a:r>
              <a:rPr lang="ko-KR" altLang="en-US" dirty="0"/>
              <a:t>실행 </a:t>
            </a:r>
            <a:r>
              <a:rPr lang="en-US" altLang="ko-KR" dirty="0"/>
              <a:t>(2)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5FCD47-E649-BEDA-18AB-333294B21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23"/>
          <a:stretch/>
        </p:blipFill>
        <p:spPr>
          <a:xfrm>
            <a:off x="471888" y="1196752"/>
            <a:ext cx="5476875" cy="48156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971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메시지 예</a:t>
            </a:r>
            <a:r>
              <a:rPr lang="en-US" altLang="ko-KR" dirty="0"/>
              <a:t>1 (</a:t>
            </a:r>
            <a:r>
              <a:rPr lang="ko-KR" altLang="en-US" dirty="0"/>
              <a:t>컴파일러 에러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E0A52-2BDB-BD27-21BA-6AC7F369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 err="1"/>
              <a:t>Tessract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언어로 개발되어 컴파일러가 반드시 필요함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Tessract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요구하는 컴파일러가 설치되지 않거나</a:t>
            </a:r>
            <a:br>
              <a:rPr lang="en-US" altLang="ko-KR" dirty="0"/>
            </a:br>
            <a:r>
              <a:rPr lang="ko-KR" altLang="en-US" dirty="0"/>
              <a:t>오류 발생한 경우</a:t>
            </a:r>
            <a:r>
              <a:rPr lang="en-US" altLang="ko-KR" dirty="0"/>
              <a:t>, </a:t>
            </a:r>
            <a:r>
              <a:rPr lang="ko-KR" altLang="en-US" dirty="0"/>
              <a:t>정상 동작 불가능</a:t>
            </a:r>
          </a:p>
        </p:txBody>
      </p:sp>
    </p:spTree>
    <p:extLst>
      <p:ext uri="{BB962C8B-B14F-4D97-AF65-F5344CB8AC3E}">
        <p14:creationId xmlns:p14="http://schemas.microsoft.com/office/powerpoint/2010/main" val="359882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지도학습이란</a:t>
            </a:r>
            <a:r>
              <a:rPr lang="en-US" altLang="ko-KR" dirty="0"/>
              <a:t>?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C8E39-B0C5-CD5D-F3B7-A19DCDC6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교수가 학생을 지도하는 것처럼 개발자가 컴퓨터를 </a:t>
            </a:r>
            <a:br>
              <a:rPr lang="en-US" altLang="ko-KR" dirty="0"/>
            </a:br>
            <a:r>
              <a:rPr lang="ko-KR" altLang="en-US" dirty="0"/>
              <a:t>지도하는 방법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ko-KR" altLang="en-US" dirty="0"/>
              <a:t>문제집과 답을 학생에게 제공하여 학습시키는 것과 같이 </a:t>
            </a:r>
            <a:br>
              <a:rPr lang="en-US" altLang="ko-KR" dirty="0"/>
            </a:br>
            <a:r>
              <a:rPr lang="ko-KR" altLang="en-US" dirty="0"/>
              <a:t>컴퓨터도 학습시켜 컴퓨터가 이해하는 학습 모델을 생성하는 방법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문제집을 많이 풀수록 정답율은 올라감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ko-KR" altLang="en-US" dirty="0"/>
          </a:p>
          <a:p>
            <a:pPr algn="l"/>
            <a:r>
              <a:rPr lang="ko-KR" altLang="en-US" dirty="0"/>
              <a:t>한번 풀었던 문제는 항상 정확한 답을 제시할 수 있음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ko-KR" altLang="en-US" dirty="0"/>
              <a:t>유사 문제에 대한 답은 오답 확률이 </a:t>
            </a:r>
            <a:r>
              <a:rPr lang="ko-KR" altLang="en-US" dirty="0" err="1"/>
              <a:t>적어짐</a:t>
            </a:r>
            <a:endParaRPr lang="ko-KR" altLang="en-US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0357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메시지 예</a:t>
            </a:r>
            <a:r>
              <a:rPr lang="en-US" altLang="ko-KR" dirty="0"/>
              <a:t>2 (</a:t>
            </a:r>
            <a:r>
              <a:rPr lang="ko-KR" altLang="en-US" dirty="0"/>
              <a:t>모델 파일 로딩 실패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E0A52-2BDB-BD27-21BA-6AC7F369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설정된 모델 파일 로딩 실패</a:t>
            </a:r>
            <a:endParaRPr lang="en-US" altLang="ko-KR" dirty="0"/>
          </a:p>
          <a:p>
            <a:pPr lvl="1"/>
            <a:r>
              <a:rPr lang="ko-KR" altLang="en-US" dirty="0"/>
              <a:t>발생원인</a:t>
            </a:r>
            <a:endParaRPr lang="en-US" altLang="ko-KR" dirty="0"/>
          </a:p>
          <a:p>
            <a:pPr lvl="2"/>
            <a:r>
              <a:rPr lang="ko-KR" altLang="en-US" dirty="0"/>
              <a:t>다운받은 파일이 </a:t>
            </a:r>
            <a:r>
              <a:rPr lang="en-US" altLang="ko-KR" dirty="0"/>
              <a:t>100% </a:t>
            </a:r>
            <a:r>
              <a:rPr lang="ko-KR" altLang="en-US" dirty="0"/>
              <a:t>완전하게 다운 실패한 경우</a:t>
            </a:r>
            <a:endParaRPr lang="en-US" altLang="ko-KR" dirty="0"/>
          </a:p>
          <a:p>
            <a:pPr lvl="2"/>
            <a:r>
              <a:rPr lang="ko-KR" altLang="en-US" dirty="0"/>
              <a:t>폴더 경로 오타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986517-13C0-91FF-DA7A-57DD2C21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852936"/>
            <a:ext cx="7381875" cy="3019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B974BA-2CEC-86D0-3E33-901DF9F69C75}"/>
              </a:ext>
            </a:extLst>
          </p:cNvPr>
          <p:cNvSpPr/>
          <p:nvPr/>
        </p:nvSpPr>
        <p:spPr bwMode="auto">
          <a:xfrm>
            <a:off x="468312" y="2852936"/>
            <a:ext cx="417569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383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. </a:t>
            </a:r>
            <a:r>
              <a:rPr lang="ko-KR" altLang="en-US" dirty="0"/>
              <a:t>이미지 </a:t>
            </a:r>
            <a:r>
              <a:rPr lang="ko-KR" altLang="en-US" dirty="0" err="1"/>
              <a:t>인식결과를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181975" cy="828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81642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. </a:t>
            </a:r>
            <a:r>
              <a:rPr lang="ko-KR" altLang="en-US" dirty="0"/>
              <a:t>이미지 </a:t>
            </a:r>
            <a:r>
              <a:rPr lang="ko-KR" altLang="en-US" dirty="0" err="1"/>
              <a:t>인식결과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ko-KR" altLang="en-US" dirty="0" err="1"/>
              <a:t>저장구조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60" y="1196752"/>
            <a:ext cx="7631385" cy="49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47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6600" dirty="0">
              <a:latin typeface="+mn-lt"/>
            </a:endParaRPr>
          </a:p>
          <a:p>
            <a:pPr marL="0" indent="0" algn="ctr">
              <a:buNone/>
            </a:pPr>
            <a:r>
              <a:rPr lang="ko-KR" altLang="en-US" sz="6600" dirty="0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347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비지도학습이란</a:t>
            </a:r>
            <a:r>
              <a:rPr lang="en-US" altLang="ko-KR" dirty="0"/>
              <a:t>?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C8E39-B0C5-CD5D-F3B7-A19DCDC6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지도학습 이외의 학습 방법으로 난이도 높은 </a:t>
            </a:r>
            <a:r>
              <a:rPr lang="ko-KR" altLang="en-US" dirty="0" err="1"/>
              <a:t>머신러닝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ko-KR" altLang="en-US" dirty="0"/>
              <a:t>제공되는 데이터를 기반으로 스스로 의사결정을 하도록 하는 방법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ko-KR" altLang="en-US" dirty="0" err="1"/>
              <a:t>무언가에</a:t>
            </a:r>
            <a:r>
              <a:rPr lang="ko-KR" altLang="en-US" dirty="0"/>
              <a:t> 대한 관찰을 통해 새로운 관계 및 의미를 제공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ko-KR" altLang="en-US" dirty="0"/>
              <a:t>유사 데이터를 </a:t>
            </a:r>
            <a:r>
              <a:rPr lang="ko-KR" altLang="en-US" dirty="0" err="1"/>
              <a:t>그룹핑하는</a:t>
            </a:r>
            <a:r>
              <a:rPr lang="ko-KR" altLang="en-US" dirty="0"/>
              <a:t> 군집화</a:t>
            </a:r>
            <a:r>
              <a:rPr lang="en-US" altLang="ko-KR" dirty="0"/>
              <a:t>, </a:t>
            </a:r>
            <a:r>
              <a:rPr lang="ko-KR" altLang="en-US" dirty="0"/>
              <a:t>연관성 분석 등 사용함</a:t>
            </a:r>
            <a:endParaRPr lang="en-US" altLang="ko-KR" dirty="0"/>
          </a:p>
          <a:p>
            <a:pPr lvl="1"/>
            <a:r>
              <a:rPr lang="en-US" altLang="ko-KR" dirty="0"/>
              <a:t>Cluster, Word2Vector, Centent2Vector </a:t>
            </a:r>
            <a:r>
              <a:rPr lang="ko-KR" altLang="en-US" dirty="0"/>
              <a:t>등</a:t>
            </a:r>
            <a:endParaRPr lang="en-US" altLang="ko-KR" dirty="0"/>
          </a:p>
          <a:p>
            <a:pPr algn="l"/>
            <a:endParaRPr lang="ko-KR" altLang="en-US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보통 자연어 처리 및 연관성 분석에 많이 활용됨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9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강화학습이란</a:t>
            </a:r>
            <a:r>
              <a:rPr lang="en-US" altLang="ko-KR" dirty="0"/>
              <a:t>?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C8E39-B0C5-CD5D-F3B7-A19DCDC6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최근 가장 많은 연구가 진행되는 분야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ko-KR" altLang="en-US" dirty="0"/>
              <a:t>지도학습과 유사한 개념으로 보다 정확한 결과를 제시하기 위해 스스로 학습하도록 하는 방법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ko-KR" altLang="en-US" b="1" dirty="0">
                <a:solidFill>
                  <a:srgbClr val="FF0000"/>
                </a:solidFill>
              </a:rPr>
              <a:t>문제집에 대한 답은 제공하지 않고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스스로 그 답을 찾도록 하는 방법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ko-KR" altLang="en-US" b="1" dirty="0">
                <a:solidFill>
                  <a:srgbClr val="FF0000"/>
                </a:solidFill>
              </a:rPr>
              <a:t>자율 주행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자동 주차 등 구현하는데 활용</a:t>
            </a:r>
            <a:r>
              <a:rPr lang="ko-KR" altLang="en-US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242169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예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C8E39-B0C5-CD5D-F3B7-A19DCDC6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자율 주행 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1F173C-0272-1322-E1F0-34FB9508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28" y="1700808"/>
            <a:ext cx="8129019" cy="4624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39A0F2-39B6-AC71-FB4A-89A4B1763574}"/>
              </a:ext>
            </a:extLst>
          </p:cNvPr>
          <p:cNvSpPr txBox="1"/>
          <p:nvPr/>
        </p:nvSpPr>
        <p:spPr>
          <a:xfrm>
            <a:off x="2253937" y="6380229"/>
            <a:ext cx="457200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https://youtu.be/Aut32pR5PQA</a:t>
            </a:r>
          </a:p>
        </p:txBody>
      </p:sp>
    </p:spTree>
    <p:extLst>
      <p:ext uri="{BB962C8B-B14F-4D97-AF65-F5344CB8AC3E}">
        <p14:creationId xmlns:p14="http://schemas.microsoft.com/office/powerpoint/2010/main" val="48724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인공지능 플랫폼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 err="1"/>
              <a:t>텐서플로우</a:t>
            </a:r>
            <a:endParaRPr lang="en-US" altLang="ko-KR" dirty="0"/>
          </a:p>
          <a:p>
            <a:pPr lvl="1"/>
            <a:r>
              <a:rPr lang="ko-KR" altLang="en-US" dirty="0"/>
              <a:t>구글에서 만든 플랫폼으로 다양한 인공지능 </a:t>
            </a:r>
            <a:br>
              <a:rPr lang="en-US" altLang="ko-KR" dirty="0"/>
            </a:br>
            <a:r>
              <a:rPr lang="ko-KR" altLang="en-US" dirty="0"/>
              <a:t>알고리즘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OpenCV</a:t>
            </a:r>
          </a:p>
          <a:p>
            <a:pPr lvl="1"/>
            <a:r>
              <a:rPr lang="ko-KR" altLang="en-US" dirty="0"/>
              <a:t>인텔에서 개발하였으며</a:t>
            </a:r>
            <a:r>
              <a:rPr lang="en-US" altLang="ko-KR" dirty="0"/>
              <a:t>, </a:t>
            </a:r>
            <a:r>
              <a:rPr lang="ko-KR" altLang="en-US" dirty="0"/>
              <a:t>객체 인식에 대해 </a:t>
            </a:r>
            <a:br>
              <a:rPr lang="en-US" altLang="ko-KR" dirty="0"/>
            </a:br>
            <a:r>
              <a:rPr lang="ko-KR" altLang="en-US" dirty="0"/>
              <a:t>가장 오래된 플랫폼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Tesseract 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초기 </a:t>
            </a:r>
            <a:r>
              <a:rPr lang="en-US" altLang="ko-KR" b="1" dirty="0">
                <a:solidFill>
                  <a:srgbClr val="FF0000"/>
                </a:solidFill>
              </a:rPr>
              <a:t>HP</a:t>
            </a:r>
            <a:r>
              <a:rPr lang="ko-KR" altLang="en-US" b="1" dirty="0">
                <a:solidFill>
                  <a:srgbClr val="FF0000"/>
                </a:solidFill>
              </a:rPr>
              <a:t>에서 개발하였으며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현재 오픈소스로 구글이 지원함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본 실습은 </a:t>
            </a:r>
            <a:r>
              <a:rPr lang="en-US" altLang="ko-KR" b="1" dirty="0">
                <a:solidFill>
                  <a:srgbClr val="FF0000"/>
                </a:solidFill>
              </a:rPr>
              <a:t>Tesseract </a:t>
            </a:r>
            <a:r>
              <a:rPr lang="ko-KR" altLang="en-US" b="1" dirty="0">
                <a:solidFill>
                  <a:srgbClr val="FF0000"/>
                </a:solidFill>
              </a:rPr>
              <a:t>사용함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09829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noFill/>
        <a:ln w="41275" cap="flat" cmpd="sng" algn="ctr">
          <a:solidFill>
            <a:srgbClr val="FF00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16560</TotalTime>
  <Words>1257</Words>
  <Application>Microsoft Office PowerPoint</Application>
  <PresentationFormat>화면 슬라이드 쇼(4:3)</PresentationFormat>
  <Paragraphs>216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굴림</vt:lpstr>
      <vt:lpstr>맑은 고딕</vt:lpstr>
      <vt:lpstr>휴먼둥근헤드라인</vt:lpstr>
      <vt:lpstr>Arial</vt:lpstr>
      <vt:lpstr>Wingdings</vt:lpstr>
      <vt:lpstr>icn디자인</vt:lpstr>
      <vt:lpstr>이미지 인식하기 (딥러닝 기초)</vt:lpstr>
      <vt:lpstr>머신러닝이란? (1)</vt:lpstr>
      <vt:lpstr>머신러닝이란? (2)</vt:lpstr>
      <vt:lpstr>머신러닝 분류</vt:lpstr>
      <vt:lpstr>지도학습이란?</vt:lpstr>
      <vt:lpstr>비지도학습이란?</vt:lpstr>
      <vt:lpstr>강화학습이란?</vt:lpstr>
      <vt:lpstr>강화학습 예</vt:lpstr>
      <vt:lpstr>주요 인공지능 플랫폼</vt:lpstr>
      <vt:lpstr>실습 내용</vt:lpstr>
      <vt:lpstr>실습 데이터</vt:lpstr>
      <vt:lpstr>Tesseract란? (1)</vt:lpstr>
      <vt:lpstr>Tesseract란? (2)</vt:lpstr>
      <vt:lpstr>Tesseract란? (3)</vt:lpstr>
      <vt:lpstr>Tesseract 홈페이지</vt:lpstr>
      <vt:lpstr>Tesseract-best 학습 모델 다운로드 (1)</vt:lpstr>
      <vt:lpstr>Tesseract 학습 모델 다운로드 (2)</vt:lpstr>
      <vt:lpstr>Tesseract 학습데이터 다운로드 (3)</vt:lpstr>
      <vt:lpstr>Tesseract 학습데이터 다운로드 (4)</vt:lpstr>
      <vt:lpstr>Tesseract 학습데이터 전용 폴더 생성 및 복사</vt:lpstr>
      <vt:lpstr>문자열 인식 및 읽기</vt:lpstr>
      <vt:lpstr>Pom.xml - Tesseract 라이브러리 추가</vt:lpstr>
      <vt:lpstr>문자열 인식 및 읽기 – 환경설정</vt:lpstr>
      <vt:lpstr>문자열 인식 및 읽기 – DTO</vt:lpstr>
      <vt:lpstr>문자열 인식 및 읽기 – Mapper</vt:lpstr>
      <vt:lpstr>문자열 인식 및 읽기 – 서비스 인터페이스</vt:lpstr>
      <vt:lpstr>문자열 인식 및 읽기 – 서비스 자바 (1)</vt:lpstr>
      <vt:lpstr>문자열 인식 및 읽기 – 서비스 자바 (2)</vt:lpstr>
      <vt:lpstr>문자열 인식 및 읽기 – 서비스 자바 (3)</vt:lpstr>
      <vt:lpstr>이미지가 저장될 폴더 만들기- FileUtil (1)</vt:lpstr>
      <vt:lpstr>이미지가 저장될 폴더 만들기- FileUtil (2)</vt:lpstr>
      <vt:lpstr>문자열 인식 및 읽기 – Controller (1)</vt:lpstr>
      <vt:lpstr>문자열 인식 및 읽기 – Controller (1)</vt:lpstr>
      <vt:lpstr>문자열 인식 및 읽기 – Controller (2)</vt:lpstr>
      <vt:lpstr>문자열 인식 및 읽기 – Controller (3)</vt:lpstr>
      <vt:lpstr>문자열 인식 및 읽기 – Controller (4)</vt:lpstr>
      <vt:lpstr>문자열 인식 및 읽기 – Controller (5)</vt:lpstr>
      <vt:lpstr>문자열 인식 및 읽기 – Controller (6)</vt:lpstr>
      <vt:lpstr>문자열 인식 및 읽기 – 이미지 업로드 화면</vt:lpstr>
      <vt:lpstr>문자열 인식 및 읽기 – 이미지 업로드 화면 소스 (1)</vt:lpstr>
      <vt:lpstr>문자열 인식 및 읽기 – 이미지 업로드 화면 소스 (2)</vt:lpstr>
      <vt:lpstr>문자열 인식 및 읽기 – 문자 읽어주기 화면</vt:lpstr>
      <vt:lpstr>문자열 인식 및 읽기 – 문자 읽어주기 (1)</vt:lpstr>
      <vt:lpstr>문자열 인식 및 읽기 – 문자 읽어주기 (2)</vt:lpstr>
      <vt:lpstr>문자열 인식 및 읽기 – 문자 읽어주기 (3)</vt:lpstr>
      <vt:lpstr>문자열 인식 및 읽기 – 문자 읽어주기 (4)</vt:lpstr>
      <vt:lpstr>문자열 인식 및 읽기 – 실행 (1)</vt:lpstr>
      <vt:lpstr>문자열 인식 및 읽기 – 실행 (2)</vt:lpstr>
      <vt:lpstr>에러 메시지 예1 (컴파일러 에러)</vt:lpstr>
      <vt:lpstr>에러 메시지 예2 (모델 파일 로딩 실패)</vt:lpstr>
      <vt:lpstr>과제. 이미지 인식결과를 DB에 저장하시오.</vt:lpstr>
      <vt:lpstr>과제. 이미지 인식결과 DB 저장구조</vt:lpstr>
      <vt:lpstr>Q&amp;A 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1573</cp:revision>
  <dcterms:created xsi:type="dcterms:W3CDTF">2008-05-14T14:35:49Z</dcterms:created>
  <dcterms:modified xsi:type="dcterms:W3CDTF">2023-01-31T15:24:07Z</dcterms:modified>
</cp:coreProperties>
</file>