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686" r:id="rId3"/>
    <p:sldId id="687" r:id="rId4"/>
    <p:sldId id="742" r:id="rId5"/>
    <p:sldId id="747" r:id="rId6"/>
    <p:sldId id="726" r:id="rId7"/>
    <p:sldId id="748" r:id="rId8"/>
    <p:sldId id="749" r:id="rId9"/>
    <p:sldId id="750" r:id="rId10"/>
    <p:sldId id="751" r:id="rId11"/>
    <p:sldId id="752" r:id="rId12"/>
    <p:sldId id="753" r:id="rId13"/>
    <p:sldId id="754" r:id="rId14"/>
    <p:sldId id="755" r:id="rId15"/>
    <p:sldId id="756" r:id="rId16"/>
    <p:sldId id="758" r:id="rId17"/>
    <p:sldId id="759" r:id="rId18"/>
    <p:sldId id="760" r:id="rId19"/>
    <p:sldId id="757" r:id="rId20"/>
    <p:sldId id="761" r:id="rId21"/>
    <p:sldId id="762" r:id="rId22"/>
    <p:sldId id="763" r:id="rId23"/>
    <p:sldId id="764" r:id="rId24"/>
    <p:sldId id="720" r:id="rId25"/>
    <p:sldId id="765" r:id="rId26"/>
    <p:sldId id="766" r:id="rId27"/>
    <p:sldId id="767" r:id="rId28"/>
    <p:sldId id="768" r:id="rId29"/>
    <p:sldId id="769" r:id="rId30"/>
    <p:sldId id="770" r:id="rId31"/>
    <p:sldId id="771" r:id="rId32"/>
    <p:sldId id="772" r:id="rId33"/>
    <p:sldId id="773" r:id="rId34"/>
    <p:sldId id="265" r:id="rId35"/>
  </p:sldIdLst>
  <p:sldSz cx="9144000" cy="6858000" type="screen4x3"/>
  <p:notesSz cx="6858000" cy="9144000"/>
  <p:defaultTextStyle>
    <a:defPPr>
      <a:defRPr lang="ko-KR"/>
    </a:defPPr>
    <a:lvl1pPr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00FF"/>
    <a:srgbClr val="FF3300"/>
    <a:srgbClr val="FF9999"/>
    <a:srgbClr val="FF0000"/>
    <a:srgbClr val="C0C0C0"/>
    <a:srgbClr val="FFFFF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87777" autoAdjust="0"/>
  </p:normalViewPr>
  <p:slideViewPr>
    <p:cSldViewPr>
      <p:cViewPr varScale="1">
        <p:scale>
          <a:sx n="159" d="100"/>
          <a:sy n="159" d="100"/>
        </p:scale>
        <p:origin x="1722" y="132"/>
      </p:cViewPr>
      <p:guideLst>
        <p:guide orient="horz" pos="343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-59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003EA69-A402-4193-9946-A8002E94EA30}" type="datetimeFigureOut">
              <a:rPr lang="ko-KR" altLang="en-US"/>
              <a:pPr>
                <a:defRPr/>
              </a:pPr>
              <a:t>2023-03-07</a:t>
            </a:fld>
            <a:endParaRPr lang="en-US" altLang="ko-KR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F730876-E40E-4C73-8070-4544A13648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206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3E88B48-5130-40AC-9493-0E9C02FED286}" type="datetimeFigureOut">
              <a:rPr lang="ko-KR" altLang="en-US"/>
              <a:pPr>
                <a:defRPr/>
              </a:pPr>
              <a:t>2023-03-07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D994A5-ADDC-48B3-870E-8BEAC7D8FD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3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A667D-8F64-4DFA-A06B-DCB0CBC5AD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 algn="just">
              <a:buFont typeface="Wingdings" panose="05000000000000000000" pitchFamily="2" charset="2"/>
              <a:buChar char="v"/>
              <a:defRPr sz="2400"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Wingdings" panose="05000000000000000000" pitchFamily="2" charset="2"/>
              <a:buChar char="ü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다섯째 수준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AADAE-D37A-494B-96C0-CA43E888EA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75FA9-A204-4B8C-94F2-48AE3069D4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73888" y="37008"/>
            <a:ext cx="1300361" cy="475259"/>
          </a:xfrm>
          <a:prstGeom prst="rect">
            <a:avLst/>
          </a:prstGeom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8313" y="6308725"/>
            <a:ext cx="8207375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68313" y="1125538"/>
            <a:ext cx="8207375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27988" y="633730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6AB0DEC3-A847-4C69-8B34-E5CF26FE68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504" y="6337300"/>
            <a:ext cx="1269694" cy="5007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휴먼둥근헤드라인" pitchFamily="18" charset="-127"/>
                <a:ea typeface="휴먼둥근헤드라인" pitchFamily="18" charset="-127"/>
              </a:rPr>
              <a:t>웹소켓을</a:t>
            </a:r>
            <a:r>
              <a:rPr lang="ko-KR" altLang="en-US" dirty="0">
                <a:latin typeface="휴먼둥근헤드라인" pitchFamily="18" charset="-127"/>
                <a:ea typeface="휴먼둥근헤드라인" pitchFamily="18" charset="-127"/>
              </a:rPr>
              <a:t> 이용한 다국어 </a:t>
            </a:r>
            <a:br>
              <a:rPr lang="en-US" altLang="ko-KR" dirty="0">
                <a:latin typeface="휴먼둥근헤드라인" pitchFamily="18" charset="-127"/>
                <a:ea typeface="휴먼둥근헤드라인" pitchFamily="18" charset="-127"/>
              </a:rPr>
            </a:br>
            <a:r>
              <a:rPr lang="ko-KR" altLang="en-US" dirty="0">
                <a:latin typeface="휴먼둥근헤드라인" pitchFamily="18" charset="-127"/>
                <a:ea typeface="휴먼둥근헤드라인" pitchFamily="18" charset="-127"/>
              </a:rPr>
              <a:t>실시간 채팅 만들기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8001024" y="6357958"/>
            <a:ext cx="714380" cy="285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1/20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284984"/>
            <a:ext cx="441960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ChatHandler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3BEA50-6018-8185-77B3-2E837B1B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handleTextMessage</a:t>
            </a:r>
            <a:r>
              <a:rPr lang="en-US" altLang="ko-KR" dirty="0"/>
              <a:t> </a:t>
            </a:r>
            <a:r>
              <a:rPr lang="ko-KR" altLang="en-US" dirty="0"/>
              <a:t>함수에 번역 소스 추가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AFB7F0-9B8D-2240-80D4-BF8581C19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6465540" cy="50851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01B68E6-D07D-FF71-6E04-6D1FDD6476B5}"/>
              </a:ext>
            </a:extLst>
          </p:cNvPr>
          <p:cNvSpPr/>
          <p:nvPr/>
        </p:nvSpPr>
        <p:spPr bwMode="auto">
          <a:xfrm>
            <a:off x="457200" y="2132856"/>
            <a:ext cx="6491064" cy="41764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FF5B2-6611-8653-44F3-0354FFB9C9D3}"/>
              </a:ext>
            </a:extLst>
          </p:cNvPr>
          <p:cNvSpPr txBox="1"/>
          <p:nvPr/>
        </p:nvSpPr>
        <p:spPr>
          <a:xfrm>
            <a:off x="6181655" y="4581128"/>
            <a:ext cx="77667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추가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8419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ChatHandler</a:t>
            </a:r>
            <a:r>
              <a:rPr lang="en-US" altLang="ko-KR" dirty="0"/>
              <a:t> </a:t>
            </a:r>
            <a:r>
              <a:rPr lang="ko-KR" altLang="en-US" dirty="0"/>
              <a:t>전체 소스</a:t>
            </a:r>
            <a:r>
              <a:rPr lang="en-US" altLang="ko-KR" dirty="0"/>
              <a:t>(1)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FCAD9F-4A0E-8651-818D-7113E2BB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3"/>
            <a:ext cx="8189494" cy="45365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516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ChatHandler</a:t>
            </a:r>
            <a:r>
              <a:rPr lang="en-US" altLang="ko-KR" dirty="0"/>
              <a:t> </a:t>
            </a:r>
            <a:r>
              <a:rPr lang="ko-KR" altLang="en-US" dirty="0"/>
              <a:t>전체 소스</a:t>
            </a:r>
            <a:r>
              <a:rPr lang="en-US" altLang="ko-KR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310DCF-F298-0358-8F30-BE9C9A550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229600" cy="51479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1CE4EE-CDE1-87D1-4C6E-265657A4D93D}"/>
              </a:ext>
            </a:extLst>
          </p:cNvPr>
          <p:cNvSpPr/>
          <p:nvPr/>
        </p:nvSpPr>
        <p:spPr bwMode="auto">
          <a:xfrm>
            <a:off x="457200" y="1196752"/>
            <a:ext cx="3394720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190F8-2141-34C7-A5CF-2A52E54483F6}"/>
              </a:ext>
            </a:extLst>
          </p:cNvPr>
          <p:cNvSpPr txBox="1"/>
          <p:nvPr/>
        </p:nvSpPr>
        <p:spPr>
          <a:xfrm>
            <a:off x="3779912" y="1212881"/>
            <a:ext cx="100811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추가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0151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ChatHandler</a:t>
            </a:r>
            <a:r>
              <a:rPr lang="en-US" altLang="ko-KR" dirty="0"/>
              <a:t> </a:t>
            </a:r>
            <a:r>
              <a:rPr lang="ko-KR" altLang="en-US" dirty="0"/>
              <a:t>전체 소스</a:t>
            </a:r>
            <a:r>
              <a:rPr lang="en-US" altLang="ko-KR" dirty="0"/>
              <a:t>(3)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30AD90-3294-3635-8092-B5678768D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858"/>
          <a:stretch/>
        </p:blipFill>
        <p:spPr>
          <a:xfrm>
            <a:off x="457199" y="1196752"/>
            <a:ext cx="8237747" cy="43204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DC83383-724E-2117-9F62-7375F5E3F385}"/>
              </a:ext>
            </a:extLst>
          </p:cNvPr>
          <p:cNvSpPr/>
          <p:nvPr/>
        </p:nvSpPr>
        <p:spPr bwMode="auto">
          <a:xfrm>
            <a:off x="457199" y="3573016"/>
            <a:ext cx="7283153" cy="194421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3247B-FE1D-8A90-EEFA-96DCD5855F48}"/>
              </a:ext>
            </a:extLst>
          </p:cNvPr>
          <p:cNvSpPr txBox="1"/>
          <p:nvPr/>
        </p:nvSpPr>
        <p:spPr>
          <a:xfrm>
            <a:off x="6300192" y="4437112"/>
            <a:ext cx="217587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번역하기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25585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ChatHandler</a:t>
            </a:r>
            <a:r>
              <a:rPr lang="en-US" altLang="ko-KR" dirty="0"/>
              <a:t> </a:t>
            </a:r>
            <a:r>
              <a:rPr lang="ko-KR" altLang="en-US" dirty="0"/>
              <a:t>전체 소스</a:t>
            </a:r>
            <a:r>
              <a:rPr lang="en-US" altLang="ko-KR" dirty="0"/>
              <a:t>(4)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4E7627-49EE-215D-0093-4800A4390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3"/>
            <a:ext cx="8229600" cy="31546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9AEFDA2-7138-89EA-4331-7A0F247BB869}"/>
              </a:ext>
            </a:extLst>
          </p:cNvPr>
          <p:cNvSpPr/>
          <p:nvPr/>
        </p:nvSpPr>
        <p:spPr bwMode="auto">
          <a:xfrm>
            <a:off x="457200" y="1196753"/>
            <a:ext cx="3106688" cy="187220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9DBA6F-AB2B-B04C-C8C4-088F515ED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51"/>
          <a:stretch/>
        </p:blipFill>
        <p:spPr>
          <a:xfrm>
            <a:off x="5296270" y="764704"/>
            <a:ext cx="2876130" cy="1958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C842221-C465-D4C2-D18F-26D12669622A}"/>
              </a:ext>
            </a:extLst>
          </p:cNvPr>
          <p:cNvSpPr/>
          <p:nvPr/>
        </p:nvSpPr>
        <p:spPr bwMode="auto">
          <a:xfrm>
            <a:off x="5440286" y="1859036"/>
            <a:ext cx="2732114" cy="5760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818835F-3F81-6D1F-FD8E-51CB275384A5}"/>
              </a:ext>
            </a:extLst>
          </p:cNvPr>
          <p:cNvSpPr/>
          <p:nvPr/>
        </p:nvSpPr>
        <p:spPr bwMode="auto">
          <a:xfrm>
            <a:off x="3563888" y="1974628"/>
            <a:ext cx="1728192" cy="2302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8CE0D-5A20-D0FD-C6AB-3DF01329CAFB}"/>
              </a:ext>
            </a:extLst>
          </p:cNvPr>
          <p:cNvSpPr txBox="1"/>
          <p:nvPr/>
        </p:nvSpPr>
        <p:spPr>
          <a:xfrm>
            <a:off x="2983706" y="2654484"/>
            <a:ext cx="5663941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한국어 메시지는 </a:t>
            </a:r>
            <a:r>
              <a:rPr lang="en-US" altLang="ko-KR" sz="1800" dirty="0" err="1"/>
              <a:t>koMsg</a:t>
            </a:r>
            <a:r>
              <a:rPr lang="en-US" altLang="ko-KR" sz="1800" dirty="0"/>
              <a:t>, </a:t>
            </a:r>
            <a:r>
              <a:rPr lang="ko-KR" altLang="en-US" sz="1800" dirty="0"/>
              <a:t>영어 메시지는 </a:t>
            </a:r>
            <a:r>
              <a:rPr lang="en-US" altLang="ko-KR" sz="1800" dirty="0" err="1"/>
              <a:t>enMsg</a:t>
            </a:r>
            <a:r>
              <a:rPr lang="en-US" altLang="ko-KR" sz="1800" dirty="0"/>
              <a:t> </a:t>
            </a:r>
            <a:r>
              <a:rPr lang="ko-KR" altLang="en-US" sz="18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89176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ChatHandler</a:t>
            </a:r>
            <a:r>
              <a:rPr lang="en-US" altLang="ko-KR" dirty="0"/>
              <a:t> </a:t>
            </a:r>
            <a:r>
              <a:rPr lang="ko-KR" altLang="en-US" dirty="0"/>
              <a:t>전체 소스</a:t>
            </a:r>
            <a:r>
              <a:rPr lang="en-US" altLang="ko-KR" dirty="0"/>
              <a:t>(5)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989A24-3500-04C1-2868-F347DC0C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229600" cy="39565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536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 </a:t>
            </a:r>
            <a:r>
              <a:rPr lang="ko-KR" altLang="en-US" dirty="0"/>
              <a:t>생성 </a:t>
            </a:r>
            <a:r>
              <a:rPr lang="en-US" altLang="ko-KR" dirty="0"/>
              <a:t>(1)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9651967E-4F2F-420D-28A5-4371D904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/global URL</a:t>
            </a:r>
            <a:r>
              <a:rPr lang="ko-KR" altLang="en-US" dirty="0"/>
              <a:t>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1E2C51-1217-835E-3A04-3342303D2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4824"/>
            <a:ext cx="1762125" cy="2847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4CF252B-6153-4BF2-42F6-55416F1D28B5}"/>
              </a:ext>
            </a:extLst>
          </p:cNvPr>
          <p:cNvSpPr/>
          <p:nvPr/>
        </p:nvSpPr>
        <p:spPr bwMode="auto">
          <a:xfrm>
            <a:off x="839616" y="2936976"/>
            <a:ext cx="1368152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6986E00-ACF8-BF14-18E9-7CA6EE9D11B4}"/>
              </a:ext>
            </a:extLst>
          </p:cNvPr>
          <p:cNvSpPr/>
          <p:nvPr/>
        </p:nvSpPr>
        <p:spPr bwMode="auto">
          <a:xfrm>
            <a:off x="2215236" y="2980173"/>
            <a:ext cx="386505" cy="2302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FE5EBA3-8B11-C16C-9BF0-070A66170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844824"/>
            <a:ext cx="4838700" cy="3600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25762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 </a:t>
            </a:r>
            <a:r>
              <a:rPr lang="ko-KR" altLang="en-US" dirty="0"/>
              <a:t>생성 </a:t>
            </a:r>
            <a:r>
              <a:rPr lang="en-US" altLang="ko-KR" dirty="0"/>
              <a:t>(2)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43B1D2-6C08-E356-309A-9E9778AFD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229600" cy="54186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61040E-7F11-E03F-47A9-7ADAC996D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420888"/>
            <a:ext cx="1695450" cy="2714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F302D0-DB13-7F75-8CD5-BE5EC7B29755}"/>
              </a:ext>
            </a:extLst>
          </p:cNvPr>
          <p:cNvSpPr/>
          <p:nvPr/>
        </p:nvSpPr>
        <p:spPr bwMode="auto">
          <a:xfrm>
            <a:off x="755576" y="3356992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BBABF7-FC94-A990-BC48-6625702790BA}"/>
              </a:ext>
            </a:extLst>
          </p:cNvPr>
          <p:cNvSpPr/>
          <p:nvPr/>
        </p:nvSpPr>
        <p:spPr bwMode="auto">
          <a:xfrm>
            <a:off x="755576" y="6093296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3FFA66E-9034-8C9E-0C93-E3916304A475}"/>
              </a:ext>
            </a:extLst>
          </p:cNvPr>
          <p:cNvSpPr/>
          <p:nvPr/>
        </p:nvSpPr>
        <p:spPr bwMode="auto">
          <a:xfrm>
            <a:off x="2627784" y="3356769"/>
            <a:ext cx="3528392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F28DD9-EDC9-F53A-E877-821E616E3B65}"/>
              </a:ext>
            </a:extLst>
          </p:cNvPr>
          <p:cNvSpPr/>
          <p:nvPr/>
        </p:nvSpPr>
        <p:spPr bwMode="auto">
          <a:xfrm>
            <a:off x="6156176" y="3356992"/>
            <a:ext cx="1551434" cy="5760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3F77FD3-9904-D23B-A0C1-19A1CBCE76C6}"/>
              </a:ext>
            </a:extLst>
          </p:cNvPr>
          <p:cNvSpPr/>
          <p:nvPr/>
        </p:nvSpPr>
        <p:spPr bwMode="auto">
          <a:xfrm rot="19943816">
            <a:off x="2441036" y="5060540"/>
            <a:ext cx="445395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078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 </a:t>
            </a:r>
            <a:r>
              <a:rPr lang="ko-KR" altLang="en-US" dirty="0"/>
              <a:t>생성 </a:t>
            </a:r>
            <a:r>
              <a:rPr lang="en-US" altLang="ko-KR" dirty="0"/>
              <a:t>(3)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CB5C28-AF76-FC23-921A-C25612D44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3" y="1196752"/>
            <a:ext cx="8229600" cy="29909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36394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구현 </a:t>
            </a:r>
            <a:r>
              <a:rPr lang="en-US" altLang="ko-KR" dirty="0"/>
              <a:t>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0F3A8-C2C8-F53E-7E7C-20D57133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Global </a:t>
            </a:r>
            <a:r>
              <a:rPr lang="ko-KR" altLang="en-US" dirty="0"/>
              <a:t>폴더 생성 및 </a:t>
            </a:r>
            <a:r>
              <a:rPr lang="en-US" altLang="ko-KR" dirty="0"/>
              <a:t>JSP </a:t>
            </a:r>
            <a:r>
              <a:rPr lang="ko-KR" altLang="en-US" dirty="0"/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FA5358-893A-A326-3E0F-705DBA8E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6832"/>
            <a:ext cx="1695450" cy="2714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ADAF98-A8DC-91C7-9AE8-71B3E1A6CB06}"/>
              </a:ext>
            </a:extLst>
          </p:cNvPr>
          <p:cNvSpPr/>
          <p:nvPr/>
        </p:nvSpPr>
        <p:spPr bwMode="auto">
          <a:xfrm>
            <a:off x="863496" y="3237040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B55F7C-6AEC-0E12-DF27-B6DC2806E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879030"/>
            <a:ext cx="5855509" cy="414225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DAA0FE7-E854-8FC1-BA4D-CC8F92977645}"/>
              </a:ext>
            </a:extLst>
          </p:cNvPr>
          <p:cNvSpPr/>
          <p:nvPr/>
        </p:nvSpPr>
        <p:spPr bwMode="auto">
          <a:xfrm>
            <a:off x="2159640" y="3237040"/>
            <a:ext cx="684168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86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115006A-B333-DE3E-8E0F-60F38C47F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466" y="2290964"/>
            <a:ext cx="3986390" cy="28200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다국어 실시간 채팅 만들기 </a:t>
            </a:r>
            <a:r>
              <a:rPr lang="en-US" altLang="ko-KR" dirty="0"/>
              <a:t>(1)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3BEA50-6018-8185-77B3-2E837B1B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“</a:t>
            </a:r>
            <a:r>
              <a:rPr lang="ko-KR" altLang="en-US" dirty="0"/>
              <a:t>채팅창에 표시할 언어</a:t>
            </a:r>
            <a:r>
              <a:rPr lang="en-US" altLang="ko-KR" dirty="0"/>
              <a:t>” </a:t>
            </a:r>
            <a:r>
              <a:rPr lang="ko-KR" altLang="en-US" dirty="0"/>
              <a:t>선택을 통해 본인의 대화 및 상대방 대화 메시지를 한글 또는 영어만 보이게 구현</a:t>
            </a:r>
            <a:endParaRPr lang="en-US" altLang="ko-KR" dirty="0"/>
          </a:p>
          <a:p>
            <a:pPr algn="l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ED1C7F8-9DF5-5F20-656F-E5EEFA01B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45" y="2290238"/>
            <a:ext cx="3932565" cy="278194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9C8F7D-0BC6-00CC-93EF-2A1049A015C0}"/>
              </a:ext>
            </a:extLst>
          </p:cNvPr>
          <p:cNvSpPr/>
          <p:nvPr/>
        </p:nvSpPr>
        <p:spPr bwMode="auto">
          <a:xfrm>
            <a:off x="4728291" y="3501008"/>
            <a:ext cx="2940053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C9BDB8-6C75-019A-59E2-F03F526317DA}"/>
              </a:ext>
            </a:extLst>
          </p:cNvPr>
          <p:cNvSpPr/>
          <p:nvPr/>
        </p:nvSpPr>
        <p:spPr bwMode="auto">
          <a:xfrm>
            <a:off x="3203848" y="4293096"/>
            <a:ext cx="1211862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6E715738-E78B-D887-FDD7-BAE3AB37AD2C}"/>
              </a:ext>
            </a:extLst>
          </p:cNvPr>
          <p:cNvSpPr/>
          <p:nvPr/>
        </p:nvSpPr>
        <p:spPr bwMode="auto">
          <a:xfrm rot="18610309">
            <a:off x="4266751" y="4033100"/>
            <a:ext cx="815429" cy="1742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A8742B-654A-FE11-51EB-DF94F49E4C80}"/>
              </a:ext>
            </a:extLst>
          </p:cNvPr>
          <p:cNvSpPr/>
          <p:nvPr/>
        </p:nvSpPr>
        <p:spPr bwMode="auto">
          <a:xfrm>
            <a:off x="5220072" y="3933502"/>
            <a:ext cx="223224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5B4F67-C22B-7D2E-7BAD-F0FE1AEEA632}"/>
              </a:ext>
            </a:extLst>
          </p:cNvPr>
          <p:cNvSpPr txBox="1"/>
          <p:nvPr/>
        </p:nvSpPr>
        <p:spPr>
          <a:xfrm>
            <a:off x="3239610" y="4827212"/>
            <a:ext cx="5917413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상대방 및 내가 영어로 입력해도 한글로 메시지 출력</a:t>
            </a:r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3D22CF87-FD1E-B99D-8B8F-DACB4149E010}"/>
              </a:ext>
            </a:extLst>
          </p:cNvPr>
          <p:cNvSpPr/>
          <p:nvPr/>
        </p:nvSpPr>
        <p:spPr bwMode="auto">
          <a:xfrm>
            <a:off x="6300192" y="4221534"/>
            <a:ext cx="288032" cy="60567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63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Intro.jsp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(1)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7E3A53-06CC-F33F-4407-3A901A6F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847"/>
            <a:ext cx="8229600" cy="36433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5120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Intro.jsp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6F9D24-90B0-093A-79B4-FECB4AEA1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1" y="1196752"/>
            <a:ext cx="8209738" cy="4291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54578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Intro.jsp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(3)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90188-4473-023C-2CE2-3DF604E69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0768"/>
            <a:ext cx="8229600" cy="2805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209E7D-3C6E-292F-8252-E7442DD03D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46" b="58279"/>
          <a:stretch/>
        </p:blipFill>
        <p:spPr>
          <a:xfrm>
            <a:off x="457200" y="4509120"/>
            <a:ext cx="5855509" cy="1080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CF7741D-213B-B2AF-4DA6-59F66E67DD4B}"/>
              </a:ext>
            </a:extLst>
          </p:cNvPr>
          <p:cNvSpPr/>
          <p:nvPr/>
        </p:nvSpPr>
        <p:spPr bwMode="auto">
          <a:xfrm>
            <a:off x="2339752" y="3861048"/>
            <a:ext cx="360040" cy="5737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132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Intro.jsp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(4)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520939-50E4-FA2F-9EA2-7CE7621DA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7787208" cy="55541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D7BA7B-FF46-4395-5608-C942C0BE4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10" b="13909"/>
          <a:stretch/>
        </p:blipFill>
        <p:spPr>
          <a:xfrm>
            <a:off x="3131840" y="4833205"/>
            <a:ext cx="5855509" cy="16560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9134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9B7F49-5363-7CCA-F136-A5969742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3914775" cy="2781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F72FD7-1A16-9C67-9918-0AA468F45815}"/>
              </a:ext>
            </a:extLst>
          </p:cNvPr>
          <p:cNvSpPr txBox="1"/>
          <p:nvPr/>
        </p:nvSpPr>
        <p:spPr>
          <a:xfrm>
            <a:off x="3131840" y="2645470"/>
            <a:ext cx="4806280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http://localhost:10000/chat/intro</a:t>
            </a:r>
          </a:p>
        </p:txBody>
      </p:sp>
    </p:spTree>
    <p:extLst>
      <p:ext uri="{BB962C8B-B14F-4D97-AF65-F5344CB8AC3E}">
        <p14:creationId xmlns:p14="http://schemas.microsoft.com/office/powerpoint/2010/main" val="236995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chatroom.jsp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9D25FC-66ED-B98B-3119-9C35977D5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1695450" cy="2714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3D570DA-5C45-A0F9-5106-0FA1D706D51D}"/>
              </a:ext>
            </a:extLst>
          </p:cNvPr>
          <p:cNvSpPr/>
          <p:nvPr/>
        </p:nvSpPr>
        <p:spPr bwMode="auto">
          <a:xfrm>
            <a:off x="863496" y="2420888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4545766-454B-5A76-3A6F-5F34CC9FC194}"/>
              </a:ext>
            </a:extLst>
          </p:cNvPr>
          <p:cNvSpPr/>
          <p:nvPr/>
        </p:nvSpPr>
        <p:spPr bwMode="auto">
          <a:xfrm>
            <a:off x="2159640" y="2420888"/>
            <a:ext cx="684168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577929-D72C-1CDC-D21D-C7FBA593C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239613"/>
            <a:ext cx="5741483" cy="406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37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chatroom.jsp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(2)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5B7BBB-4FD7-0061-7F5D-AE8157E0C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229600" cy="39776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4202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chatroom.jsp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DFB9A8-0BFA-55C8-DFA0-D151888E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53" y="1196752"/>
            <a:ext cx="8262247" cy="37740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1908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chatroom.jsp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(4)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199F60-C530-B4BD-3302-3E9240C90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343900" cy="4676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3046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chatroom.jsp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(5)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863EEE-7AB2-1E88-19E0-314BD9538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2" y="1196751"/>
            <a:ext cx="8241057" cy="42483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456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7E24A66B-E658-2E4F-B09C-4C5B5590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849" y="4002728"/>
            <a:ext cx="3948390" cy="27931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9FDD148-2B4A-74B2-8A00-D6721A1D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83" y="3986800"/>
            <a:ext cx="3927254" cy="277818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5FF9AFC-81CC-BC80-FA91-2AB09D657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729" y="1215163"/>
            <a:ext cx="3940510" cy="27875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다국어 실시간 채팅 만들기 </a:t>
            </a:r>
            <a:r>
              <a:rPr lang="en-US" altLang="ko-KR" dirty="0"/>
              <a:t>(2)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0FB58-BBFB-B3BE-3CC1-B5BD1318DDA7}"/>
              </a:ext>
            </a:extLst>
          </p:cNvPr>
          <p:cNvSpPr/>
          <p:nvPr/>
        </p:nvSpPr>
        <p:spPr bwMode="auto">
          <a:xfrm>
            <a:off x="7958721" y="3212976"/>
            <a:ext cx="68980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67CB3C8B-4DE4-FFA1-CA73-34ED1833FA48}"/>
              </a:ext>
            </a:extLst>
          </p:cNvPr>
          <p:cNvSpPr/>
          <p:nvPr/>
        </p:nvSpPr>
        <p:spPr bwMode="auto">
          <a:xfrm>
            <a:off x="6804248" y="3573016"/>
            <a:ext cx="288032" cy="28825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CDDBD8-7E04-312C-D719-3A0950AE6AB2}"/>
              </a:ext>
            </a:extLst>
          </p:cNvPr>
          <p:cNvSpPr/>
          <p:nvPr/>
        </p:nvSpPr>
        <p:spPr bwMode="auto">
          <a:xfrm>
            <a:off x="4784490" y="5013177"/>
            <a:ext cx="3931227" cy="57606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B6A91-4C10-9136-4046-B62CD2E6AF15}"/>
              </a:ext>
            </a:extLst>
          </p:cNvPr>
          <p:cNvSpPr txBox="1"/>
          <p:nvPr/>
        </p:nvSpPr>
        <p:spPr>
          <a:xfrm>
            <a:off x="1907704" y="6078619"/>
            <a:ext cx="5917413" cy="6047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본인이 설정한 언어로만 채팅 메시지 출력</a:t>
            </a:r>
            <a:endParaRPr lang="en-US" altLang="ko-KR" sz="1800" dirty="0"/>
          </a:p>
          <a:p>
            <a:r>
              <a:rPr lang="ko-KR" altLang="en-US" sz="1800" dirty="0"/>
              <a:t>한국어는 한국어만</a:t>
            </a:r>
            <a:r>
              <a:rPr lang="en-US" altLang="ko-KR" sz="1800" dirty="0"/>
              <a:t>, </a:t>
            </a:r>
            <a:r>
              <a:rPr lang="ko-KR" altLang="en-US" sz="1800" dirty="0"/>
              <a:t>영어는 영어만 출력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A68EBAD-2CDB-25AB-974A-115635F0E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72" y="1220998"/>
            <a:ext cx="3932565" cy="278194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8B6847-97AB-31D1-1566-706FAE281B05}"/>
              </a:ext>
            </a:extLst>
          </p:cNvPr>
          <p:cNvSpPr/>
          <p:nvPr/>
        </p:nvSpPr>
        <p:spPr bwMode="auto">
          <a:xfrm>
            <a:off x="3707904" y="3140968"/>
            <a:ext cx="68980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A195CA-263C-0DFF-C603-43C9761F7216}"/>
              </a:ext>
            </a:extLst>
          </p:cNvPr>
          <p:cNvSpPr/>
          <p:nvPr/>
        </p:nvSpPr>
        <p:spPr bwMode="auto">
          <a:xfrm>
            <a:off x="466483" y="5013176"/>
            <a:ext cx="3931227" cy="57606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848DDC2C-4B43-E3B1-2D50-3F3571BD8E6A}"/>
              </a:ext>
            </a:extLst>
          </p:cNvPr>
          <p:cNvSpPr/>
          <p:nvPr/>
        </p:nvSpPr>
        <p:spPr bwMode="auto">
          <a:xfrm>
            <a:off x="2195736" y="3698544"/>
            <a:ext cx="288032" cy="28825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772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chatroom.jsp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56C1D3-D969-A23B-9456-DA65B3E6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29600" cy="26741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480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chatroom.jsp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(7)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5E6D9B-BE42-1A45-C365-56F2E2AC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29600" cy="25131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9166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chatroom.jsp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(8)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473617-8FC2-BE78-790F-3776E16D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229600" cy="56509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1DECAB3-35F7-7DBD-F1D6-04F17E6E8C01}"/>
              </a:ext>
            </a:extLst>
          </p:cNvPr>
          <p:cNvSpPr/>
          <p:nvPr/>
        </p:nvSpPr>
        <p:spPr bwMode="auto">
          <a:xfrm>
            <a:off x="1259632" y="2492896"/>
            <a:ext cx="6696744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93314-BBE2-7F2B-A15A-2474E0F2CC86}"/>
              </a:ext>
            </a:extLst>
          </p:cNvPr>
          <p:cNvSpPr txBox="1"/>
          <p:nvPr/>
        </p:nvSpPr>
        <p:spPr>
          <a:xfrm>
            <a:off x="4283968" y="2716569"/>
            <a:ext cx="4176464" cy="6047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 err="1"/>
              <a:t>삼항연산자</a:t>
            </a:r>
            <a:r>
              <a:rPr lang="ko-KR" altLang="en-US" sz="1800" dirty="0"/>
              <a:t> 활용</a:t>
            </a:r>
            <a:endParaRPr lang="en-US" altLang="ko-KR" sz="1800" dirty="0"/>
          </a:p>
          <a:p>
            <a:r>
              <a:rPr lang="en-US" altLang="ko-KR" sz="1800" dirty="0"/>
              <a:t>ko</a:t>
            </a:r>
            <a:r>
              <a:rPr lang="ko-KR" altLang="en-US" sz="1800" dirty="0"/>
              <a:t>면 한국어 출력 아니면 영어 출력</a:t>
            </a:r>
          </a:p>
        </p:txBody>
      </p:sp>
    </p:spTree>
    <p:extLst>
      <p:ext uri="{BB962C8B-B14F-4D97-AF65-F5344CB8AC3E}">
        <p14:creationId xmlns:p14="http://schemas.microsoft.com/office/powerpoint/2010/main" val="556179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45A82-E0EF-8AD3-C7B0-35F76D4B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 </a:t>
            </a:r>
            <a:r>
              <a:rPr lang="en-US" altLang="ko-KR" dirty="0"/>
              <a:t>2</a:t>
            </a:r>
            <a:r>
              <a:rPr lang="ko-KR" altLang="en-US" dirty="0"/>
              <a:t>개 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B4D339-ABBB-A7E7-A313-8D40788E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26"/>
          <a:stretch/>
        </p:blipFill>
        <p:spPr>
          <a:xfrm>
            <a:off x="4733849" y="4524293"/>
            <a:ext cx="3948390" cy="21416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C071C2-263C-FB1A-4A47-7136066F10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129"/>
          <a:stretch/>
        </p:blipFill>
        <p:spPr>
          <a:xfrm>
            <a:off x="466483" y="4508366"/>
            <a:ext cx="3927254" cy="21633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854C25-868E-48CF-62B4-1E916CFA1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729" y="1736728"/>
            <a:ext cx="3940510" cy="27875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3C5C1FA-85A0-5EC1-D64F-F30F0AB4B9CC}"/>
              </a:ext>
            </a:extLst>
          </p:cNvPr>
          <p:cNvSpPr/>
          <p:nvPr/>
        </p:nvSpPr>
        <p:spPr bwMode="auto">
          <a:xfrm>
            <a:off x="7958721" y="3734541"/>
            <a:ext cx="68980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A0EF4D6-7A24-99F0-6E82-C2D1C4FC5E2B}"/>
              </a:ext>
            </a:extLst>
          </p:cNvPr>
          <p:cNvSpPr/>
          <p:nvPr/>
        </p:nvSpPr>
        <p:spPr bwMode="auto">
          <a:xfrm>
            <a:off x="6804248" y="4094581"/>
            <a:ext cx="288032" cy="28825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F0C33C-38F0-FC0C-67D4-874DDEC6C974}"/>
              </a:ext>
            </a:extLst>
          </p:cNvPr>
          <p:cNvSpPr/>
          <p:nvPr/>
        </p:nvSpPr>
        <p:spPr bwMode="auto">
          <a:xfrm>
            <a:off x="4784490" y="5534742"/>
            <a:ext cx="3931227" cy="57606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546AFD1-A3FC-1BFF-D3DA-002F7352C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72" y="1742563"/>
            <a:ext cx="3932565" cy="27819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57F6BB-25C0-D160-B987-E87E02D1F90B}"/>
              </a:ext>
            </a:extLst>
          </p:cNvPr>
          <p:cNvSpPr/>
          <p:nvPr/>
        </p:nvSpPr>
        <p:spPr bwMode="auto">
          <a:xfrm>
            <a:off x="3707904" y="3662533"/>
            <a:ext cx="68980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E61CD0-60BC-4EFB-AB4E-AA28E170BFF6}"/>
              </a:ext>
            </a:extLst>
          </p:cNvPr>
          <p:cNvSpPr/>
          <p:nvPr/>
        </p:nvSpPr>
        <p:spPr bwMode="auto">
          <a:xfrm>
            <a:off x="466483" y="5534741"/>
            <a:ext cx="3931227" cy="57606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5B8915E-556E-5B11-5686-7764137D7C23}"/>
              </a:ext>
            </a:extLst>
          </p:cNvPr>
          <p:cNvSpPr/>
          <p:nvPr/>
        </p:nvSpPr>
        <p:spPr bwMode="auto">
          <a:xfrm>
            <a:off x="2195736" y="4220109"/>
            <a:ext cx="288032" cy="28825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257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6600" dirty="0">
              <a:latin typeface="+mn-lt"/>
            </a:endParaRPr>
          </a:p>
          <a:p>
            <a:pPr marL="0" indent="0" algn="ctr">
              <a:buNone/>
            </a:pPr>
            <a:r>
              <a:rPr lang="ko-KR" altLang="en-US" sz="6600" dirty="0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9347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다국어 실시간 채팅 만들기 </a:t>
            </a:r>
            <a:r>
              <a:rPr lang="en-US" altLang="ko-KR" dirty="0"/>
              <a:t>(3)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3BEA50-6018-8185-77B3-2E837B1B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주요 수정 내용</a:t>
            </a:r>
            <a:endParaRPr lang="en-US" altLang="ko-KR" dirty="0"/>
          </a:p>
          <a:p>
            <a:pPr lvl="1"/>
            <a:r>
              <a:rPr lang="ko-KR" altLang="en-US" dirty="0"/>
              <a:t>기존 네이버 </a:t>
            </a:r>
            <a:r>
              <a:rPr lang="ko-KR" altLang="en-US" dirty="0" err="1"/>
              <a:t>파파고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기존 웹 소켓을 이용한 채팅 기능 활용</a:t>
            </a:r>
            <a:endParaRPr lang="en-US" altLang="ko-KR" dirty="0"/>
          </a:p>
          <a:p>
            <a:pPr lvl="2"/>
            <a:r>
              <a:rPr lang="en-US" altLang="ko-KR" dirty="0" err="1"/>
              <a:t>ChatHandler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2"/>
            <a:r>
              <a:rPr lang="en-US" altLang="ko-KR" dirty="0" err="1"/>
              <a:t>WebSoketConfig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웹 소켓 </a:t>
            </a:r>
            <a:r>
              <a:rPr lang="en-US" altLang="ko-KR" dirty="0"/>
              <a:t>URL </a:t>
            </a:r>
            <a:r>
              <a:rPr lang="ko-KR" altLang="en-US" dirty="0"/>
              <a:t>파라미터 추가</a:t>
            </a:r>
            <a:endParaRPr lang="en-US" altLang="ko-KR" dirty="0"/>
          </a:p>
          <a:p>
            <a:pPr lvl="2"/>
            <a:r>
              <a:rPr lang="ko-KR" altLang="en-US" dirty="0"/>
              <a:t>가장 마지막에 </a:t>
            </a:r>
            <a:r>
              <a:rPr lang="en-US" altLang="ko-KR" dirty="0"/>
              <a:t>/</a:t>
            </a:r>
            <a:r>
              <a:rPr lang="ko-KR" altLang="en-US" dirty="0"/>
              <a:t>언어타입 추가</a:t>
            </a:r>
            <a:endParaRPr lang="en-US" altLang="ko-KR" dirty="0"/>
          </a:p>
          <a:p>
            <a:pPr lvl="3"/>
            <a:r>
              <a:rPr lang="en-US" altLang="ko-KR" dirty="0"/>
              <a:t>(</a:t>
            </a:r>
            <a:r>
              <a:rPr lang="ko-KR" altLang="en-US" dirty="0" err="1"/>
              <a:t>변경전</a:t>
            </a:r>
            <a:r>
              <a:rPr lang="en-US" altLang="ko-KR" dirty="0"/>
              <a:t>) ws://localhost:11000/ws/</a:t>
            </a:r>
            <a:r>
              <a:rPr lang="ko-KR" altLang="en-US" dirty="0" err="1"/>
              <a:t>채팅방</a:t>
            </a:r>
            <a:r>
              <a:rPr lang="en-US" altLang="ko-KR" dirty="0"/>
              <a:t>/</a:t>
            </a:r>
            <a:r>
              <a:rPr lang="ko-KR" altLang="en-US" dirty="0"/>
              <a:t>이협건</a:t>
            </a:r>
            <a:endParaRPr lang="en-US" altLang="ko-KR" dirty="0"/>
          </a:p>
          <a:p>
            <a:pPr lvl="3"/>
            <a:r>
              <a:rPr lang="en-US" altLang="ko-KR" dirty="0"/>
              <a:t>(</a:t>
            </a:r>
            <a:r>
              <a:rPr lang="ko-KR" altLang="en-US" dirty="0" err="1"/>
              <a:t>변경후</a:t>
            </a:r>
            <a:r>
              <a:rPr lang="en-US" altLang="ko-KR" dirty="0"/>
              <a:t>) ws://localhost:11000/ws/</a:t>
            </a:r>
            <a:r>
              <a:rPr lang="ko-KR" altLang="en-US" dirty="0" err="1"/>
              <a:t>채팅방</a:t>
            </a:r>
            <a:r>
              <a:rPr lang="en-US" altLang="ko-KR" dirty="0"/>
              <a:t>/</a:t>
            </a:r>
            <a:r>
              <a:rPr lang="ko-KR" altLang="en-US" dirty="0"/>
              <a:t>이협건</a:t>
            </a:r>
            <a:r>
              <a:rPr lang="en-US" altLang="ko-KR" b="1" dirty="0">
                <a:solidFill>
                  <a:srgbClr val="FF0000"/>
                </a:solidFill>
              </a:rPr>
              <a:t>/ko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DTO</a:t>
            </a:r>
            <a:r>
              <a:rPr lang="ko-KR" altLang="en-US" dirty="0"/>
              <a:t> 수정 및 </a:t>
            </a:r>
            <a:r>
              <a:rPr lang="en-US" altLang="ko-KR" dirty="0"/>
              <a:t>Controller, JSP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402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DTO</a:t>
            </a:r>
            <a:r>
              <a:rPr lang="ko-KR" altLang="en-US" dirty="0"/>
              <a:t> 수정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3BEA50-6018-8185-77B3-2E837B1B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입력된 채팅메시지를 한글 및 영어 번역한 결과 저장할 </a:t>
            </a:r>
            <a:br>
              <a:rPr lang="en-US" altLang="ko-KR" dirty="0"/>
            </a:br>
            <a:r>
              <a:rPr lang="ko-KR" altLang="en-US" dirty="0"/>
              <a:t>변수 추가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E87A7A-734C-B3CF-EF5E-9F0030B47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59000"/>
            <a:ext cx="1533525" cy="3286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9180D3-A308-775F-DEA6-30546F296D9E}"/>
              </a:ext>
            </a:extLst>
          </p:cNvPr>
          <p:cNvSpPr/>
          <p:nvPr/>
        </p:nvSpPr>
        <p:spPr bwMode="auto">
          <a:xfrm>
            <a:off x="468312" y="3128936"/>
            <a:ext cx="15114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E2CA829-EA17-70E3-0DB9-43FBADEDD5BB}"/>
              </a:ext>
            </a:extLst>
          </p:cNvPr>
          <p:cNvSpPr/>
          <p:nvPr/>
        </p:nvSpPr>
        <p:spPr bwMode="auto">
          <a:xfrm>
            <a:off x="2001837" y="3128936"/>
            <a:ext cx="409923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DA85F84-70C3-DFFE-F1FD-41B62F711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967" y="2159000"/>
            <a:ext cx="3721373" cy="40063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A39B59-29E8-1997-32B5-CD4A7293B0AA}"/>
              </a:ext>
            </a:extLst>
          </p:cNvPr>
          <p:cNvSpPr/>
          <p:nvPr/>
        </p:nvSpPr>
        <p:spPr bwMode="auto">
          <a:xfrm>
            <a:off x="2843808" y="5193104"/>
            <a:ext cx="3312368" cy="5760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F8ADC-7B4D-019E-5823-0BAE94EEBC8C}"/>
              </a:ext>
            </a:extLst>
          </p:cNvPr>
          <p:cNvSpPr txBox="1"/>
          <p:nvPr/>
        </p:nvSpPr>
        <p:spPr>
          <a:xfrm>
            <a:off x="5796136" y="5344576"/>
            <a:ext cx="720080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추가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8550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WebSoketConfig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3BEA50-6018-8185-77B3-2E837B1B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URL </a:t>
            </a:r>
            <a:r>
              <a:rPr lang="ko-KR" altLang="en-US" dirty="0"/>
              <a:t>항목 추가 및 세션에 값 넣기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873142-5651-50D6-8C1D-F015E447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6238"/>
            <a:ext cx="7139136" cy="4920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E8EEB-BFBD-06A2-14C4-6CAE75D99E4E}"/>
              </a:ext>
            </a:extLst>
          </p:cNvPr>
          <p:cNvSpPr/>
          <p:nvPr/>
        </p:nvSpPr>
        <p:spPr bwMode="auto">
          <a:xfrm>
            <a:off x="2555776" y="1747052"/>
            <a:ext cx="1512168" cy="24178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DCAE-DEAE-5555-D7F4-89C6F3B8438A}"/>
              </a:ext>
            </a:extLst>
          </p:cNvPr>
          <p:cNvSpPr txBox="1"/>
          <p:nvPr/>
        </p:nvSpPr>
        <p:spPr>
          <a:xfrm>
            <a:off x="4026768" y="1704055"/>
            <a:ext cx="2561456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수정</a:t>
            </a:r>
            <a:r>
              <a:rPr lang="en-US" altLang="ko-KR" sz="1800" dirty="0"/>
              <a:t>, “/ko </a:t>
            </a:r>
            <a:r>
              <a:rPr lang="ko-KR" altLang="en-US" sz="1800" dirty="0"/>
              <a:t>항목 추가</a:t>
            </a:r>
            <a:r>
              <a:rPr lang="en-US" altLang="ko-KR" sz="1800" dirty="0"/>
              <a:t>”</a:t>
            </a:r>
            <a:endParaRPr lang="ko-KR" altLang="en-US" sz="1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C240D7-0E2A-C901-22EC-77D8D2D837D4}"/>
              </a:ext>
            </a:extLst>
          </p:cNvPr>
          <p:cNvSpPr/>
          <p:nvPr/>
        </p:nvSpPr>
        <p:spPr bwMode="auto">
          <a:xfrm>
            <a:off x="1979712" y="3861048"/>
            <a:ext cx="5544616" cy="24178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4A95F-9453-1BC5-C440-75A5ADF75A58}"/>
              </a:ext>
            </a:extLst>
          </p:cNvPr>
          <p:cNvSpPr txBox="1"/>
          <p:nvPr/>
        </p:nvSpPr>
        <p:spPr>
          <a:xfrm>
            <a:off x="7020272" y="4050092"/>
            <a:ext cx="77667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추가</a:t>
            </a:r>
            <a:endParaRPr lang="ko-KR" altLang="en-US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EFF4FA-6C48-FAB1-0EE6-547FB8F76A7A}"/>
              </a:ext>
            </a:extLst>
          </p:cNvPr>
          <p:cNvSpPr/>
          <p:nvPr/>
        </p:nvSpPr>
        <p:spPr bwMode="auto">
          <a:xfrm>
            <a:off x="1979712" y="6126163"/>
            <a:ext cx="4320480" cy="18315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DFD033-1868-5DD4-1D9C-7A4A065224B8}"/>
              </a:ext>
            </a:extLst>
          </p:cNvPr>
          <p:cNvSpPr txBox="1"/>
          <p:nvPr/>
        </p:nvSpPr>
        <p:spPr>
          <a:xfrm>
            <a:off x="6199888" y="6043755"/>
            <a:ext cx="77667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추가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758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WebSoketConfig</a:t>
            </a:r>
            <a:r>
              <a:rPr lang="en-US" altLang="ko-KR" dirty="0"/>
              <a:t> </a:t>
            </a:r>
            <a:r>
              <a:rPr lang="ko-KR" altLang="en-US" dirty="0"/>
              <a:t>전체 소스 </a:t>
            </a:r>
            <a:r>
              <a:rPr lang="en-US" altLang="ko-KR" dirty="0"/>
              <a:t>(1)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4DFAD7-3C1A-75AD-D237-9C0D8D7BE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2724"/>
            <a:ext cx="8229600" cy="51381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545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WebSoketConfig</a:t>
            </a:r>
            <a:r>
              <a:rPr lang="en-US" altLang="ko-KR" dirty="0"/>
              <a:t> </a:t>
            </a:r>
            <a:r>
              <a:rPr lang="ko-KR" altLang="en-US" dirty="0"/>
              <a:t>전체 소스 </a:t>
            </a:r>
            <a:r>
              <a:rPr lang="en-US" altLang="ko-KR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3079DF-9564-9BB7-DDA1-888945A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29586"/>
            <a:ext cx="8229600" cy="49465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E0DD7D7-930D-F76E-5863-F56F4CC8CCF6}"/>
              </a:ext>
            </a:extLst>
          </p:cNvPr>
          <p:cNvSpPr/>
          <p:nvPr/>
        </p:nvSpPr>
        <p:spPr bwMode="auto">
          <a:xfrm>
            <a:off x="3059832" y="1992087"/>
            <a:ext cx="1512168" cy="24178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4B939-5756-E6A4-9B1E-353A33B6D0BD}"/>
              </a:ext>
            </a:extLst>
          </p:cNvPr>
          <p:cNvSpPr txBox="1"/>
          <p:nvPr/>
        </p:nvSpPr>
        <p:spPr>
          <a:xfrm>
            <a:off x="4530824" y="1949090"/>
            <a:ext cx="2561456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수정</a:t>
            </a:r>
            <a:r>
              <a:rPr lang="en-US" altLang="ko-KR" sz="1800" dirty="0"/>
              <a:t>, “/ko </a:t>
            </a:r>
            <a:r>
              <a:rPr lang="ko-KR" altLang="en-US" sz="1800" dirty="0"/>
              <a:t>항목 추가</a:t>
            </a:r>
            <a:r>
              <a:rPr lang="en-US" altLang="ko-KR" sz="1800" dirty="0"/>
              <a:t>”</a:t>
            </a:r>
            <a:endParaRPr lang="ko-KR" altLang="en-US" sz="1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FE0661-2654-255D-ED82-F31D5AFC5FC2}"/>
              </a:ext>
            </a:extLst>
          </p:cNvPr>
          <p:cNvSpPr/>
          <p:nvPr/>
        </p:nvSpPr>
        <p:spPr bwMode="auto">
          <a:xfrm>
            <a:off x="2427176" y="4352334"/>
            <a:ext cx="6033256" cy="24178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EE6D8-16E6-2572-6C35-74D3797B8F64}"/>
              </a:ext>
            </a:extLst>
          </p:cNvPr>
          <p:cNvSpPr txBox="1"/>
          <p:nvPr/>
        </p:nvSpPr>
        <p:spPr>
          <a:xfrm>
            <a:off x="7467736" y="4541378"/>
            <a:ext cx="77667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추가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651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WebSoketConfig</a:t>
            </a:r>
            <a:r>
              <a:rPr lang="en-US" altLang="ko-KR" dirty="0"/>
              <a:t> </a:t>
            </a:r>
            <a:r>
              <a:rPr lang="ko-KR" altLang="en-US" dirty="0"/>
              <a:t>전체 소스 </a:t>
            </a:r>
            <a:r>
              <a:rPr lang="en-US" altLang="ko-KR" dirty="0"/>
              <a:t>(3)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22F107-F60F-9812-06EA-C10A0B0D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29600" cy="20850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C5F1600-5DD8-34BE-30D0-952A5D418EFD}"/>
              </a:ext>
            </a:extLst>
          </p:cNvPr>
          <p:cNvSpPr/>
          <p:nvPr/>
        </p:nvSpPr>
        <p:spPr bwMode="auto">
          <a:xfrm>
            <a:off x="2627784" y="1959490"/>
            <a:ext cx="4536504" cy="18315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FEA00-48D1-853B-0097-30FFC1229190}"/>
              </a:ext>
            </a:extLst>
          </p:cNvPr>
          <p:cNvSpPr txBox="1"/>
          <p:nvPr/>
        </p:nvSpPr>
        <p:spPr>
          <a:xfrm>
            <a:off x="7020272" y="1887177"/>
            <a:ext cx="77667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추가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21235152"/>
      </p:ext>
    </p:extLst>
  </p:cSld>
  <p:clrMapOvr>
    <a:masterClrMapping/>
  </p:clrMapOvr>
</p:sld>
</file>

<file path=ppt/theme/theme1.xml><?xml version="1.0" encoding="utf-8"?>
<a:theme xmlns:a="http://schemas.openxmlformats.org/drawingml/2006/main" name="icn디자인">
  <a:themeElements>
    <a:clrScheme name="icn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cn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rgbClr val="FF0000"/>
          </a:solidFill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noFill/>
        <a:ln w="41275" cap="flat" cmpd="sng" algn="ctr">
          <a:solidFill>
            <a:srgbClr val="FF0000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icn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29422</TotalTime>
  <Words>387</Words>
  <Application>Microsoft Office PowerPoint</Application>
  <PresentationFormat>화면 슬라이드 쇼(4:3)</PresentationFormat>
  <Paragraphs>74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굴림</vt:lpstr>
      <vt:lpstr>맑은 고딕</vt:lpstr>
      <vt:lpstr>휴먼둥근헤드라인</vt:lpstr>
      <vt:lpstr>Arial</vt:lpstr>
      <vt:lpstr>Wingdings</vt:lpstr>
      <vt:lpstr>icn디자인</vt:lpstr>
      <vt:lpstr>웹소켓을 이용한 다국어  실시간 채팅 만들기</vt:lpstr>
      <vt:lpstr>다국어 실시간 채팅 만들기 (1)</vt:lpstr>
      <vt:lpstr>다국어 실시간 채팅 만들기 (2)</vt:lpstr>
      <vt:lpstr>다국어 실시간 채팅 만들기 (3)</vt:lpstr>
      <vt:lpstr>DTO 수정</vt:lpstr>
      <vt:lpstr>WebSoketConfig 수정</vt:lpstr>
      <vt:lpstr>WebSoketConfig 전체 소스 (1)</vt:lpstr>
      <vt:lpstr>WebSoketConfig 전체 소스 (2)</vt:lpstr>
      <vt:lpstr>WebSoketConfig 전체 소스 (3)</vt:lpstr>
      <vt:lpstr>ChatHandler 수정</vt:lpstr>
      <vt:lpstr>ChatHandler 전체 소스(1)</vt:lpstr>
      <vt:lpstr>ChatHandler 전체 소스(2)</vt:lpstr>
      <vt:lpstr>ChatHandler 전체 소스(3)</vt:lpstr>
      <vt:lpstr>ChatHandler 전체 소스(4)</vt:lpstr>
      <vt:lpstr>ChatHandler 전체 소스(5)</vt:lpstr>
      <vt:lpstr>Controller 생성 (1)</vt:lpstr>
      <vt:lpstr>Controller 생성 (2)</vt:lpstr>
      <vt:lpstr>Controller 생성 (3)</vt:lpstr>
      <vt:lpstr>JSP 구현 (1)</vt:lpstr>
      <vt:lpstr>Intro.jsp 구현 (1)</vt:lpstr>
      <vt:lpstr>Intro.jsp 구현 (2)</vt:lpstr>
      <vt:lpstr>Intro.jsp 구현 (3)</vt:lpstr>
      <vt:lpstr>Intro.jsp 구현 (4)</vt:lpstr>
      <vt:lpstr>실시간 채팅 만들기 – 실행</vt:lpstr>
      <vt:lpstr>chatroom.jsp 구현 (1)</vt:lpstr>
      <vt:lpstr>chatroom.jsp 구현 (2)</vt:lpstr>
      <vt:lpstr>chatroom.jsp 구현 (3)</vt:lpstr>
      <vt:lpstr>chatroom.jsp 구현 (4)</vt:lpstr>
      <vt:lpstr>chatroom.jsp 구현 (5)</vt:lpstr>
      <vt:lpstr>chatroom.jsp 구현 (6)</vt:lpstr>
      <vt:lpstr>chatroom.jsp 구현 (7)</vt:lpstr>
      <vt:lpstr>chatroom.jsp 구현 (8)</vt:lpstr>
      <vt:lpstr>실행</vt:lpstr>
      <vt:lpstr>Q&amp;A </vt:lpstr>
    </vt:vector>
  </TitlesOfParts>
  <Company>FINAL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이협건</cp:lastModifiedBy>
  <cp:revision>2153</cp:revision>
  <dcterms:created xsi:type="dcterms:W3CDTF">2008-05-14T14:35:49Z</dcterms:created>
  <dcterms:modified xsi:type="dcterms:W3CDTF">2023-03-08T04:53:00Z</dcterms:modified>
</cp:coreProperties>
</file>