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456" r:id="rId3"/>
    <p:sldId id="458" r:id="rId4"/>
    <p:sldId id="457" r:id="rId5"/>
    <p:sldId id="447" r:id="rId6"/>
    <p:sldId id="448" r:id="rId7"/>
    <p:sldId id="450" r:id="rId8"/>
    <p:sldId id="453" r:id="rId9"/>
    <p:sldId id="461" r:id="rId10"/>
    <p:sldId id="484" r:id="rId11"/>
    <p:sldId id="459" r:id="rId12"/>
    <p:sldId id="463" r:id="rId13"/>
    <p:sldId id="482" r:id="rId14"/>
    <p:sldId id="464" r:id="rId15"/>
    <p:sldId id="465" r:id="rId16"/>
    <p:sldId id="483" r:id="rId17"/>
    <p:sldId id="454" r:id="rId18"/>
    <p:sldId id="455" r:id="rId19"/>
    <p:sldId id="467" r:id="rId20"/>
    <p:sldId id="485" r:id="rId21"/>
    <p:sldId id="468" r:id="rId22"/>
    <p:sldId id="486" r:id="rId23"/>
    <p:sldId id="479" r:id="rId24"/>
    <p:sldId id="473" r:id="rId25"/>
    <p:sldId id="487" r:id="rId26"/>
    <p:sldId id="265" r:id="rId27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3300"/>
    <a:srgbClr val="0000FF"/>
    <a:srgbClr val="FF9999"/>
    <a:srgbClr val="FF0000"/>
    <a:srgbClr val="C0C0C0"/>
    <a:srgbClr val="FF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7" autoAdjust="0"/>
    <p:restoredTop sz="86298" autoAdjust="0"/>
  </p:normalViewPr>
  <p:slideViewPr>
    <p:cSldViewPr>
      <p:cViewPr varScale="1">
        <p:scale>
          <a:sx n="136" d="100"/>
          <a:sy n="136" d="100"/>
        </p:scale>
        <p:origin x="2190" y="126"/>
      </p:cViewPr>
      <p:guideLst>
        <p:guide orient="horz" pos="2795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2023-01-30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2023-01-30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메일 발송하기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메일발송</a:t>
            </a:r>
            <a:r>
              <a:rPr lang="en-US" altLang="ko-KR" dirty="0"/>
              <a:t>- Mapper</a:t>
            </a:r>
            <a:r>
              <a:rPr lang="ko-KR" altLang="en-US" dirty="0"/>
              <a:t> 구현 안함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A2853-8AA8-2EA7-351F-9442C9E9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등 </a:t>
            </a:r>
            <a:r>
              <a:rPr lang="en-US" altLang="ko-KR" dirty="0"/>
              <a:t>DB</a:t>
            </a:r>
            <a:r>
              <a:rPr lang="ko-KR" altLang="en-US" dirty="0"/>
              <a:t>를 사용하지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Mapper</a:t>
            </a:r>
            <a:r>
              <a:rPr lang="ko-KR" altLang="en-US" dirty="0"/>
              <a:t>는 사용하지 않기 때문에 만들지 않음</a:t>
            </a:r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FE2A51E7-FDB6-2BBC-218E-B2BA3DDB4FDB}"/>
              </a:ext>
            </a:extLst>
          </p:cNvPr>
          <p:cNvSpPr/>
          <p:nvPr/>
        </p:nvSpPr>
        <p:spPr bwMode="auto">
          <a:xfrm>
            <a:off x="35496" y="116632"/>
            <a:ext cx="504056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23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-Service– </a:t>
            </a:r>
            <a:r>
              <a:rPr lang="ko-KR" altLang="en-US" dirty="0"/>
              <a:t>인터페이스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DD8DA-F82D-9E62-9339-D93DE688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ko-KR" altLang="en-US" dirty="0"/>
              <a:t>메일 발송 기능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846F23-D087-FCF8-C689-4AE74D52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99" y="2276873"/>
            <a:ext cx="1533934" cy="43591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EAB50B-DF1D-9820-896A-16D7DB0C376E}"/>
              </a:ext>
            </a:extLst>
          </p:cNvPr>
          <p:cNvSpPr/>
          <p:nvPr/>
        </p:nvSpPr>
        <p:spPr bwMode="auto">
          <a:xfrm>
            <a:off x="524558" y="5215132"/>
            <a:ext cx="1527409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0947CCC-0A41-D78E-4111-EBED5F1A2B6F}"/>
              </a:ext>
            </a:extLst>
          </p:cNvPr>
          <p:cNvSpPr/>
          <p:nvPr/>
        </p:nvSpPr>
        <p:spPr bwMode="auto">
          <a:xfrm>
            <a:off x="2072822" y="5251136"/>
            <a:ext cx="64807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DE7264-04B4-584C-291A-08361006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351537"/>
            <a:ext cx="3000375" cy="2305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7054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-Service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4186808" cy="2289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221088"/>
            <a:ext cx="4495800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 bwMode="auto">
          <a:xfrm>
            <a:off x="6012160" y="5445224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 rot="18251248">
            <a:off x="5555084" y="2611350"/>
            <a:ext cx="360040" cy="34380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 flipH="1">
            <a:off x="2411760" y="4437063"/>
            <a:ext cx="2520280" cy="1800249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직선 연결선 15"/>
          <p:cNvCxnSpPr/>
          <p:nvPr/>
        </p:nvCxnSpPr>
        <p:spPr bwMode="auto">
          <a:xfrm>
            <a:off x="2843808" y="4437063"/>
            <a:ext cx="2664296" cy="201371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716016" y="2240688"/>
            <a:ext cx="417646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Service</a:t>
            </a:r>
            <a:r>
              <a:rPr lang="ko-KR" altLang="en-US" sz="1800" dirty="0"/>
              <a:t>에서 최종 에러를 처리할 것이기 때문에 예외처리를 넣지 않음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8643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메일발송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application.properties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5921442D-DC41-AF50-59CC-CB6225BA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메일 발송 주요 정보 설정</a:t>
            </a:r>
            <a:endParaRPr lang="en-US" altLang="ko-KR" dirty="0"/>
          </a:p>
          <a:p>
            <a:pPr lvl="1"/>
            <a:r>
              <a:rPr lang="ko-KR" altLang="en-US" dirty="0"/>
              <a:t>메일 발송을 위한 네이버 계정</a:t>
            </a:r>
            <a:endParaRPr lang="en-US" altLang="ko-KR" dirty="0"/>
          </a:p>
          <a:p>
            <a:pPr lvl="1"/>
            <a:r>
              <a:rPr lang="en-US" altLang="ko-KR" dirty="0"/>
              <a:t>SMTP</a:t>
            </a:r>
            <a:r>
              <a:rPr lang="ko-KR" altLang="en-US" dirty="0"/>
              <a:t> 서버 </a:t>
            </a:r>
            <a:r>
              <a:rPr lang="en-US" altLang="ko-KR" dirty="0"/>
              <a:t>: smtp .naver.com</a:t>
            </a:r>
          </a:p>
          <a:p>
            <a:pPr lvl="1"/>
            <a:r>
              <a:rPr lang="en-US" altLang="ko-KR" dirty="0"/>
              <a:t>SMTP</a:t>
            </a:r>
            <a:r>
              <a:rPr lang="ko-KR" altLang="en-US" dirty="0"/>
              <a:t> 서버 포트 </a:t>
            </a:r>
            <a:r>
              <a:rPr lang="en-US" altLang="ko-KR" dirty="0"/>
              <a:t>: 465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7EC27B-6A90-94C7-41EF-ECF70AA2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86" y="3224361"/>
            <a:ext cx="2333625" cy="3228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BE48D8-49EF-CF52-20DC-6369A3483D0A}"/>
              </a:ext>
            </a:extLst>
          </p:cNvPr>
          <p:cNvSpPr/>
          <p:nvPr/>
        </p:nvSpPr>
        <p:spPr bwMode="auto">
          <a:xfrm>
            <a:off x="457200" y="5859736"/>
            <a:ext cx="231460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오른쪽 화살표 7">
            <a:extLst>
              <a:ext uri="{FF2B5EF4-FFF2-40B4-BE49-F238E27FC236}">
                <a16:creationId xmlns:a16="http://schemas.microsoft.com/office/drawing/2014/main" id="{621865C8-5E72-4282-0E7D-AB85059E8CEF}"/>
              </a:ext>
            </a:extLst>
          </p:cNvPr>
          <p:cNvSpPr/>
          <p:nvPr/>
        </p:nvSpPr>
        <p:spPr bwMode="auto">
          <a:xfrm>
            <a:off x="2789511" y="5859736"/>
            <a:ext cx="486345" cy="2520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29EB7F-7135-181C-78B7-D57322EFA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681561"/>
            <a:ext cx="5105400" cy="2771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1B6810-37A4-389E-8EBC-E6E616D9D257}"/>
              </a:ext>
            </a:extLst>
          </p:cNvPr>
          <p:cNvSpPr/>
          <p:nvPr/>
        </p:nvSpPr>
        <p:spPr bwMode="auto">
          <a:xfrm>
            <a:off x="3581400" y="3933056"/>
            <a:ext cx="5105400" cy="50400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EFF124-69B3-9F51-3B6D-06859E29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931" y="2709809"/>
            <a:ext cx="3433911" cy="827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B198D3D-E000-D154-5301-4923F78A7E2E}"/>
              </a:ext>
            </a:extLst>
          </p:cNvPr>
          <p:cNvSpPr/>
          <p:nvPr/>
        </p:nvSpPr>
        <p:spPr bwMode="auto">
          <a:xfrm>
            <a:off x="6228184" y="3537099"/>
            <a:ext cx="360040" cy="3959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10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-Service-</a:t>
            </a:r>
            <a:r>
              <a:rPr lang="ko-KR" altLang="en-US" dirty="0"/>
              <a:t>자바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DEBC22-D00B-EAEC-92B6-C4CE89D6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84384"/>
            <a:ext cx="1936819" cy="5504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FEE701-910C-D39A-C154-961097283AA9}"/>
              </a:ext>
            </a:extLst>
          </p:cNvPr>
          <p:cNvSpPr/>
          <p:nvPr/>
        </p:nvSpPr>
        <p:spPr bwMode="auto">
          <a:xfrm>
            <a:off x="899592" y="3140968"/>
            <a:ext cx="1527409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DF05329-DB4A-7CAA-92FC-1A2AF54C7463}"/>
              </a:ext>
            </a:extLst>
          </p:cNvPr>
          <p:cNvSpPr/>
          <p:nvPr/>
        </p:nvSpPr>
        <p:spPr bwMode="auto">
          <a:xfrm>
            <a:off x="2447856" y="3176972"/>
            <a:ext cx="39595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8C90C5-4E77-8AD6-2B40-595ECFD5A9D1}"/>
              </a:ext>
            </a:extLst>
          </p:cNvPr>
          <p:cNvSpPr/>
          <p:nvPr/>
        </p:nvSpPr>
        <p:spPr bwMode="auto">
          <a:xfrm>
            <a:off x="899592" y="4899301"/>
            <a:ext cx="1527409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9FA52E96-1D61-785C-2670-2BC0EB5ECEFE}"/>
              </a:ext>
            </a:extLst>
          </p:cNvPr>
          <p:cNvSpPr/>
          <p:nvPr/>
        </p:nvSpPr>
        <p:spPr bwMode="auto">
          <a:xfrm>
            <a:off x="1331640" y="3429000"/>
            <a:ext cx="367661" cy="147030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D07C297-C620-10BB-956C-8F3FA3E0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10" y="1188455"/>
            <a:ext cx="4743450" cy="5495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0CE94D-A1DD-3C0B-AF4D-07F8DAFA3EEA}"/>
              </a:ext>
            </a:extLst>
          </p:cNvPr>
          <p:cNvSpPr/>
          <p:nvPr/>
        </p:nvSpPr>
        <p:spPr bwMode="auto">
          <a:xfrm>
            <a:off x="3333796" y="6055376"/>
            <a:ext cx="3096344" cy="6139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44ECD06-598F-DF99-9F61-2B332EAF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67" y="4005064"/>
            <a:ext cx="3154313" cy="7939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7191935A-CF77-CB0D-4170-DCAAB44DA09B}"/>
              </a:ext>
            </a:extLst>
          </p:cNvPr>
          <p:cNvSpPr/>
          <p:nvPr/>
        </p:nvSpPr>
        <p:spPr bwMode="auto">
          <a:xfrm rot="2092876">
            <a:off x="7031171" y="4682022"/>
            <a:ext cx="216024" cy="184293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FB47AC-B554-4C24-30C3-A80138EBD8BA}"/>
              </a:ext>
            </a:extLst>
          </p:cNvPr>
          <p:cNvSpPr/>
          <p:nvPr/>
        </p:nvSpPr>
        <p:spPr bwMode="auto">
          <a:xfrm>
            <a:off x="5422028" y="4562193"/>
            <a:ext cx="3240360" cy="26226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99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-Service-</a:t>
            </a:r>
            <a:r>
              <a:rPr lang="ko-KR" altLang="en-US" dirty="0"/>
              <a:t>자바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A96AE5-0EE1-0204-7B8B-F39715676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7"/>
          <a:stretch/>
        </p:blipFill>
        <p:spPr>
          <a:xfrm>
            <a:off x="457200" y="1268760"/>
            <a:ext cx="8198104" cy="4320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AD8570-1C0D-BAE6-8DA4-A808F820BD22}"/>
              </a:ext>
            </a:extLst>
          </p:cNvPr>
          <p:cNvSpPr/>
          <p:nvPr/>
        </p:nvSpPr>
        <p:spPr bwMode="auto">
          <a:xfrm>
            <a:off x="755576" y="4005064"/>
            <a:ext cx="4824536" cy="158417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5D37A-9DDE-8EFB-F1F9-0C4F51F08303}"/>
              </a:ext>
            </a:extLst>
          </p:cNvPr>
          <p:cNvSpPr txBox="1"/>
          <p:nvPr/>
        </p:nvSpPr>
        <p:spPr>
          <a:xfrm>
            <a:off x="4427984" y="5085184"/>
            <a:ext cx="3240360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메일 발송을 위한 정보들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4294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-Service-</a:t>
            </a:r>
            <a:r>
              <a:rPr lang="ko-KR" altLang="en-US" dirty="0"/>
              <a:t>자바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C0C8B6-C606-8C1E-3D88-829326F8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0" y="1334690"/>
            <a:ext cx="8229600" cy="4983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5E8AFE-8B2D-5426-CEEA-D6F41391AE9F}"/>
              </a:ext>
            </a:extLst>
          </p:cNvPr>
          <p:cNvSpPr/>
          <p:nvPr/>
        </p:nvSpPr>
        <p:spPr bwMode="auto">
          <a:xfrm>
            <a:off x="1187624" y="2780928"/>
            <a:ext cx="4392488" cy="144016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570DB-CCE2-DA63-3D4F-7D21DDEB6860}"/>
              </a:ext>
            </a:extLst>
          </p:cNvPr>
          <p:cNvSpPr txBox="1"/>
          <p:nvPr/>
        </p:nvSpPr>
        <p:spPr>
          <a:xfrm>
            <a:off x="3707904" y="3826430"/>
            <a:ext cx="4536504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메일 발송을 위한 정보들 설정 및 메일 발송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6846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-Controller </a:t>
            </a:r>
            <a:r>
              <a:rPr lang="ko-KR" altLang="en-US" dirty="0"/>
              <a:t>구현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9" name="내용 개체 틀 14">
            <a:extLst>
              <a:ext uri="{FF2B5EF4-FFF2-40B4-BE49-F238E27FC236}">
                <a16:creationId xmlns:a16="http://schemas.microsoft.com/office/drawing/2014/main" id="{BDF19A6B-D40A-8F55-1D63-8096D28A6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ko-KR" altLang="en-US" dirty="0"/>
              <a:t>받는 사람</a:t>
            </a:r>
            <a:r>
              <a:rPr lang="en-US" altLang="ko-KR" dirty="0"/>
              <a:t>, </a:t>
            </a:r>
            <a:r>
              <a:rPr lang="ko-KR" altLang="en-US" dirty="0"/>
              <a:t>메일 제목</a:t>
            </a:r>
            <a:r>
              <a:rPr lang="en-US" altLang="ko-KR" dirty="0"/>
              <a:t>, </a:t>
            </a:r>
            <a:r>
              <a:rPr lang="ko-KR" altLang="en-US" dirty="0"/>
              <a:t>내용을 파라미터로 받아 </a:t>
            </a:r>
            <a:br>
              <a:rPr lang="en-US" altLang="ko-KR" dirty="0"/>
            </a:br>
            <a:r>
              <a:rPr lang="ko-KR" altLang="en-US" dirty="0" err="1"/>
              <a:t>메일발송하는</a:t>
            </a:r>
            <a:r>
              <a:rPr lang="ko-KR" altLang="en-US" dirty="0"/>
              <a:t> 기능인 서비스를 호출함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92891-18A7-4F96-3286-5F020FEB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2" y="2644105"/>
            <a:ext cx="1685925" cy="3305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55E1DF-2F03-3392-874E-242BB82065C4}"/>
              </a:ext>
            </a:extLst>
          </p:cNvPr>
          <p:cNvSpPr/>
          <p:nvPr/>
        </p:nvSpPr>
        <p:spPr bwMode="auto">
          <a:xfrm>
            <a:off x="446442" y="3796233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38FCB65-D1C5-C53F-C458-3A28363E89B1}"/>
              </a:ext>
            </a:extLst>
          </p:cNvPr>
          <p:cNvSpPr/>
          <p:nvPr/>
        </p:nvSpPr>
        <p:spPr bwMode="auto">
          <a:xfrm>
            <a:off x="2123974" y="3796233"/>
            <a:ext cx="482708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42BB96-A499-49F1-0BDC-381B6964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081" y="2655614"/>
            <a:ext cx="4621223" cy="40825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847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-Controller </a:t>
            </a:r>
            <a:r>
              <a:rPr lang="ko-KR" altLang="en-US" dirty="0"/>
              <a:t>구현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9F7E4F-CDED-BC65-D884-DFC59D23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147248" cy="24127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412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-Controller </a:t>
            </a:r>
            <a:r>
              <a:rPr lang="ko-KR" altLang="en-US" dirty="0"/>
              <a:t>구현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0C90C7-4617-242A-4A74-7B4F2F9F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4183" cy="5112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8827-6C7D-8990-CAE5-1CA78809B72A}"/>
              </a:ext>
            </a:extLst>
          </p:cNvPr>
          <p:cNvSpPr/>
          <p:nvPr/>
        </p:nvSpPr>
        <p:spPr bwMode="auto">
          <a:xfrm>
            <a:off x="683568" y="3717032"/>
            <a:ext cx="5832648" cy="93610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2AA7F-B4EE-D3A3-AC92-208FF05A7802}"/>
              </a:ext>
            </a:extLst>
          </p:cNvPr>
          <p:cNvSpPr txBox="1"/>
          <p:nvPr/>
        </p:nvSpPr>
        <p:spPr>
          <a:xfrm>
            <a:off x="6181886" y="4021193"/>
            <a:ext cx="1846498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받은 정보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5436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발송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메일발송</a:t>
            </a:r>
            <a:r>
              <a:rPr lang="ko-KR" altLang="en-US" dirty="0"/>
              <a:t> 기능 구현은 반드시 보내는 사람에 대한 정보가 존재해야만 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보내는 사람이 없으면 </a:t>
            </a:r>
            <a:r>
              <a:rPr lang="ko-KR" altLang="en-US" dirty="0" err="1"/>
              <a:t>스팸메일임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자신의 네이버 계정을 통해 메일 발송하는 것으로 </a:t>
            </a:r>
            <a:br>
              <a:rPr lang="en-US" altLang="ko-KR" dirty="0"/>
            </a:br>
            <a:r>
              <a:rPr lang="ko-KR" altLang="en-US" dirty="0"/>
              <a:t>프로그래밍 구현</a:t>
            </a:r>
          </a:p>
        </p:txBody>
      </p:sp>
    </p:spTree>
    <p:extLst>
      <p:ext uri="{BB962C8B-B14F-4D97-AF65-F5344CB8AC3E}">
        <p14:creationId xmlns:p14="http://schemas.microsoft.com/office/powerpoint/2010/main" val="3377465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-Controller </a:t>
            </a:r>
            <a:r>
              <a:rPr lang="ko-KR" altLang="en-US" dirty="0"/>
              <a:t>구현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E3267F-1C26-A2CF-846D-078778E5E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54465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197AAF-B924-CF50-77A2-0ECB79321426}"/>
              </a:ext>
            </a:extLst>
          </p:cNvPr>
          <p:cNvSpPr/>
          <p:nvPr/>
        </p:nvSpPr>
        <p:spPr bwMode="auto">
          <a:xfrm>
            <a:off x="971600" y="2708920"/>
            <a:ext cx="3600400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71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-JSP </a:t>
            </a:r>
            <a:r>
              <a:rPr lang="ko-KR" altLang="en-US" dirty="0"/>
              <a:t>구현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739F68A-4D50-485A-D5F1-05E8D526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WEB-INF/view/mail</a:t>
            </a:r>
            <a:r>
              <a:rPr lang="ko-KR" altLang="en-US" dirty="0"/>
              <a:t> 폴더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094C5-18C6-8833-B7DD-63A0BD51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7" y="1723225"/>
            <a:ext cx="1752600" cy="2409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F3BD4C-BB20-13BA-672E-49A8BF2600CD}"/>
              </a:ext>
            </a:extLst>
          </p:cNvPr>
          <p:cNvSpPr/>
          <p:nvPr/>
        </p:nvSpPr>
        <p:spPr bwMode="auto">
          <a:xfrm>
            <a:off x="885524" y="2780928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4BF6919-A2A3-538D-28AD-C069367ECEC4}"/>
              </a:ext>
            </a:extLst>
          </p:cNvPr>
          <p:cNvSpPr/>
          <p:nvPr/>
        </p:nvSpPr>
        <p:spPr bwMode="auto">
          <a:xfrm>
            <a:off x="2273842" y="2816932"/>
            <a:ext cx="39595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E64468-70FE-B9F2-8F7E-F558F315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861" y="1723225"/>
            <a:ext cx="5904630" cy="39048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003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-JSP </a:t>
            </a:r>
            <a:r>
              <a:rPr lang="ko-KR" altLang="en-US" dirty="0"/>
              <a:t>구현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634F50-7E98-AE70-92E3-899E663D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2443"/>
            <a:ext cx="7355160" cy="5506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543CA3-83CB-7B75-7189-486F4C9959E0}"/>
              </a:ext>
            </a:extLst>
          </p:cNvPr>
          <p:cNvSpPr/>
          <p:nvPr/>
        </p:nvSpPr>
        <p:spPr bwMode="auto">
          <a:xfrm>
            <a:off x="1403648" y="3645024"/>
            <a:ext cx="5688632" cy="21602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3EC57CD-5801-AA38-9EE8-DC0FA9F3B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5277160"/>
            <a:ext cx="5048250" cy="1000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B8721-669E-1334-86A1-A42A7BEBB733}"/>
              </a:ext>
            </a:extLst>
          </p:cNvPr>
          <p:cNvSpPr txBox="1"/>
          <p:nvPr/>
        </p:nvSpPr>
        <p:spPr>
          <a:xfrm>
            <a:off x="5292080" y="6121137"/>
            <a:ext cx="2304256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Ajax </a:t>
            </a:r>
            <a:r>
              <a:rPr lang="ko-KR" altLang="en-US" sz="1800" dirty="0"/>
              <a:t>전송 결과 예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0697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-JSP </a:t>
            </a:r>
            <a:r>
              <a:rPr lang="ko-KR" altLang="en-US" dirty="0"/>
              <a:t>구현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39B760-4563-9484-1EFF-F512268A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2330"/>
            <a:ext cx="7643192" cy="5572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6810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메일발송</a:t>
            </a:r>
            <a:r>
              <a:rPr lang="en-US" altLang="ko-KR" dirty="0"/>
              <a:t>-</a:t>
            </a:r>
            <a:r>
              <a:rPr lang="ko-KR" altLang="en-US" dirty="0"/>
              <a:t>실행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0FBD5-4219-6897-2ACA-7820F0E2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2625"/>
            <a:ext cx="6680529" cy="5382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F2429-1101-DFBB-4474-EE117E0AE4D2}"/>
              </a:ext>
            </a:extLst>
          </p:cNvPr>
          <p:cNvSpPr txBox="1"/>
          <p:nvPr/>
        </p:nvSpPr>
        <p:spPr>
          <a:xfrm>
            <a:off x="1043608" y="6021288"/>
            <a:ext cx="6534472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http://localhost:11000/mail/mailForm</a:t>
            </a:r>
          </a:p>
        </p:txBody>
      </p:sp>
    </p:spTree>
    <p:extLst>
      <p:ext uri="{BB962C8B-B14F-4D97-AF65-F5344CB8AC3E}">
        <p14:creationId xmlns:p14="http://schemas.microsoft.com/office/powerpoint/2010/main" val="164531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메일발송</a:t>
            </a:r>
            <a:r>
              <a:rPr lang="en-US" altLang="ko-KR" dirty="0"/>
              <a:t>-</a:t>
            </a:r>
            <a:r>
              <a:rPr lang="ko-KR" altLang="en-US" dirty="0"/>
              <a:t>실행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E9AD70-796D-CED2-8B2A-22D32D01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받은 메일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C236EB-8CA7-1932-DAF5-6FB0B682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3" y="1803241"/>
            <a:ext cx="8202067" cy="299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53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보내는 사람 설정을 위한 네이버 계정 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503971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539552" y="5445224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12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보내는 사람 설정을 위한 네이버 계정 설정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D7008-BD4E-77B1-4E99-B402DA17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[pop3/smtp] </a:t>
            </a:r>
            <a:r>
              <a:rPr lang="ko-KR" altLang="en-US" dirty="0"/>
              <a:t>탭에서 </a:t>
            </a:r>
            <a:r>
              <a:rPr lang="en-US" altLang="ko-KR" dirty="0"/>
              <a:t>[</a:t>
            </a:r>
            <a:r>
              <a:rPr lang="ko-KR" altLang="en-US" dirty="0"/>
              <a:t>사용함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6E6E3B-E05B-64BA-4C0C-84ED3180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6516216" cy="45816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D9F8DE-FB64-7FB5-935B-1D4D64BE9B1E}"/>
              </a:ext>
            </a:extLst>
          </p:cNvPr>
          <p:cNvSpPr/>
          <p:nvPr/>
        </p:nvSpPr>
        <p:spPr bwMode="auto">
          <a:xfrm>
            <a:off x="2051720" y="2348046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A4491A-E2D5-7A2F-175D-51AD5C6A955A}"/>
              </a:ext>
            </a:extLst>
          </p:cNvPr>
          <p:cNvSpPr/>
          <p:nvPr/>
        </p:nvSpPr>
        <p:spPr bwMode="auto">
          <a:xfrm>
            <a:off x="539552" y="270892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303FE-22EB-0245-E43D-FFFFE2754855}"/>
              </a:ext>
            </a:extLst>
          </p:cNvPr>
          <p:cNvSpPr/>
          <p:nvPr/>
        </p:nvSpPr>
        <p:spPr bwMode="auto">
          <a:xfrm>
            <a:off x="1767737" y="3724012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5BBA69-F493-9197-532A-239BC749ADEC}"/>
              </a:ext>
            </a:extLst>
          </p:cNvPr>
          <p:cNvSpPr/>
          <p:nvPr/>
        </p:nvSpPr>
        <p:spPr bwMode="auto">
          <a:xfrm>
            <a:off x="468312" y="5589239"/>
            <a:ext cx="5760640" cy="75548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아래쪽 화살표 13">
            <a:extLst>
              <a:ext uri="{FF2B5EF4-FFF2-40B4-BE49-F238E27FC236}">
                <a16:creationId xmlns:a16="http://schemas.microsoft.com/office/drawing/2014/main" id="{29F342E1-DF6C-4018-236A-8B79FD480116}"/>
              </a:ext>
            </a:extLst>
          </p:cNvPr>
          <p:cNvSpPr/>
          <p:nvPr/>
        </p:nvSpPr>
        <p:spPr bwMode="auto">
          <a:xfrm rot="3115091">
            <a:off x="1698782" y="2427689"/>
            <a:ext cx="129811" cy="5624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아래쪽 화살표 14">
            <a:extLst>
              <a:ext uri="{FF2B5EF4-FFF2-40B4-BE49-F238E27FC236}">
                <a16:creationId xmlns:a16="http://schemas.microsoft.com/office/drawing/2014/main" id="{112899A9-4ADF-8CE7-014B-1947614C64DF}"/>
              </a:ext>
            </a:extLst>
          </p:cNvPr>
          <p:cNvSpPr/>
          <p:nvPr/>
        </p:nvSpPr>
        <p:spPr bwMode="auto">
          <a:xfrm rot="18833475">
            <a:off x="1517983" y="2847632"/>
            <a:ext cx="204410" cy="10009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CDA610-8948-E495-ADED-501CB822E1D5}"/>
              </a:ext>
            </a:extLst>
          </p:cNvPr>
          <p:cNvSpPr txBox="1"/>
          <p:nvPr/>
        </p:nvSpPr>
        <p:spPr>
          <a:xfrm>
            <a:off x="3928797" y="4723341"/>
            <a:ext cx="4459627" cy="6047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메일 발송 서버 호스트 </a:t>
            </a:r>
            <a:r>
              <a:rPr lang="en-US" altLang="ko-KR" sz="1800" dirty="0"/>
              <a:t>: smtp.naver.com</a:t>
            </a:r>
          </a:p>
          <a:p>
            <a:r>
              <a:rPr lang="ko-KR" altLang="en-US" sz="1800" dirty="0"/>
              <a:t>포트 </a:t>
            </a:r>
            <a:r>
              <a:rPr lang="en-US" altLang="ko-KR" sz="1800" dirty="0"/>
              <a:t>: 465</a:t>
            </a:r>
          </a:p>
        </p:txBody>
      </p:sp>
      <p:sp>
        <p:nvSpPr>
          <p:cNvPr id="22" name="폭발 1 15">
            <a:extLst>
              <a:ext uri="{FF2B5EF4-FFF2-40B4-BE49-F238E27FC236}">
                <a16:creationId xmlns:a16="http://schemas.microsoft.com/office/drawing/2014/main" id="{3CA9B448-4367-F65F-D91A-BDBEE74C9244}"/>
              </a:ext>
            </a:extLst>
          </p:cNvPr>
          <p:cNvSpPr/>
          <p:nvPr/>
        </p:nvSpPr>
        <p:spPr bwMode="auto">
          <a:xfrm>
            <a:off x="180544" y="4693694"/>
            <a:ext cx="1008112" cy="100811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57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발송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메일 발송 기능을 구현하기 위해서는 자바 자체 기능이 </a:t>
            </a:r>
            <a:br>
              <a:rPr lang="en-US" altLang="ko-KR" dirty="0"/>
            </a:br>
            <a:r>
              <a:rPr lang="ko-KR" altLang="en-US" dirty="0"/>
              <a:t>아닌 외부에서 만든 자바 라이브러리를 사용해야함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Spring Boot</a:t>
            </a:r>
            <a:r>
              <a:rPr lang="ko-KR" altLang="en-US" dirty="0"/>
              <a:t>에 통합된 </a:t>
            </a:r>
            <a:r>
              <a:rPr lang="en-US" altLang="ko-KR" dirty="0" err="1"/>
              <a:t>Javax.mail</a:t>
            </a:r>
            <a:r>
              <a:rPr lang="en-US" altLang="ko-KR" dirty="0"/>
              <a:t> </a:t>
            </a:r>
            <a:r>
              <a:rPr lang="ko-KR" altLang="en-US" dirty="0"/>
              <a:t>외부 자바 라이브러리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220D4B-85AF-7D5D-90E6-A0AF0EFD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12976"/>
            <a:ext cx="4838700" cy="1362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088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메일발송을</a:t>
            </a:r>
            <a:r>
              <a:rPr lang="ko-KR" altLang="en-US" dirty="0"/>
              <a:t> 위한 자바 라이브러리 추가하기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메이븐</a:t>
            </a:r>
            <a:r>
              <a:rPr lang="ko-KR" altLang="en-US" dirty="0"/>
              <a:t> 프로젝트를 활용하여 추가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 err="1"/>
              <a:t>메이븐은</a:t>
            </a:r>
            <a:r>
              <a:rPr lang="ko-KR" altLang="en-US" dirty="0"/>
              <a:t> 외부 자바라이브러리 관리 및 소스 배포를 위해 사용되는 프로젝트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pom.xml </a:t>
            </a:r>
            <a:r>
              <a:rPr lang="ko-KR" altLang="en-US" dirty="0"/>
              <a:t>파일을 통해 외부 자바라이브러리 및 소스 배포 관리를 함</a:t>
            </a:r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98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메일발송을 위한 자바 라이브러리 추가하기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16D571-1F47-C6A6-32E7-40536874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 지원 메일 라이브러리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B0FA75-04F7-8C12-CDA1-0D572910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87" y="3122662"/>
            <a:ext cx="4943475" cy="1314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076820-39C7-5C1E-E711-514206DE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52" y="1960612"/>
            <a:ext cx="1571625" cy="2476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C54357-32A2-E43A-FC7F-6E41D49C4B66}"/>
              </a:ext>
            </a:extLst>
          </p:cNvPr>
          <p:cNvSpPr/>
          <p:nvPr/>
        </p:nvSpPr>
        <p:spPr bwMode="auto">
          <a:xfrm>
            <a:off x="457200" y="3681770"/>
            <a:ext cx="1571625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6849AC9-7C5E-C85F-A08A-A175ACAD1DB4}"/>
              </a:ext>
            </a:extLst>
          </p:cNvPr>
          <p:cNvSpPr/>
          <p:nvPr/>
        </p:nvSpPr>
        <p:spPr bwMode="auto">
          <a:xfrm>
            <a:off x="2052416" y="3681770"/>
            <a:ext cx="72008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58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ko-KR" altLang="en-US" dirty="0"/>
              <a:t> 구현 </a:t>
            </a:r>
            <a:r>
              <a:rPr lang="ko-KR" altLang="en-US" dirty="0" err="1"/>
              <a:t>동작과정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352" y="1340768"/>
            <a:ext cx="4475688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http://localhost:9000/mail/sendmail</a:t>
            </a:r>
            <a:endParaRPr lang="ko-KR" altLang="en-US" sz="1800" dirty="0"/>
          </a:p>
        </p:txBody>
      </p:sp>
      <p:sp>
        <p:nvSpPr>
          <p:cNvPr id="6" name="아래쪽 화살표 5"/>
          <p:cNvSpPr/>
          <p:nvPr/>
        </p:nvSpPr>
        <p:spPr bwMode="auto">
          <a:xfrm>
            <a:off x="2514176" y="1654700"/>
            <a:ext cx="360040" cy="4781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352" y="2289822"/>
            <a:ext cx="4475688" cy="8817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&lt;Controller&gt;</a:t>
            </a:r>
          </a:p>
          <a:p>
            <a:r>
              <a:rPr lang="en-US" altLang="ko-KR" sz="1800" dirty="0" err="1"/>
              <a:t>Sendmail</a:t>
            </a:r>
            <a:r>
              <a:rPr lang="en-US" altLang="ko-KR" sz="1800" dirty="0"/>
              <a:t> </a:t>
            </a:r>
            <a:r>
              <a:rPr lang="ko-KR" altLang="en-US" sz="1800" dirty="0"/>
              <a:t>함수 호출</a:t>
            </a:r>
            <a:endParaRPr lang="en-US" altLang="ko-KR" sz="1800" dirty="0"/>
          </a:p>
          <a:p>
            <a:r>
              <a:rPr lang="ko-KR" altLang="en-US" sz="1800" dirty="0"/>
              <a:t>메일 발송을 위한 </a:t>
            </a:r>
            <a:r>
              <a:rPr lang="en-US" altLang="ko-KR" sz="1800" dirty="0"/>
              <a:t>Service </a:t>
            </a:r>
            <a:r>
              <a:rPr lang="ko-KR" altLang="en-US" sz="1800" dirty="0"/>
              <a:t>객체 호출</a:t>
            </a:r>
          </a:p>
        </p:txBody>
      </p:sp>
      <p:sp>
        <p:nvSpPr>
          <p:cNvPr id="11" name="아래쪽 화살표 10"/>
          <p:cNvSpPr/>
          <p:nvPr/>
        </p:nvSpPr>
        <p:spPr bwMode="auto">
          <a:xfrm>
            <a:off x="2514176" y="3171602"/>
            <a:ext cx="360040" cy="4781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352" y="3750991"/>
            <a:ext cx="4475688" cy="11449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&lt;Service&gt;</a:t>
            </a:r>
          </a:p>
          <a:p>
            <a:r>
              <a:rPr lang="en-US" altLang="ko-KR" sz="1800" dirty="0" err="1"/>
              <a:t>Sendmail</a:t>
            </a:r>
            <a:r>
              <a:rPr lang="en-US" altLang="ko-KR" sz="1800" dirty="0"/>
              <a:t> </a:t>
            </a:r>
            <a:r>
              <a:rPr lang="ko-KR" altLang="en-US" sz="1800" dirty="0"/>
              <a:t>함수 호출</a:t>
            </a:r>
            <a:endParaRPr lang="en-US" altLang="ko-KR" sz="1800" dirty="0"/>
          </a:p>
          <a:p>
            <a:r>
              <a:rPr lang="ko-KR" altLang="en-US" sz="1800" dirty="0"/>
              <a:t>메일 발송</a:t>
            </a:r>
            <a:endParaRPr lang="en-US" altLang="ko-KR" sz="1800" dirty="0"/>
          </a:p>
          <a:p>
            <a:r>
              <a:rPr lang="en-US" altLang="ko-KR" sz="1800" dirty="0"/>
              <a:t>Controller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메일발송</a:t>
            </a:r>
            <a:r>
              <a:rPr lang="ko-KR" altLang="en-US" sz="1800" dirty="0"/>
              <a:t> 결과 전달</a:t>
            </a:r>
            <a:endParaRPr lang="en-US" altLang="ko-KR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6352" y="5358349"/>
            <a:ext cx="4475688" cy="6047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&lt;Controller&gt;</a:t>
            </a:r>
          </a:p>
          <a:p>
            <a:r>
              <a:rPr lang="en-US" altLang="ko-KR" sz="1800" dirty="0"/>
              <a:t>JSP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메일발송</a:t>
            </a:r>
            <a:r>
              <a:rPr lang="ko-KR" altLang="en-US" sz="1800" dirty="0"/>
              <a:t> 결과 전달</a:t>
            </a:r>
            <a:endParaRPr lang="en-US" altLang="ko-KR" sz="1800" dirty="0"/>
          </a:p>
        </p:txBody>
      </p:sp>
      <p:sp>
        <p:nvSpPr>
          <p:cNvPr id="14" name="아래쪽 화살표 13"/>
          <p:cNvSpPr/>
          <p:nvPr/>
        </p:nvSpPr>
        <p:spPr bwMode="auto">
          <a:xfrm>
            <a:off x="2514176" y="4899707"/>
            <a:ext cx="360040" cy="4781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112" y="5358348"/>
            <a:ext cx="3240360" cy="8679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&lt;JSP&gt;</a:t>
            </a:r>
          </a:p>
          <a:p>
            <a:r>
              <a:rPr lang="ko-KR" altLang="en-US" sz="1800" dirty="0"/>
              <a:t>사용자에게 메일 발송 결과 </a:t>
            </a:r>
            <a:endParaRPr lang="en-US" altLang="ko-KR" sz="1800" dirty="0"/>
          </a:p>
          <a:p>
            <a:r>
              <a:rPr lang="ko-KR" altLang="en-US" sz="1800" dirty="0"/>
              <a:t>알림</a:t>
            </a:r>
            <a:endParaRPr lang="en-US" altLang="ko-KR" sz="1800" dirty="0"/>
          </a:p>
        </p:txBody>
      </p:sp>
      <p:sp>
        <p:nvSpPr>
          <p:cNvPr id="8" name="오른쪽 화살표 7"/>
          <p:cNvSpPr/>
          <p:nvPr/>
        </p:nvSpPr>
        <p:spPr bwMode="auto">
          <a:xfrm>
            <a:off x="4932040" y="5517232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73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메일발송</a:t>
            </a:r>
            <a:r>
              <a:rPr lang="en-US" altLang="ko-KR" dirty="0"/>
              <a:t>-DTO </a:t>
            </a:r>
            <a:r>
              <a:rPr lang="ko-KR" altLang="en-US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BC6737-AAF4-1DE0-4427-D6733974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9" y="1196752"/>
            <a:ext cx="1600200" cy="3619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3F2486-3899-AEA7-5FB1-3A1498B9AF70}"/>
              </a:ext>
            </a:extLst>
          </p:cNvPr>
          <p:cNvSpPr/>
          <p:nvPr/>
        </p:nvSpPr>
        <p:spPr bwMode="auto">
          <a:xfrm>
            <a:off x="827584" y="2506964"/>
            <a:ext cx="125227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C6661F9-BF28-2C35-62BD-5109B02E51CD}"/>
              </a:ext>
            </a:extLst>
          </p:cNvPr>
          <p:cNvSpPr/>
          <p:nvPr/>
        </p:nvSpPr>
        <p:spPr bwMode="auto">
          <a:xfrm>
            <a:off x="2079856" y="2499930"/>
            <a:ext cx="64807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E63F3E-97E2-6FB3-6EC2-D105BFF4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196218"/>
            <a:ext cx="3190875" cy="3571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292577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41275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8665</TotalTime>
  <Words>430</Words>
  <Application>Microsoft Office PowerPoint</Application>
  <PresentationFormat>화면 슬라이드 쇼(4:3)</PresentationFormat>
  <Paragraphs>78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맑은 고딕</vt:lpstr>
      <vt:lpstr>휴먼둥근헤드라인</vt:lpstr>
      <vt:lpstr>Arial</vt:lpstr>
      <vt:lpstr>Wingdings</vt:lpstr>
      <vt:lpstr>icn디자인</vt:lpstr>
      <vt:lpstr>메일 발송하기</vt:lpstr>
      <vt:lpstr>메일 발송</vt:lpstr>
      <vt:lpstr>보내는 사람 설정을 위한 네이버 계정 설정(1)</vt:lpstr>
      <vt:lpstr>보내는 사람 설정을 위한 네이버 계정 설정(2)</vt:lpstr>
      <vt:lpstr>메일 발송 기능 구현</vt:lpstr>
      <vt:lpstr>메일발송을 위한 자바 라이브러리 추가하기(1)</vt:lpstr>
      <vt:lpstr>메일발송을 위한 자바 라이브러리 추가하기(2)</vt:lpstr>
      <vt:lpstr>메일발송 구현 동작과정</vt:lpstr>
      <vt:lpstr>메일발송-DTO 구현</vt:lpstr>
      <vt:lpstr>메일발송- Mapper 구현 안함</vt:lpstr>
      <vt:lpstr>메일발송-Service– 인터페이스(1)</vt:lpstr>
      <vt:lpstr>메일발송-Service – 인터페이스(2)</vt:lpstr>
      <vt:lpstr>메일발송- application.properties</vt:lpstr>
      <vt:lpstr>메일발송-Service-자바(1)</vt:lpstr>
      <vt:lpstr>메일발송-Service-자바(2)</vt:lpstr>
      <vt:lpstr>메일발송-Service-자바(2)</vt:lpstr>
      <vt:lpstr>메일발송-Controller 구현(1)</vt:lpstr>
      <vt:lpstr>메일발송-Controller 구현(2)</vt:lpstr>
      <vt:lpstr>메일발송-Controller 구현(3)</vt:lpstr>
      <vt:lpstr>메일발송-Controller 구현(4)</vt:lpstr>
      <vt:lpstr>메일발송-JSP 구현 (1)</vt:lpstr>
      <vt:lpstr>메일발송-JSP 구현 (2)</vt:lpstr>
      <vt:lpstr>메일발송-JSP 구현 (3)</vt:lpstr>
      <vt:lpstr>메일발송-실행(1)</vt:lpstr>
      <vt:lpstr>메일발송-실행(2)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1361</cp:revision>
  <dcterms:created xsi:type="dcterms:W3CDTF">2008-05-14T14:35:49Z</dcterms:created>
  <dcterms:modified xsi:type="dcterms:W3CDTF">2023-01-30T06:13:32Z</dcterms:modified>
</cp:coreProperties>
</file>