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258" r:id="rId2"/>
    <p:sldId id="456" r:id="rId3"/>
    <p:sldId id="641" r:id="rId4"/>
    <p:sldId id="642" r:id="rId5"/>
    <p:sldId id="522" r:id="rId6"/>
    <p:sldId id="477" r:id="rId7"/>
    <p:sldId id="479" r:id="rId8"/>
    <p:sldId id="481" r:id="rId9"/>
    <p:sldId id="482" r:id="rId10"/>
    <p:sldId id="485" r:id="rId11"/>
    <p:sldId id="514" r:id="rId12"/>
    <p:sldId id="523" r:id="rId13"/>
    <p:sldId id="524" r:id="rId14"/>
    <p:sldId id="525" r:id="rId15"/>
    <p:sldId id="592" r:id="rId16"/>
    <p:sldId id="593" r:id="rId17"/>
    <p:sldId id="594" r:id="rId18"/>
    <p:sldId id="595" r:id="rId19"/>
    <p:sldId id="596" r:id="rId20"/>
    <p:sldId id="597" r:id="rId21"/>
    <p:sldId id="598" r:id="rId22"/>
    <p:sldId id="599" r:id="rId23"/>
    <p:sldId id="600" r:id="rId24"/>
    <p:sldId id="601" r:id="rId25"/>
    <p:sldId id="602" r:id="rId26"/>
    <p:sldId id="583" r:id="rId27"/>
    <p:sldId id="586" r:id="rId28"/>
    <p:sldId id="585" r:id="rId29"/>
    <p:sldId id="587" r:id="rId30"/>
    <p:sldId id="588" r:id="rId31"/>
    <p:sldId id="589" r:id="rId32"/>
    <p:sldId id="590" r:id="rId33"/>
    <p:sldId id="591" r:id="rId34"/>
    <p:sldId id="603" r:id="rId35"/>
    <p:sldId id="604" r:id="rId36"/>
    <p:sldId id="605" r:id="rId37"/>
    <p:sldId id="606" r:id="rId38"/>
    <p:sldId id="611" r:id="rId39"/>
    <p:sldId id="612" r:id="rId40"/>
    <p:sldId id="613" r:id="rId41"/>
    <p:sldId id="614" r:id="rId42"/>
    <p:sldId id="615" r:id="rId43"/>
    <p:sldId id="616" r:id="rId44"/>
    <p:sldId id="617" r:id="rId45"/>
    <p:sldId id="618" r:id="rId46"/>
    <p:sldId id="619" r:id="rId47"/>
    <p:sldId id="620" r:id="rId48"/>
    <p:sldId id="621" r:id="rId49"/>
    <p:sldId id="622" r:id="rId50"/>
    <p:sldId id="623" r:id="rId51"/>
    <p:sldId id="624" r:id="rId52"/>
    <p:sldId id="625" r:id="rId53"/>
    <p:sldId id="607" r:id="rId54"/>
    <p:sldId id="608" r:id="rId55"/>
    <p:sldId id="609" r:id="rId56"/>
    <p:sldId id="610" r:id="rId57"/>
    <p:sldId id="626" r:id="rId58"/>
    <p:sldId id="627" r:id="rId59"/>
    <p:sldId id="628" r:id="rId60"/>
    <p:sldId id="629" r:id="rId61"/>
    <p:sldId id="630" r:id="rId62"/>
    <p:sldId id="631" r:id="rId63"/>
    <p:sldId id="632" r:id="rId64"/>
    <p:sldId id="633" r:id="rId65"/>
    <p:sldId id="634" r:id="rId66"/>
    <p:sldId id="635" r:id="rId67"/>
    <p:sldId id="636" r:id="rId68"/>
    <p:sldId id="637" r:id="rId69"/>
    <p:sldId id="638" r:id="rId70"/>
    <p:sldId id="639" r:id="rId71"/>
    <p:sldId id="640" r:id="rId72"/>
    <p:sldId id="265" r:id="rId73"/>
  </p:sldIdLst>
  <p:sldSz cx="9144000" cy="6858000" type="screen4x3"/>
  <p:notesSz cx="6858000" cy="9144000"/>
  <p:defaultTextStyle>
    <a:defPPr>
      <a:defRPr lang="ko-KR"/>
    </a:defPPr>
    <a:lvl1pPr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3300"/>
    <a:srgbClr val="0000FF"/>
    <a:srgbClr val="FF9999"/>
    <a:srgbClr val="FF0000"/>
    <a:srgbClr val="C0C0C0"/>
    <a:srgbClr val="FFFFFF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87777" autoAdjust="0"/>
  </p:normalViewPr>
  <p:slideViewPr>
    <p:cSldViewPr>
      <p:cViewPr varScale="1">
        <p:scale>
          <a:sx n="159" d="100"/>
          <a:sy n="159" d="100"/>
        </p:scale>
        <p:origin x="1746" y="132"/>
      </p:cViewPr>
      <p:guideLst>
        <p:guide orient="horz" pos="3475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2" d="100"/>
          <a:sy n="112" d="100"/>
        </p:scale>
        <p:origin x="-59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003EA69-A402-4193-9946-A8002E94EA30}" type="datetimeFigureOut">
              <a:rPr lang="ko-KR" altLang="en-US"/>
              <a:pPr>
                <a:defRPr/>
              </a:pPr>
              <a:t>2023-01-31</a:t>
            </a:fld>
            <a:endParaRPr lang="en-US" altLang="ko-KR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F730876-E40E-4C73-8070-4544A136488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3206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3E88B48-5130-40AC-9493-0E9C02FED286}" type="datetimeFigureOut">
              <a:rPr lang="ko-KR" altLang="en-US"/>
              <a:pPr>
                <a:defRPr/>
              </a:pPr>
              <a:t>2023-01-31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CD994A5-ADDC-48B3-870E-8BEAC7D8FD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4331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A667D-8F64-4DFA-A06B-DCB0CBC5AD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 algn="just">
              <a:buFont typeface="Wingdings" panose="05000000000000000000" pitchFamily="2" charset="2"/>
              <a:buChar char="v"/>
              <a:defRPr sz="2400"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Wingdings" panose="05000000000000000000" pitchFamily="2" charset="2"/>
              <a:buChar char="ü"/>
              <a:defRPr sz="1600"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다섯째 수준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AADAE-D37A-494B-96C0-CA43E888EA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75FA9-A204-4B8C-94F2-48AE3069D4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73888" y="37008"/>
            <a:ext cx="1300361" cy="475259"/>
          </a:xfrm>
          <a:prstGeom prst="rect">
            <a:avLst/>
          </a:prstGeom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68313" y="6308725"/>
            <a:ext cx="8207375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b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68313" y="1125538"/>
            <a:ext cx="8207375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b="0"/>
          </a:p>
        </p:txBody>
      </p:sp>
      <p:sp>
        <p:nvSpPr>
          <p:cNvPr id="103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27988" y="6337300"/>
            <a:ext cx="7921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pPr>
              <a:defRPr/>
            </a:pPr>
            <a:fld id="{6AB0DEC3-A847-4C69-8B34-E5CF26FE68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504" y="6337300"/>
            <a:ext cx="1269694" cy="5007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lvl1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just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sz="28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itchFamily="18" charset="-127"/>
                <a:ea typeface="휴먼둥근헤드라인" pitchFamily="18" charset="-127"/>
              </a:rPr>
              <a:t>로그인</a:t>
            </a:r>
            <a:r>
              <a:rPr lang="en-US" altLang="ko-KR" dirty="0">
                <a:latin typeface="휴먼둥근헤드라인" pitchFamily="18" charset="-127"/>
                <a:ea typeface="휴먼둥근헤드라인" pitchFamily="18" charset="-127"/>
              </a:rPr>
              <a:t>, </a:t>
            </a:r>
            <a:r>
              <a:rPr lang="ko-KR" altLang="en-US" dirty="0">
                <a:latin typeface="휴먼둥근헤드라인" pitchFamily="18" charset="-127"/>
                <a:ea typeface="휴먼둥근헤드라인" pitchFamily="18" charset="-127"/>
              </a:rPr>
              <a:t>아이디 찾기</a:t>
            </a:r>
            <a:r>
              <a:rPr lang="en-US" altLang="ko-KR" dirty="0">
                <a:latin typeface="휴먼둥근헤드라인" pitchFamily="18" charset="-127"/>
                <a:ea typeface="휴먼둥근헤드라인" pitchFamily="18" charset="-127"/>
              </a:rPr>
              <a:t>, </a:t>
            </a:r>
            <a:r>
              <a:rPr lang="ko-KR" altLang="en-US" dirty="0">
                <a:latin typeface="휴먼둥근헤드라인" pitchFamily="18" charset="-127"/>
                <a:ea typeface="휴먼둥근헤드라인" pitchFamily="18" charset="-127"/>
              </a:rPr>
              <a:t>비밀번호 찾기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8001024" y="6357958"/>
            <a:ext cx="714380" cy="285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1/20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284984"/>
            <a:ext cx="4419600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-Controller </a:t>
            </a:r>
            <a:r>
              <a:rPr lang="ko-KR" altLang="en-US" dirty="0"/>
              <a:t>자바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F8EE4FB8-B20B-104B-5854-50210312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Controller </a:t>
            </a:r>
            <a:r>
              <a:rPr lang="ko-KR" altLang="en-US" dirty="0"/>
              <a:t>역할</a:t>
            </a:r>
            <a:endParaRPr lang="en-US" altLang="ko-KR" dirty="0"/>
          </a:p>
          <a:p>
            <a:pPr lvl="1"/>
            <a:r>
              <a:rPr lang="ko-KR" altLang="en-US" dirty="0"/>
              <a:t>로그인 화면에서 받은 값</a:t>
            </a:r>
            <a:r>
              <a:rPr lang="en-US" altLang="ko-KR" dirty="0"/>
              <a:t>(</a:t>
            </a:r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패스워드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Service</a:t>
            </a:r>
            <a:r>
              <a:rPr lang="ko-KR" altLang="en-US" dirty="0"/>
              <a:t>에 전달하고</a:t>
            </a:r>
            <a:r>
              <a:rPr lang="en-US" altLang="ko-KR" dirty="0"/>
              <a:t>, </a:t>
            </a:r>
            <a:r>
              <a:rPr lang="ko-KR" altLang="en-US" dirty="0"/>
              <a:t>로그인 결과를 </a:t>
            </a:r>
            <a:r>
              <a:rPr lang="en-US" altLang="ko-KR" dirty="0"/>
              <a:t>JSP </a:t>
            </a:r>
            <a:r>
              <a:rPr lang="ko-KR" altLang="en-US" dirty="0"/>
              <a:t>전달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A4C858-DA76-880A-6FD5-243CFEAA6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36912"/>
            <a:ext cx="1619250" cy="3248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3DC4DDE-3A13-18CF-D894-CB5C7898425E}"/>
              </a:ext>
            </a:extLst>
          </p:cNvPr>
          <p:cNvSpPr/>
          <p:nvPr/>
        </p:nvSpPr>
        <p:spPr bwMode="auto">
          <a:xfrm>
            <a:off x="651818" y="4713064"/>
            <a:ext cx="1440160" cy="257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56714AC-B073-4F64-516E-E56B7A8CB09D}"/>
              </a:ext>
            </a:extLst>
          </p:cNvPr>
          <p:cNvSpPr/>
          <p:nvPr/>
        </p:nvSpPr>
        <p:spPr bwMode="auto">
          <a:xfrm>
            <a:off x="2102376" y="4713064"/>
            <a:ext cx="381392" cy="257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785808-F856-A085-11B5-5BAA2C74A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059" b="13320"/>
          <a:stretch/>
        </p:blipFill>
        <p:spPr>
          <a:xfrm>
            <a:off x="2627786" y="3850687"/>
            <a:ext cx="4032448" cy="20320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8605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-Controller </a:t>
            </a:r>
            <a:r>
              <a:rPr lang="ko-KR" altLang="en-US" dirty="0"/>
              <a:t>자바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333C73-66BF-A706-DBAF-5084938D3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245506"/>
            <a:ext cx="8229600" cy="32636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8767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-Controller </a:t>
            </a:r>
            <a:r>
              <a:rPr lang="ko-KR" altLang="en-US" dirty="0"/>
              <a:t>자바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7069DD-E8E9-D09B-6D2A-3D635947B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268760"/>
            <a:ext cx="8229600" cy="38067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804D552-5213-3DA6-BDD4-4297BA7E7B98}"/>
              </a:ext>
            </a:extLst>
          </p:cNvPr>
          <p:cNvSpPr/>
          <p:nvPr/>
        </p:nvSpPr>
        <p:spPr bwMode="auto">
          <a:xfrm>
            <a:off x="611560" y="3861048"/>
            <a:ext cx="4752528" cy="5040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폭발: 8pt 6">
            <a:extLst>
              <a:ext uri="{FF2B5EF4-FFF2-40B4-BE49-F238E27FC236}">
                <a16:creationId xmlns:a16="http://schemas.microsoft.com/office/drawing/2014/main" id="{E31ED7D1-94BC-7D32-2FB7-0C533F586C50}"/>
              </a:ext>
            </a:extLst>
          </p:cNvPr>
          <p:cNvSpPr/>
          <p:nvPr/>
        </p:nvSpPr>
        <p:spPr bwMode="auto">
          <a:xfrm>
            <a:off x="4860032" y="3573016"/>
            <a:ext cx="792088" cy="576064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1678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-Controller </a:t>
            </a:r>
            <a:r>
              <a:rPr lang="ko-KR" altLang="en-US" dirty="0"/>
              <a:t>자바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CFB7B8-40B9-91A4-1C32-BA51253B3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3"/>
            <a:ext cx="6923112" cy="55478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23E33A3-AB55-49AC-F2BE-ECA6D77B34F3}"/>
              </a:ext>
            </a:extLst>
          </p:cNvPr>
          <p:cNvSpPr/>
          <p:nvPr/>
        </p:nvSpPr>
        <p:spPr bwMode="auto">
          <a:xfrm>
            <a:off x="611560" y="1196753"/>
            <a:ext cx="5472608" cy="273630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폭발: 8pt 8">
            <a:extLst>
              <a:ext uri="{FF2B5EF4-FFF2-40B4-BE49-F238E27FC236}">
                <a16:creationId xmlns:a16="http://schemas.microsoft.com/office/drawing/2014/main" id="{5037E949-DCC5-D9CA-4C4F-DC3F4725D08F}"/>
              </a:ext>
            </a:extLst>
          </p:cNvPr>
          <p:cNvSpPr/>
          <p:nvPr/>
        </p:nvSpPr>
        <p:spPr bwMode="auto">
          <a:xfrm>
            <a:off x="5580112" y="1052513"/>
            <a:ext cx="576064" cy="576287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919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-Controller </a:t>
            </a:r>
            <a:r>
              <a:rPr lang="ko-KR" altLang="en-US" dirty="0"/>
              <a:t>자바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B84767-F0B1-7B78-7575-DF5BD4C74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268760"/>
            <a:ext cx="8229600" cy="36800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03911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화면 </a:t>
            </a:r>
            <a:r>
              <a:rPr lang="en-US" altLang="ko-KR" dirty="0"/>
              <a:t>JSP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021A5F47-59CD-6161-F028-B709A912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3EAA4E-C606-D2E2-51CD-517A038C3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2133600" cy="3438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7CDF9CB-5086-FB6C-4A60-D74D3B3F1354}"/>
              </a:ext>
            </a:extLst>
          </p:cNvPr>
          <p:cNvSpPr/>
          <p:nvPr/>
        </p:nvSpPr>
        <p:spPr bwMode="auto">
          <a:xfrm>
            <a:off x="1115616" y="3608260"/>
            <a:ext cx="1512168" cy="2287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오른쪽 화살표 7">
            <a:extLst>
              <a:ext uri="{FF2B5EF4-FFF2-40B4-BE49-F238E27FC236}">
                <a16:creationId xmlns:a16="http://schemas.microsoft.com/office/drawing/2014/main" id="{D5E1631F-3458-9B4B-6216-611D14A36CDB}"/>
              </a:ext>
            </a:extLst>
          </p:cNvPr>
          <p:cNvSpPr/>
          <p:nvPr/>
        </p:nvSpPr>
        <p:spPr bwMode="auto">
          <a:xfrm>
            <a:off x="2627784" y="3644264"/>
            <a:ext cx="432048" cy="1715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69E65A-3F50-4D9A-9E18-E2B43F80A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238" y="2024869"/>
            <a:ext cx="55054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64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화면 </a:t>
            </a:r>
            <a:r>
              <a:rPr lang="en-US" altLang="ko-KR" dirty="0"/>
              <a:t>JSP </a:t>
            </a:r>
            <a:r>
              <a:rPr lang="ko-KR" altLang="en-US" dirty="0"/>
              <a:t>소스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E17CE3-3055-E49E-255E-9891826F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8229600" cy="52066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60100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화면 </a:t>
            </a:r>
            <a:r>
              <a:rPr lang="en-US" altLang="ko-KR" dirty="0"/>
              <a:t>JSP </a:t>
            </a:r>
            <a:r>
              <a:rPr lang="ko-KR" altLang="en-US" dirty="0"/>
              <a:t>소스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BD4E41-D2B7-6E0D-7263-E098A08EF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 처리는 </a:t>
            </a:r>
            <a:r>
              <a:rPr lang="en-US" altLang="ko-KR" dirty="0"/>
              <a:t>Ajax</a:t>
            </a:r>
            <a:r>
              <a:rPr lang="ko-KR" altLang="en-US" dirty="0"/>
              <a:t>를 통해 호출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F774C1-CBA0-8E43-CF0B-F9E46A459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89" y="1957933"/>
            <a:ext cx="8334375" cy="33432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02118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화면 </a:t>
            </a:r>
            <a:r>
              <a:rPr lang="en-US" altLang="ko-KR" dirty="0"/>
              <a:t>JSP </a:t>
            </a:r>
            <a:r>
              <a:rPr lang="ko-KR" altLang="en-US" dirty="0"/>
              <a:t>소스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BD4E41-D2B7-6E0D-7263-E098A08EF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 처리는 </a:t>
            </a:r>
            <a:r>
              <a:rPr lang="en-US" altLang="ko-KR" dirty="0"/>
              <a:t>Ajax</a:t>
            </a:r>
            <a:r>
              <a:rPr lang="ko-KR" altLang="en-US" dirty="0"/>
              <a:t>를 통해 호출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92B10C-6983-8740-8F67-F958BC8CA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4" y="1700809"/>
            <a:ext cx="8218488" cy="47728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63416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화면 </a:t>
            </a:r>
            <a:r>
              <a:rPr lang="en-US" altLang="ko-KR" dirty="0"/>
              <a:t>JSP </a:t>
            </a:r>
            <a:r>
              <a:rPr lang="ko-KR" altLang="en-US" dirty="0"/>
              <a:t>소스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DF4B1E-DA54-60BC-212F-A330DD473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7643192" cy="55759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7572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회원가입시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에 저장되는 비밀번호는 복호화가 </a:t>
            </a:r>
            <a:br>
              <a:rPr lang="en-US" altLang="ko-KR" dirty="0"/>
            </a:br>
            <a:r>
              <a:rPr lang="ko-KR" altLang="en-US" dirty="0"/>
              <a:t>불가능한 </a:t>
            </a:r>
            <a:r>
              <a:rPr lang="ko-KR" altLang="en-US" dirty="0" err="1"/>
              <a:t>단방향</a:t>
            </a:r>
            <a:r>
              <a:rPr lang="ko-KR" altLang="en-US" dirty="0"/>
              <a:t> 암호화 알고리즘인 해시 암호화 알고리즘을 사용하여 저장함</a:t>
            </a:r>
            <a:endParaRPr lang="en-US" altLang="ko-KR" dirty="0"/>
          </a:p>
          <a:p>
            <a:pPr algn="l"/>
            <a:endParaRPr lang="en-US" altLang="ko-KR" dirty="0"/>
          </a:p>
          <a:p>
            <a:r>
              <a:rPr lang="ko-KR" altLang="en-US" dirty="0"/>
              <a:t>로그인할 때</a:t>
            </a:r>
            <a:r>
              <a:rPr lang="en-US" altLang="ko-KR" dirty="0"/>
              <a:t>, </a:t>
            </a:r>
            <a:r>
              <a:rPr lang="ko-KR" altLang="en-US" dirty="0"/>
              <a:t>사용자가 입력한 비밀번호에 대해 동일한 해시 암호화 알고리즘을 사용하여 암호화시키고</a:t>
            </a:r>
            <a:r>
              <a:rPr lang="en-US" altLang="ko-KR" dirty="0"/>
              <a:t>, </a:t>
            </a:r>
            <a:r>
              <a:rPr lang="ko-KR" altLang="en-US" dirty="0"/>
              <a:t>그 값이 </a:t>
            </a:r>
            <a:r>
              <a:rPr lang="en-US" altLang="ko-KR" dirty="0"/>
              <a:t>DB</a:t>
            </a:r>
            <a:r>
              <a:rPr lang="ko-KR" altLang="en-US" dirty="0"/>
              <a:t>에 저장된 값과 일치하는지 체크하는 방식으로 로그인 처리함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 후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로그인 여부를 체크하기 위해 </a:t>
            </a:r>
            <a:r>
              <a:rPr lang="en-US" altLang="ko-KR" b="1" dirty="0">
                <a:solidFill>
                  <a:srgbClr val="FF0000"/>
                </a:solidFill>
              </a:rPr>
              <a:t>SESSION </a:t>
            </a:r>
            <a:r>
              <a:rPr lang="ko-KR" altLang="en-US" b="1" dirty="0">
                <a:solidFill>
                  <a:srgbClr val="FF0000"/>
                </a:solidFill>
              </a:rPr>
              <a:t>자바 객체를 이용하여 로그인 여부에 대한 정보를 저장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/>
            <a:r>
              <a:rPr lang="ko-KR" altLang="en-US" dirty="0"/>
              <a:t>보통 회원아이디를 저장한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7465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결과 </a:t>
            </a:r>
            <a:r>
              <a:rPr lang="en-US" altLang="ko-KR" dirty="0"/>
              <a:t>JSP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021A5F47-59CD-6161-F028-B709A912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3EAA4E-C606-D2E2-51CD-517A038C3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2133600" cy="3438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7CDF9CB-5086-FB6C-4A60-D74D3B3F1354}"/>
              </a:ext>
            </a:extLst>
          </p:cNvPr>
          <p:cNvSpPr/>
          <p:nvPr/>
        </p:nvSpPr>
        <p:spPr bwMode="auto">
          <a:xfrm>
            <a:off x="1115616" y="3776340"/>
            <a:ext cx="1512168" cy="2287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오른쪽 화살표 7">
            <a:extLst>
              <a:ext uri="{FF2B5EF4-FFF2-40B4-BE49-F238E27FC236}">
                <a16:creationId xmlns:a16="http://schemas.microsoft.com/office/drawing/2014/main" id="{D5E1631F-3458-9B4B-6216-611D14A36CDB}"/>
              </a:ext>
            </a:extLst>
          </p:cNvPr>
          <p:cNvSpPr/>
          <p:nvPr/>
        </p:nvSpPr>
        <p:spPr bwMode="auto">
          <a:xfrm>
            <a:off x="2627784" y="3812344"/>
            <a:ext cx="432048" cy="1715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40B19E-45E7-F6DE-557C-20ED22956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719" y="2005608"/>
            <a:ext cx="55054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02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결과 </a:t>
            </a:r>
            <a:r>
              <a:rPr lang="en-US" altLang="ko-KR" dirty="0"/>
              <a:t>JSP </a:t>
            </a:r>
            <a:r>
              <a:rPr lang="ko-KR" altLang="en-US" dirty="0"/>
              <a:t>소스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95AAB1-6FBE-CE0C-EF79-EB98334B8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196752"/>
            <a:ext cx="8256656" cy="47525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14355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결과 </a:t>
            </a:r>
            <a:r>
              <a:rPr lang="en-US" altLang="ko-KR" dirty="0"/>
              <a:t>JSP </a:t>
            </a:r>
            <a:r>
              <a:rPr lang="ko-KR" altLang="en-US" dirty="0"/>
              <a:t>소스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20D1D7-C0C5-C84C-40B9-91F18FF4D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2083"/>
            <a:ext cx="8219256" cy="3913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38167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실행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636C2B-1CB3-2847-48FF-E727E38D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5505450" cy="3133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3D4B22-5F98-0C6F-FC06-BA75CD35F6C9}"/>
              </a:ext>
            </a:extLst>
          </p:cNvPr>
          <p:cNvSpPr txBox="1"/>
          <p:nvPr/>
        </p:nvSpPr>
        <p:spPr>
          <a:xfrm>
            <a:off x="107504" y="4463592"/>
            <a:ext cx="6400800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http://localhost:11000/user/loginResult</a:t>
            </a:r>
          </a:p>
        </p:txBody>
      </p:sp>
    </p:spTree>
    <p:extLst>
      <p:ext uri="{BB962C8B-B14F-4D97-AF65-F5344CB8AC3E}">
        <p14:creationId xmlns:p14="http://schemas.microsoft.com/office/powerpoint/2010/main" val="1662824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실행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8DF872-A5AF-D33C-0806-EDA94DFA7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06" y="1268760"/>
            <a:ext cx="55054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15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실행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0BF71-CD8F-2435-8B4C-04325F08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로그인할 때</a:t>
            </a:r>
            <a:r>
              <a:rPr lang="en-US" altLang="ko-KR" dirty="0"/>
              <a:t>, </a:t>
            </a:r>
            <a:r>
              <a:rPr lang="ko-KR" altLang="en-US" dirty="0"/>
              <a:t>메일 발송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F07023-E426-B316-277F-D520E9EEE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773242"/>
            <a:ext cx="8207376" cy="29723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7480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669DD-315F-308D-ECC3-D25ED487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이메일 정보가 </a:t>
            </a:r>
            <a:r>
              <a:rPr lang="en-US" altLang="ko-KR" dirty="0"/>
              <a:t>DB</a:t>
            </a:r>
            <a:r>
              <a:rPr lang="ko-KR" altLang="en-US" dirty="0"/>
              <a:t>에 저장된 정보와 일치한 데이터의 아이디를 제공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5A2484-AE9F-F345-8E7B-533CC88BA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8" y="2060848"/>
            <a:ext cx="5975896" cy="17866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598A02-3D4E-4298-4468-96672B4CC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58" y="4222824"/>
            <a:ext cx="3826768" cy="21782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6189A2-F842-41E7-25F6-3A7F1514C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892" y="4222825"/>
            <a:ext cx="3826768" cy="21782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D0ADAF-3ADB-162A-BFF7-DDBD2D7F402C}"/>
              </a:ext>
            </a:extLst>
          </p:cNvPr>
          <p:cNvSpPr txBox="1"/>
          <p:nvPr/>
        </p:nvSpPr>
        <p:spPr>
          <a:xfrm>
            <a:off x="1259218" y="6234820"/>
            <a:ext cx="2290448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/>
              <a:t>아이디 찾기 성공</a:t>
            </a:r>
            <a:endParaRPr lang="en-US" altLang="ko-KR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0556AC-BC10-46ED-EE36-F339BAD82BE6}"/>
              </a:ext>
            </a:extLst>
          </p:cNvPr>
          <p:cNvSpPr txBox="1"/>
          <p:nvPr/>
        </p:nvSpPr>
        <p:spPr>
          <a:xfrm>
            <a:off x="5665252" y="6234820"/>
            <a:ext cx="2290448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아이디 찾기 실패</a:t>
            </a:r>
            <a:endParaRPr lang="en-US" altLang="ko-KR" sz="1800" dirty="0"/>
          </a:p>
        </p:txBody>
      </p:sp>
      <p:sp>
        <p:nvSpPr>
          <p:cNvPr id="14" name="아래쪽 화살표 5">
            <a:extLst>
              <a:ext uri="{FF2B5EF4-FFF2-40B4-BE49-F238E27FC236}">
                <a16:creationId xmlns:a16="http://schemas.microsoft.com/office/drawing/2014/main" id="{350371EC-E3D7-11CE-A7E8-BA57CB9895B6}"/>
              </a:ext>
            </a:extLst>
          </p:cNvPr>
          <p:cNvSpPr/>
          <p:nvPr/>
        </p:nvSpPr>
        <p:spPr bwMode="auto">
          <a:xfrm>
            <a:off x="1979712" y="3488858"/>
            <a:ext cx="216024" cy="109363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아래쪽 화살표 5">
            <a:extLst>
              <a:ext uri="{FF2B5EF4-FFF2-40B4-BE49-F238E27FC236}">
                <a16:creationId xmlns:a16="http://schemas.microsoft.com/office/drawing/2014/main" id="{EAE6465A-7E33-1428-FEC8-0C27F3C504CF}"/>
              </a:ext>
            </a:extLst>
          </p:cNvPr>
          <p:cNvSpPr/>
          <p:nvPr/>
        </p:nvSpPr>
        <p:spPr bwMode="auto">
          <a:xfrm rot="17836697">
            <a:off x="3817735" y="2996631"/>
            <a:ext cx="216024" cy="195082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02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 찾기</a:t>
            </a:r>
            <a:r>
              <a:rPr lang="en-US" altLang="ko-KR" dirty="0"/>
              <a:t>-Mapper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669DD-315F-308D-ECC3-D25ED487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dirty="0"/>
              <a:t>Mapper </a:t>
            </a:r>
            <a:r>
              <a:rPr lang="ko-KR" altLang="en-US" dirty="0"/>
              <a:t>인터페이스 함수 추가 및 </a:t>
            </a:r>
            <a:r>
              <a:rPr lang="en-US" altLang="ko-KR" dirty="0"/>
              <a:t>Mapper.xml </a:t>
            </a:r>
            <a:r>
              <a:rPr lang="ko-KR" altLang="en-US" dirty="0"/>
              <a:t>쿼리 추가</a:t>
            </a:r>
            <a:endParaRPr lang="en-US" altLang="ko-KR" dirty="0"/>
          </a:p>
          <a:p>
            <a:pPr lvl="1"/>
            <a:r>
              <a:rPr lang="ko-KR" altLang="en-US" dirty="0"/>
              <a:t>아이디 찾기 및 비밀번호 찾기에 활용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75E1A1-3CCA-9038-F915-BFA45EDD7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2336254"/>
            <a:ext cx="2085975" cy="3829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359D027-A400-8967-0E56-A5DB140C220E}"/>
              </a:ext>
            </a:extLst>
          </p:cNvPr>
          <p:cNvSpPr/>
          <p:nvPr/>
        </p:nvSpPr>
        <p:spPr bwMode="auto">
          <a:xfrm>
            <a:off x="755576" y="4064446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25C44B-EF47-E01A-EF9A-90E43F3CCC51}"/>
              </a:ext>
            </a:extLst>
          </p:cNvPr>
          <p:cNvSpPr/>
          <p:nvPr/>
        </p:nvSpPr>
        <p:spPr bwMode="auto">
          <a:xfrm>
            <a:off x="755576" y="5765080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화살표: 위쪽/아래쪽 12">
            <a:extLst>
              <a:ext uri="{FF2B5EF4-FFF2-40B4-BE49-F238E27FC236}">
                <a16:creationId xmlns:a16="http://schemas.microsoft.com/office/drawing/2014/main" id="{E703768D-59E6-62C0-2655-E16780FDFD05}"/>
              </a:ext>
            </a:extLst>
          </p:cNvPr>
          <p:cNvSpPr/>
          <p:nvPr/>
        </p:nvSpPr>
        <p:spPr bwMode="auto">
          <a:xfrm>
            <a:off x="1475656" y="4280470"/>
            <a:ext cx="288032" cy="1484610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C6CCC69-2695-9DB7-D9E6-B78172F5C4BF}"/>
              </a:ext>
            </a:extLst>
          </p:cNvPr>
          <p:cNvSpPr/>
          <p:nvPr/>
        </p:nvSpPr>
        <p:spPr bwMode="auto">
          <a:xfrm>
            <a:off x="2565399" y="4034728"/>
            <a:ext cx="422425" cy="2754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485850B-1367-9F3C-2324-7F676500C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49" y="3233266"/>
            <a:ext cx="5038725" cy="1695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30578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 찾기</a:t>
            </a:r>
            <a:r>
              <a:rPr lang="en-US" altLang="ko-KR" dirty="0"/>
              <a:t>-Mapper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669DD-315F-308D-ECC3-D25ED487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dirty="0"/>
              <a:t>Mapper.xml </a:t>
            </a:r>
          </a:p>
          <a:p>
            <a:pPr lvl="1"/>
            <a:r>
              <a:rPr lang="ko-KR" altLang="en-US" dirty="0"/>
              <a:t>파라미터에 따른 쿼리를 동적으로 변경하기 위해</a:t>
            </a:r>
            <a:br>
              <a:rPr lang="en-US" altLang="ko-KR" dirty="0"/>
            </a:b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문법 활용</a:t>
            </a:r>
            <a:endParaRPr lang="en-US" altLang="ko-KR" dirty="0"/>
          </a:p>
          <a:p>
            <a:pPr lvl="2"/>
            <a:r>
              <a:rPr lang="en-US" altLang="ko-KR" dirty="0"/>
              <a:t>If</a:t>
            </a:r>
            <a:r>
              <a:rPr lang="ko-KR" altLang="en-US" dirty="0"/>
              <a:t>문 </a:t>
            </a:r>
            <a:r>
              <a:rPr lang="ko-KR" altLang="en-US" dirty="0" err="1"/>
              <a:t>조건절</a:t>
            </a:r>
            <a:r>
              <a:rPr lang="ko-KR" altLang="en-US" dirty="0"/>
              <a:t> 사용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75E1A1-3CCA-9038-F915-BFA45EDD7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2852936"/>
            <a:ext cx="2085975" cy="3829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359D027-A400-8967-0E56-A5DB140C220E}"/>
              </a:ext>
            </a:extLst>
          </p:cNvPr>
          <p:cNvSpPr/>
          <p:nvPr/>
        </p:nvSpPr>
        <p:spPr bwMode="auto">
          <a:xfrm>
            <a:off x="755576" y="4581128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25C44B-EF47-E01A-EF9A-90E43F3CCC51}"/>
              </a:ext>
            </a:extLst>
          </p:cNvPr>
          <p:cNvSpPr/>
          <p:nvPr/>
        </p:nvSpPr>
        <p:spPr bwMode="auto">
          <a:xfrm>
            <a:off x="755576" y="6281762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화살표: 위쪽/아래쪽 12">
            <a:extLst>
              <a:ext uri="{FF2B5EF4-FFF2-40B4-BE49-F238E27FC236}">
                <a16:creationId xmlns:a16="http://schemas.microsoft.com/office/drawing/2014/main" id="{E703768D-59E6-62C0-2655-E16780FDFD05}"/>
              </a:ext>
            </a:extLst>
          </p:cNvPr>
          <p:cNvSpPr/>
          <p:nvPr/>
        </p:nvSpPr>
        <p:spPr bwMode="auto">
          <a:xfrm>
            <a:off x="1475656" y="4797152"/>
            <a:ext cx="288032" cy="1484610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C6CCC69-2695-9DB7-D9E6-B78172F5C4BF}"/>
              </a:ext>
            </a:extLst>
          </p:cNvPr>
          <p:cNvSpPr/>
          <p:nvPr/>
        </p:nvSpPr>
        <p:spPr bwMode="auto">
          <a:xfrm>
            <a:off x="2565399" y="6252542"/>
            <a:ext cx="422425" cy="2754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A11547A-5CDC-1681-9D95-14907CF5E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3711724"/>
            <a:ext cx="5904656" cy="30038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71D8BE-8580-E852-1981-C32CCDAD16CB}"/>
              </a:ext>
            </a:extLst>
          </p:cNvPr>
          <p:cNvSpPr/>
          <p:nvPr/>
        </p:nvSpPr>
        <p:spPr bwMode="auto">
          <a:xfrm>
            <a:off x="3419872" y="5661248"/>
            <a:ext cx="5616624" cy="5040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3917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 찾기</a:t>
            </a:r>
            <a:r>
              <a:rPr lang="en-US" altLang="ko-KR" dirty="0"/>
              <a:t>-Service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669DD-315F-308D-ECC3-D25ED487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아이디 찾기 및 비밀번호 찾기 동시 사용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E06294-A776-1207-3BF4-05C36AC99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2816"/>
            <a:ext cx="1657350" cy="4772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8D652F2-929F-A2B5-AB79-B454BA2FEF73}"/>
              </a:ext>
            </a:extLst>
          </p:cNvPr>
          <p:cNvSpPr/>
          <p:nvPr/>
        </p:nvSpPr>
        <p:spPr bwMode="auto">
          <a:xfrm>
            <a:off x="889248" y="4437112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82B936-09B2-E84B-2D2D-2D62A8EBFE11}"/>
              </a:ext>
            </a:extLst>
          </p:cNvPr>
          <p:cNvSpPr/>
          <p:nvPr/>
        </p:nvSpPr>
        <p:spPr bwMode="auto">
          <a:xfrm>
            <a:off x="745232" y="5972937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화살표: 위쪽/아래쪽 7">
            <a:extLst>
              <a:ext uri="{FF2B5EF4-FFF2-40B4-BE49-F238E27FC236}">
                <a16:creationId xmlns:a16="http://schemas.microsoft.com/office/drawing/2014/main" id="{1AB34322-EEF3-EAAF-9C55-14A3B7935C36}"/>
              </a:ext>
            </a:extLst>
          </p:cNvPr>
          <p:cNvSpPr/>
          <p:nvPr/>
        </p:nvSpPr>
        <p:spPr bwMode="auto">
          <a:xfrm>
            <a:off x="1465312" y="4653136"/>
            <a:ext cx="216024" cy="1296144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3C67AE7-7736-6F5E-D6E0-CBAD71FA0168}"/>
              </a:ext>
            </a:extLst>
          </p:cNvPr>
          <p:cNvSpPr/>
          <p:nvPr/>
        </p:nvSpPr>
        <p:spPr bwMode="auto">
          <a:xfrm>
            <a:off x="2113384" y="5972937"/>
            <a:ext cx="370384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9A38E5C-9C5A-721D-3A67-AE7B5561B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403" y="5697116"/>
            <a:ext cx="5962650" cy="8477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3217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주요 개념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반드시 세션 객체에 대한 개념을 이해하자</a:t>
            </a:r>
            <a:r>
              <a:rPr lang="en-US" altLang="ko-KR" dirty="0"/>
              <a:t>!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세션은 웹서버</a:t>
            </a:r>
            <a:r>
              <a:rPr lang="en-US" altLang="ko-KR" dirty="0"/>
              <a:t>(</a:t>
            </a:r>
            <a:r>
              <a:rPr lang="ko-KR" altLang="en-US" dirty="0" err="1"/>
              <a:t>톰켓</a:t>
            </a:r>
            <a:r>
              <a:rPr lang="en-US" altLang="ko-KR" dirty="0"/>
              <a:t>)</a:t>
            </a:r>
            <a:r>
              <a:rPr lang="ko-KR" altLang="en-US" dirty="0"/>
              <a:t> 메모리에 저장</a:t>
            </a:r>
            <a:endParaRPr lang="en-US" altLang="ko-KR" dirty="0"/>
          </a:p>
          <a:p>
            <a:pPr lvl="1"/>
            <a:r>
              <a:rPr lang="ko-KR" altLang="en-US" dirty="0"/>
              <a:t>사용자</a:t>
            </a:r>
            <a:r>
              <a:rPr lang="en-US" altLang="ko-KR" dirty="0"/>
              <a:t>(</a:t>
            </a:r>
            <a:r>
              <a:rPr lang="ko-KR" altLang="en-US" dirty="0" err="1"/>
              <a:t>웹브라우저</a:t>
            </a:r>
            <a:r>
              <a:rPr lang="en-US" altLang="ko-KR" dirty="0"/>
              <a:t>)</a:t>
            </a:r>
            <a:r>
              <a:rPr lang="ko-KR" altLang="en-US" dirty="0"/>
              <a:t>마다 생성 가능</a:t>
            </a:r>
            <a:endParaRPr lang="en-US" altLang="ko-KR" dirty="0"/>
          </a:p>
          <a:p>
            <a:pPr lvl="1"/>
            <a:r>
              <a:rPr lang="ko-KR" altLang="en-US" dirty="0"/>
              <a:t>보통 세션에 로그인 여부 체크를 위해 </a:t>
            </a:r>
            <a:br>
              <a:rPr lang="en-US" altLang="ko-KR" dirty="0"/>
            </a:br>
            <a:r>
              <a:rPr lang="ko-KR" altLang="en-US" dirty="0" err="1"/>
              <a:t>회원아이디</a:t>
            </a:r>
            <a:r>
              <a:rPr lang="en-US" altLang="ko-KR" dirty="0"/>
              <a:t>, </a:t>
            </a:r>
            <a:r>
              <a:rPr lang="ko-KR" altLang="en-US" dirty="0"/>
              <a:t>이름을 저장함</a:t>
            </a:r>
            <a:endParaRPr lang="en-US" altLang="ko-KR" dirty="0"/>
          </a:p>
        </p:txBody>
      </p:sp>
      <p:sp>
        <p:nvSpPr>
          <p:cNvPr id="4" name="폭발: 8pt 3">
            <a:extLst>
              <a:ext uri="{FF2B5EF4-FFF2-40B4-BE49-F238E27FC236}">
                <a16:creationId xmlns:a16="http://schemas.microsoft.com/office/drawing/2014/main" id="{FCEC7B6F-26BF-C975-CD6E-28865E251EE2}"/>
              </a:ext>
            </a:extLst>
          </p:cNvPr>
          <p:cNvSpPr/>
          <p:nvPr/>
        </p:nvSpPr>
        <p:spPr bwMode="auto">
          <a:xfrm>
            <a:off x="107504" y="188640"/>
            <a:ext cx="349696" cy="432048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015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 찾기</a:t>
            </a:r>
            <a:r>
              <a:rPr lang="en-US" altLang="ko-KR" dirty="0"/>
              <a:t>-Service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669DD-315F-308D-ECC3-D25ED487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dirty="0"/>
              <a:t>Controller</a:t>
            </a:r>
            <a:r>
              <a:rPr lang="ko-KR" altLang="en-US" dirty="0"/>
              <a:t>에서 전달받는 </a:t>
            </a:r>
            <a:r>
              <a:rPr lang="en-US" altLang="ko-KR" dirty="0" err="1"/>
              <a:t>userId</a:t>
            </a:r>
            <a:r>
              <a:rPr lang="en-US" altLang="ko-KR" dirty="0"/>
              <a:t> </a:t>
            </a:r>
            <a:r>
              <a:rPr lang="ko-KR" altLang="en-US" dirty="0"/>
              <a:t>변수 값의 존재여부</a:t>
            </a:r>
            <a:endParaRPr lang="en-US" altLang="ko-KR" dirty="0"/>
          </a:p>
          <a:p>
            <a:pPr lvl="1"/>
            <a:r>
              <a:rPr lang="ko-KR" altLang="en-US" dirty="0"/>
              <a:t>값이 존재하면</a:t>
            </a:r>
            <a:r>
              <a:rPr lang="en-US" altLang="ko-KR" dirty="0"/>
              <a:t>, </a:t>
            </a:r>
            <a:r>
              <a:rPr lang="ko-KR" altLang="en-US" dirty="0"/>
              <a:t>비밀번호 찾기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51C7A7-F445-B0C1-56DC-ACF26FD83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18"/>
          <a:stretch/>
        </p:blipFill>
        <p:spPr>
          <a:xfrm>
            <a:off x="457200" y="2113359"/>
            <a:ext cx="1657350" cy="46280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A405839-2A78-05D3-FF1F-70A72F6815BD}"/>
              </a:ext>
            </a:extLst>
          </p:cNvPr>
          <p:cNvSpPr/>
          <p:nvPr/>
        </p:nvSpPr>
        <p:spPr bwMode="auto">
          <a:xfrm>
            <a:off x="889248" y="4777655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003B1B-978D-A0B2-8EB7-12C1953FA1B8}"/>
              </a:ext>
            </a:extLst>
          </p:cNvPr>
          <p:cNvSpPr/>
          <p:nvPr/>
        </p:nvSpPr>
        <p:spPr bwMode="auto">
          <a:xfrm>
            <a:off x="745232" y="6313480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화살표: 위쪽/아래쪽 11">
            <a:extLst>
              <a:ext uri="{FF2B5EF4-FFF2-40B4-BE49-F238E27FC236}">
                <a16:creationId xmlns:a16="http://schemas.microsoft.com/office/drawing/2014/main" id="{8A8DF3B2-D89A-0C28-0D68-EB5E6E3A4259}"/>
              </a:ext>
            </a:extLst>
          </p:cNvPr>
          <p:cNvSpPr/>
          <p:nvPr/>
        </p:nvSpPr>
        <p:spPr bwMode="auto">
          <a:xfrm>
            <a:off x="1465312" y="4993679"/>
            <a:ext cx="216024" cy="1296144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CC3D599-2DF5-3215-FBE9-13BEF0042976}"/>
              </a:ext>
            </a:extLst>
          </p:cNvPr>
          <p:cNvSpPr/>
          <p:nvPr/>
        </p:nvSpPr>
        <p:spPr bwMode="auto">
          <a:xfrm>
            <a:off x="2113384" y="4777606"/>
            <a:ext cx="370384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09C3918-63C5-1153-130E-4B536B5D7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128" y="3767579"/>
            <a:ext cx="6130256" cy="24521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54416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 찾기</a:t>
            </a:r>
            <a:r>
              <a:rPr lang="en-US" altLang="ko-KR" dirty="0"/>
              <a:t>-Controller (1)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021A5F47-59CD-6161-F028-B709A912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아이디 찾기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DAA47E-A6F6-68A4-48D5-5AAD0890D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9167"/>
            <a:ext cx="1619250" cy="3248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683D293-8A09-EADA-9C00-A143EC7D9E37}"/>
              </a:ext>
            </a:extLst>
          </p:cNvPr>
          <p:cNvSpPr/>
          <p:nvPr/>
        </p:nvSpPr>
        <p:spPr bwMode="auto">
          <a:xfrm>
            <a:off x="651818" y="3985319"/>
            <a:ext cx="1440160" cy="257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A9700D4-1A5C-1647-D6A4-EC33C2D94323}"/>
              </a:ext>
            </a:extLst>
          </p:cNvPr>
          <p:cNvSpPr/>
          <p:nvPr/>
        </p:nvSpPr>
        <p:spPr bwMode="auto">
          <a:xfrm>
            <a:off x="2102376" y="3985319"/>
            <a:ext cx="381392" cy="257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C6FCEB2-1283-7256-9EEF-C35ED2F93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7" y="1909167"/>
            <a:ext cx="5112568" cy="25944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06F910-5AA3-CE3C-3F77-F9CDAB9694F4}"/>
              </a:ext>
            </a:extLst>
          </p:cNvPr>
          <p:cNvSpPr/>
          <p:nvPr/>
        </p:nvSpPr>
        <p:spPr bwMode="auto">
          <a:xfrm>
            <a:off x="2843808" y="3789040"/>
            <a:ext cx="2016224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BCD8E06-7B78-AC65-B15B-0EB08EE8C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995" y="3284984"/>
            <a:ext cx="1619250" cy="26095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0DC922-F1DF-C05A-3C8A-3B8371778793}"/>
              </a:ext>
            </a:extLst>
          </p:cNvPr>
          <p:cNvSpPr/>
          <p:nvPr/>
        </p:nvSpPr>
        <p:spPr bwMode="auto">
          <a:xfrm>
            <a:off x="7740352" y="5429363"/>
            <a:ext cx="1147628" cy="17257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화살표: 왼쪽 20">
            <a:extLst>
              <a:ext uri="{FF2B5EF4-FFF2-40B4-BE49-F238E27FC236}">
                <a16:creationId xmlns:a16="http://schemas.microsoft.com/office/drawing/2014/main" id="{0AC77913-F2E9-C1AE-B71C-83C4E20463B4}"/>
              </a:ext>
            </a:extLst>
          </p:cNvPr>
          <p:cNvSpPr/>
          <p:nvPr/>
        </p:nvSpPr>
        <p:spPr bwMode="auto">
          <a:xfrm rot="1572629">
            <a:off x="4531758" y="4679739"/>
            <a:ext cx="3344229" cy="21580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517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 찾기</a:t>
            </a:r>
            <a:r>
              <a:rPr lang="en-US" altLang="ko-KR" dirty="0"/>
              <a:t>-Controller (2)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021A5F47-59CD-6161-F028-B709A912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아이디 찾기 수행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4079D3-55E4-8BB4-04F1-0E17A0E75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175"/>
          <a:stretch/>
        </p:blipFill>
        <p:spPr>
          <a:xfrm>
            <a:off x="457199" y="1870223"/>
            <a:ext cx="8267073" cy="37908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41754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 찾기</a:t>
            </a:r>
            <a:r>
              <a:rPr lang="en-US" altLang="ko-KR" dirty="0"/>
              <a:t>-Controller (3)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021A5F47-59CD-6161-F028-B709A912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아이디 찾기 수행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CC36DD-E1FF-2A7C-D882-7A437C516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4791"/>
            <a:ext cx="6923112" cy="50863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79BB19D-57CE-8E6B-1BBB-690DD31C4704}"/>
              </a:ext>
            </a:extLst>
          </p:cNvPr>
          <p:cNvSpPr/>
          <p:nvPr/>
        </p:nvSpPr>
        <p:spPr bwMode="auto">
          <a:xfrm>
            <a:off x="683568" y="5085184"/>
            <a:ext cx="5472608" cy="432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4554A-7309-7543-11EB-987DE673CADF}"/>
              </a:ext>
            </a:extLst>
          </p:cNvPr>
          <p:cNvSpPr txBox="1"/>
          <p:nvPr/>
        </p:nvSpPr>
        <p:spPr>
          <a:xfrm>
            <a:off x="3665306" y="5408916"/>
            <a:ext cx="2290448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아이디 찾기</a:t>
            </a:r>
            <a:endParaRPr lang="en-US" altLang="ko-KR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38928D-7AFC-22F2-FB39-6005284E5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466" y="3356992"/>
            <a:ext cx="1619250" cy="26095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D4CF8AD-2798-D96C-BA22-A8104EC8E837}"/>
              </a:ext>
            </a:extLst>
          </p:cNvPr>
          <p:cNvSpPr/>
          <p:nvPr/>
        </p:nvSpPr>
        <p:spPr bwMode="auto">
          <a:xfrm>
            <a:off x="7616840" y="5650409"/>
            <a:ext cx="1147628" cy="17257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705C29-54DF-71BD-22CF-0AE309A8F431}"/>
              </a:ext>
            </a:extLst>
          </p:cNvPr>
          <p:cNvSpPr/>
          <p:nvPr/>
        </p:nvSpPr>
        <p:spPr bwMode="auto">
          <a:xfrm>
            <a:off x="683568" y="6237312"/>
            <a:ext cx="2304256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580933AE-71C5-EFB1-7AEC-AE457729A2FC}"/>
              </a:ext>
            </a:extLst>
          </p:cNvPr>
          <p:cNvSpPr/>
          <p:nvPr/>
        </p:nvSpPr>
        <p:spPr bwMode="auto">
          <a:xfrm rot="21106184">
            <a:off x="2998863" y="5973968"/>
            <a:ext cx="4572365" cy="19203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C9ACCC-35F8-3301-3D8C-947FB2589A08}"/>
              </a:ext>
            </a:extLst>
          </p:cNvPr>
          <p:cNvSpPr/>
          <p:nvPr/>
        </p:nvSpPr>
        <p:spPr bwMode="auto">
          <a:xfrm>
            <a:off x="683568" y="4797152"/>
            <a:ext cx="2880320" cy="21768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82F301-3FD0-2914-2282-A1385D0236B7}"/>
              </a:ext>
            </a:extLst>
          </p:cNvPr>
          <p:cNvSpPr txBox="1"/>
          <p:nvPr/>
        </p:nvSpPr>
        <p:spPr>
          <a:xfrm>
            <a:off x="2987824" y="4272289"/>
            <a:ext cx="4048846" cy="54938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DB</a:t>
            </a:r>
            <a:r>
              <a:rPr lang="ko-KR" altLang="en-US" sz="1800" dirty="0"/>
              <a:t>에 이메일은 암호화되어 저장되기 때문에 찾기 위해 암호화</a:t>
            </a:r>
            <a:endParaRPr lang="en-US" altLang="ko-KR" sz="1800" dirty="0"/>
          </a:p>
        </p:txBody>
      </p:sp>
      <p:sp>
        <p:nvSpPr>
          <p:cNvPr id="17" name="폭발: 8pt 16">
            <a:extLst>
              <a:ext uri="{FF2B5EF4-FFF2-40B4-BE49-F238E27FC236}">
                <a16:creationId xmlns:a16="http://schemas.microsoft.com/office/drawing/2014/main" id="{F36A482C-6056-90CF-F9C7-F3F4C89EE442}"/>
              </a:ext>
            </a:extLst>
          </p:cNvPr>
          <p:cNvSpPr/>
          <p:nvPr/>
        </p:nvSpPr>
        <p:spPr bwMode="auto">
          <a:xfrm>
            <a:off x="2627784" y="4149080"/>
            <a:ext cx="504056" cy="339194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060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 찾기</a:t>
            </a:r>
            <a:r>
              <a:rPr lang="en-US" altLang="ko-KR" dirty="0"/>
              <a:t>-</a:t>
            </a:r>
            <a:r>
              <a:rPr lang="ko-KR" altLang="en-US" dirty="0"/>
              <a:t>화면 </a:t>
            </a:r>
            <a:r>
              <a:rPr lang="en-US" altLang="ko-KR" dirty="0"/>
              <a:t>JSP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021A5F47-59CD-6161-F028-B709A912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아이디 찾기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3EAA4E-C606-D2E2-51CD-517A038C3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2133600" cy="3438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7CDF9CB-5086-FB6C-4A60-D74D3B3F1354}"/>
              </a:ext>
            </a:extLst>
          </p:cNvPr>
          <p:cNvSpPr/>
          <p:nvPr/>
        </p:nvSpPr>
        <p:spPr bwMode="auto">
          <a:xfrm>
            <a:off x="1115616" y="4534520"/>
            <a:ext cx="1512168" cy="2287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오른쪽 화살표 7">
            <a:extLst>
              <a:ext uri="{FF2B5EF4-FFF2-40B4-BE49-F238E27FC236}">
                <a16:creationId xmlns:a16="http://schemas.microsoft.com/office/drawing/2014/main" id="{D5E1631F-3458-9B4B-6216-611D14A36CDB}"/>
              </a:ext>
            </a:extLst>
          </p:cNvPr>
          <p:cNvSpPr/>
          <p:nvPr/>
        </p:nvSpPr>
        <p:spPr bwMode="auto">
          <a:xfrm>
            <a:off x="2627784" y="4570524"/>
            <a:ext cx="432048" cy="1715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B307D3F-F693-D19C-3F79-B0E048BBC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189" y="1967508"/>
            <a:ext cx="5495925" cy="3171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7421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 찾기</a:t>
            </a:r>
            <a:r>
              <a:rPr lang="en-US" altLang="ko-KR" dirty="0"/>
              <a:t>-</a:t>
            </a:r>
            <a:r>
              <a:rPr lang="ko-KR" altLang="en-US" dirty="0"/>
              <a:t>화면 </a:t>
            </a:r>
            <a:r>
              <a:rPr lang="en-US" altLang="ko-KR" dirty="0"/>
              <a:t>JSP </a:t>
            </a:r>
            <a:r>
              <a:rPr lang="ko-KR" altLang="en-US" dirty="0"/>
              <a:t>소스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DB179E-2638-40DA-50BF-883780B47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8229600" cy="32404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44739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 찾기</a:t>
            </a:r>
            <a:r>
              <a:rPr lang="en-US" altLang="ko-KR" dirty="0"/>
              <a:t>-</a:t>
            </a:r>
            <a:r>
              <a:rPr lang="ko-KR" altLang="en-US" dirty="0"/>
              <a:t>화면 </a:t>
            </a:r>
            <a:r>
              <a:rPr lang="en-US" altLang="ko-KR" dirty="0"/>
              <a:t>JSP </a:t>
            </a:r>
            <a:r>
              <a:rPr lang="ko-KR" altLang="en-US" dirty="0"/>
              <a:t>소스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88DD67-CF71-5F1F-2928-DCF4A70DA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9"/>
          <a:stretch/>
        </p:blipFill>
        <p:spPr>
          <a:xfrm>
            <a:off x="457200" y="1196752"/>
            <a:ext cx="7848872" cy="56009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01892BA-58F4-9BE7-D8EC-36C3B5718C28}"/>
              </a:ext>
            </a:extLst>
          </p:cNvPr>
          <p:cNvSpPr/>
          <p:nvPr/>
        </p:nvSpPr>
        <p:spPr bwMode="auto">
          <a:xfrm>
            <a:off x="1403648" y="4869160"/>
            <a:ext cx="3600400" cy="93610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627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 찾기</a:t>
            </a:r>
            <a:r>
              <a:rPr lang="en-US" altLang="ko-KR" dirty="0"/>
              <a:t>-</a:t>
            </a:r>
            <a:r>
              <a:rPr lang="ko-KR" altLang="en-US" dirty="0"/>
              <a:t>화면 </a:t>
            </a:r>
            <a:r>
              <a:rPr lang="en-US" altLang="ko-KR" dirty="0"/>
              <a:t>JSP </a:t>
            </a:r>
            <a:r>
              <a:rPr lang="ko-KR" altLang="en-US" dirty="0"/>
              <a:t>소스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C36FBE-9426-39A7-3E8F-A30E29EC2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소스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FB7095-3B1D-FBBE-EB8F-FC0F37A8B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7355160" cy="50538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751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 찾기</a:t>
            </a:r>
            <a:r>
              <a:rPr lang="en-US" altLang="ko-KR" dirty="0"/>
              <a:t>-</a:t>
            </a:r>
            <a:r>
              <a:rPr lang="ko-KR" altLang="en-US" dirty="0"/>
              <a:t>결과 </a:t>
            </a:r>
            <a:r>
              <a:rPr lang="en-US" altLang="ko-KR" dirty="0"/>
              <a:t>JSP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021A5F47-59CD-6161-F028-B709A912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아이디 찾기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3EAA4E-C606-D2E2-51CD-517A038C3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2133600" cy="3438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7CDF9CB-5086-FB6C-4A60-D74D3B3F1354}"/>
              </a:ext>
            </a:extLst>
          </p:cNvPr>
          <p:cNvSpPr/>
          <p:nvPr/>
        </p:nvSpPr>
        <p:spPr bwMode="auto">
          <a:xfrm>
            <a:off x="1115616" y="4712444"/>
            <a:ext cx="1512168" cy="2287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오른쪽 화살표 7">
            <a:extLst>
              <a:ext uri="{FF2B5EF4-FFF2-40B4-BE49-F238E27FC236}">
                <a16:creationId xmlns:a16="http://schemas.microsoft.com/office/drawing/2014/main" id="{D5E1631F-3458-9B4B-6216-611D14A36CDB}"/>
              </a:ext>
            </a:extLst>
          </p:cNvPr>
          <p:cNvSpPr/>
          <p:nvPr/>
        </p:nvSpPr>
        <p:spPr bwMode="auto">
          <a:xfrm>
            <a:off x="2627784" y="4748448"/>
            <a:ext cx="432048" cy="1715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C91AF2-838B-715D-8386-CB553A5D5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712" y="2005608"/>
            <a:ext cx="55054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27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 찾기</a:t>
            </a:r>
            <a:r>
              <a:rPr lang="en-US" altLang="ko-KR" dirty="0"/>
              <a:t>-</a:t>
            </a:r>
            <a:r>
              <a:rPr lang="ko-KR" altLang="en-US" dirty="0"/>
              <a:t>결과 </a:t>
            </a:r>
            <a:r>
              <a:rPr lang="en-US" altLang="ko-KR" dirty="0"/>
              <a:t>JSP </a:t>
            </a:r>
            <a:r>
              <a:rPr lang="ko-KR" altLang="en-US" dirty="0"/>
              <a:t>소스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C73F24-EE4A-6553-E9F6-844E1428B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8229600" cy="43367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3A38A5-04D3-A4AC-4E84-8EF9A2848A2B}"/>
              </a:ext>
            </a:extLst>
          </p:cNvPr>
          <p:cNvSpPr/>
          <p:nvPr/>
        </p:nvSpPr>
        <p:spPr bwMode="auto">
          <a:xfrm>
            <a:off x="683568" y="2276872"/>
            <a:ext cx="7056784" cy="18002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9050B5-06CE-6535-21BB-30DC588083BD}"/>
              </a:ext>
            </a:extLst>
          </p:cNvPr>
          <p:cNvSpPr txBox="1"/>
          <p:nvPr/>
        </p:nvSpPr>
        <p:spPr>
          <a:xfrm>
            <a:off x="3779912" y="3573016"/>
            <a:ext cx="3816424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아이디 찾은 결과 보여줄 메시지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19942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주요 개념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웹브라우저와</a:t>
            </a:r>
            <a:r>
              <a:rPr lang="ko-KR" altLang="en-US" dirty="0"/>
              <a:t> 웹서버</a:t>
            </a:r>
            <a:r>
              <a:rPr lang="en-US" altLang="ko-KR" dirty="0"/>
              <a:t>(</a:t>
            </a:r>
            <a:r>
              <a:rPr lang="ko-KR" altLang="en-US" dirty="0" err="1"/>
              <a:t>톰켓</a:t>
            </a:r>
            <a:r>
              <a:rPr lang="en-US" altLang="ko-KR" dirty="0"/>
              <a:t>)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어떻게 세션 값을 연결하여 정보를 전달할까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JSSESIONID </a:t>
            </a:r>
            <a:r>
              <a:rPr lang="ko-KR" altLang="en-US" dirty="0"/>
              <a:t>쿠키를 생성함</a:t>
            </a:r>
            <a:endParaRPr lang="en-US" altLang="ko-KR" dirty="0"/>
          </a:p>
          <a:p>
            <a:pPr lvl="2"/>
            <a:r>
              <a:rPr lang="ko-KR" altLang="en-US" dirty="0"/>
              <a:t>이 값을 웹서버</a:t>
            </a:r>
            <a:r>
              <a:rPr lang="en-US" altLang="ko-KR" dirty="0"/>
              <a:t>(</a:t>
            </a:r>
            <a:r>
              <a:rPr lang="ko-KR" altLang="en-US" dirty="0" err="1"/>
              <a:t>톰켓</a:t>
            </a:r>
            <a:r>
              <a:rPr lang="en-US" altLang="ko-KR" dirty="0"/>
              <a:t>)</a:t>
            </a:r>
            <a:r>
              <a:rPr lang="ko-KR" altLang="en-US" dirty="0"/>
              <a:t>에 조회하여 세션에 저장된 값을 가져옴</a:t>
            </a:r>
            <a:endParaRPr lang="en-US" altLang="ko-KR" dirty="0"/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JSSESIONID</a:t>
            </a:r>
            <a:r>
              <a:rPr lang="ko-KR" altLang="en-US" dirty="0"/>
              <a:t>의 값은 웹 서버 세션 메모리에 저장된 데이터의 키 값</a:t>
            </a:r>
            <a:endParaRPr lang="en-US" altLang="ko-KR" dirty="0"/>
          </a:p>
        </p:txBody>
      </p:sp>
      <p:sp>
        <p:nvSpPr>
          <p:cNvPr id="4" name="폭발: 8pt 3">
            <a:extLst>
              <a:ext uri="{FF2B5EF4-FFF2-40B4-BE49-F238E27FC236}">
                <a16:creationId xmlns:a16="http://schemas.microsoft.com/office/drawing/2014/main" id="{FCEC7B6F-26BF-C975-CD6E-28865E251EE2}"/>
              </a:ext>
            </a:extLst>
          </p:cNvPr>
          <p:cNvSpPr/>
          <p:nvPr/>
        </p:nvSpPr>
        <p:spPr bwMode="auto">
          <a:xfrm>
            <a:off x="107504" y="188640"/>
            <a:ext cx="349696" cy="432048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7D9EB4-C4A0-4F9B-4919-906893287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28" y="3356992"/>
            <a:ext cx="7344816" cy="23911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7CFEA59-F4AB-AF0E-04F7-75A9226509A4}"/>
              </a:ext>
            </a:extLst>
          </p:cNvPr>
          <p:cNvSpPr/>
          <p:nvPr/>
        </p:nvSpPr>
        <p:spPr bwMode="auto">
          <a:xfrm>
            <a:off x="2267744" y="3741096"/>
            <a:ext cx="568863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4263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 찾기</a:t>
            </a:r>
            <a:r>
              <a:rPr lang="en-US" altLang="ko-KR" dirty="0"/>
              <a:t>-</a:t>
            </a:r>
            <a:r>
              <a:rPr lang="ko-KR" altLang="en-US" dirty="0"/>
              <a:t>결과 </a:t>
            </a:r>
            <a:r>
              <a:rPr lang="en-US" altLang="ko-KR" dirty="0"/>
              <a:t>JSP </a:t>
            </a:r>
            <a:r>
              <a:rPr lang="ko-KR" altLang="en-US" dirty="0"/>
              <a:t>소스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89B8A0-F7B4-9C9A-58F0-C2FFC322A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52" y="1268760"/>
            <a:ext cx="8242548" cy="24333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17982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 찾기</a:t>
            </a:r>
            <a:r>
              <a:rPr lang="en-US" altLang="ko-KR" dirty="0"/>
              <a:t>-</a:t>
            </a:r>
            <a:r>
              <a:rPr lang="ko-KR" altLang="en-US" dirty="0"/>
              <a:t>결과 </a:t>
            </a:r>
            <a:r>
              <a:rPr lang="en-US" altLang="ko-KR" dirty="0"/>
              <a:t>JSP </a:t>
            </a:r>
            <a:r>
              <a:rPr lang="ko-KR" altLang="en-US" dirty="0"/>
              <a:t>소스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D69148-4F25-56A3-3CDE-CEDC4C47A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1"/>
            <a:ext cx="8229600" cy="38336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2676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 찾기</a:t>
            </a:r>
            <a:r>
              <a:rPr lang="en-US" altLang="ko-KR" dirty="0"/>
              <a:t>-</a:t>
            </a:r>
            <a:r>
              <a:rPr lang="ko-KR" altLang="en-US" dirty="0"/>
              <a:t>실행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041AC8-E94E-40F6-4C99-C612159E9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5505450" cy="3133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8730D2-D06B-6B09-676A-201C567544ED}"/>
              </a:ext>
            </a:extLst>
          </p:cNvPr>
          <p:cNvSpPr txBox="1"/>
          <p:nvPr/>
        </p:nvSpPr>
        <p:spPr>
          <a:xfrm>
            <a:off x="440258" y="4509120"/>
            <a:ext cx="6174432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http://localhost:11000/user/searchUserId</a:t>
            </a:r>
          </a:p>
        </p:txBody>
      </p:sp>
    </p:spTree>
    <p:extLst>
      <p:ext uri="{BB962C8B-B14F-4D97-AF65-F5344CB8AC3E}">
        <p14:creationId xmlns:p14="http://schemas.microsoft.com/office/powerpoint/2010/main" val="33954313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 찾기</a:t>
            </a:r>
            <a:r>
              <a:rPr lang="en-US" altLang="ko-KR" dirty="0"/>
              <a:t>-</a:t>
            </a:r>
            <a:r>
              <a:rPr lang="ko-KR" altLang="en-US" dirty="0"/>
              <a:t>실행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1C2BD4-3B56-4B17-AEA0-EC2B4AAE6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45085"/>
            <a:ext cx="3826768" cy="21782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D4058D-9D38-627E-0BA8-C3D2496A1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4" y="1245086"/>
            <a:ext cx="3826768" cy="2178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955D9D-C423-F914-39C3-0A3A58E39E8F}"/>
              </a:ext>
            </a:extLst>
          </p:cNvPr>
          <p:cNvSpPr txBox="1"/>
          <p:nvPr/>
        </p:nvSpPr>
        <p:spPr>
          <a:xfrm>
            <a:off x="1225360" y="3257081"/>
            <a:ext cx="2290448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/>
              <a:t>아이디 찾기 성공</a:t>
            </a:r>
            <a:endParaRPr lang="en-US" altLang="ko-KR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DB99D-114E-10BB-FCD9-E5B3F4AE3770}"/>
              </a:ext>
            </a:extLst>
          </p:cNvPr>
          <p:cNvSpPr txBox="1"/>
          <p:nvPr/>
        </p:nvSpPr>
        <p:spPr>
          <a:xfrm>
            <a:off x="5631394" y="3257081"/>
            <a:ext cx="2290448" cy="327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아이디 찾기 실패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7761071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D28882C-97FD-1C0F-7969-0F244E0F8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이메일 입력하여 찾기</a:t>
            </a:r>
            <a:endParaRPr lang="en-US" altLang="ko-KR" dirty="0"/>
          </a:p>
          <a:p>
            <a:pPr lvl="1"/>
            <a:r>
              <a:rPr lang="ko-KR" altLang="en-US" dirty="0"/>
              <a:t>회원정보가 존재하면</a:t>
            </a:r>
            <a:r>
              <a:rPr lang="en-US" altLang="ko-KR" dirty="0"/>
              <a:t>, </a:t>
            </a:r>
            <a:r>
              <a:rPr lang="ko-KR" altLang="en-US" dirty="0"/>
              <a:t>비밀번호 재설정 화면 이동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030C9B7-15EF-76A2-D5E5-29576F760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2276873"/>
            <a:ext cx="3668687" cy="208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45743A1-444D-EBE7-352C-B2DD2CA90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4542605"/>
            <a:ext cx="3718322" cy="20685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F045EC9-1F8F-0BEF-3F56-BE0AD34D4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279701"/>
            <a:ext cx="3718321" cy="2116484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E8201B0-EE55-8F4D-A713-84C1DE52AE2C}"/>
              </a:ext>
            </a:extLst>
          </p:cNvPr>
          <p:cNvSpPr/>
          <p:nvPr/>
        </p:nvSpPr>
        <p:spPr bwMode="auto">
          <a:xfrm rot="2529954">
            <a:off x="3827890" y="4648683"/>
            <a:ext cx="1454737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148CD7D-B5AA-F81D-F3C1-30D306848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755" y="4542605"/>
            <a:ext cx="3679799" cy="2068597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E13E4E7-8F6F-A48B-4B9B-179E97F88C78}"/>
              </a:ext>
            </a:extLst>
          </p:cNvPr>
          <p:cNvSpPr/>
          <p:nvPr/>
        </p:nvSpPr>
        <p:spPr bwMode="auto">
          <a:xfrm>
            <a:off x="4137320" y="3284984"/>
            <a:ext cx="722711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화살표: 왼쪽 22">
            <a:extLst>
              <a:ext uri="{FF2B5EF4-FFF2-40B4-BE49-F238E27FC236}">
                <a16:creationId xmlns:a16="http://schemas.microsoft.com/office/drawing/2014/main" id="{1390B0D7-97F4-EB15-7AC5-291C4E8D5A52}"/>
              </a:ext>
            </a:extLst>
          </p:cNvPr>
          <p:cNvSpPr/>
          <p:nvPr/>
        </p:nvSpPr>
        <p:spPr bwMode="auto">
          <a:xfrm>
            <a:off x="3588423" y="5805264"/>
            <a:ext cx="1271609" cy="32089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9797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-Mapper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669DD-315F-308D-ECC3-D25ED487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 조회는 아이디 찾기에 구현한 함수 활용</a:t>
            </a:r>
            <a:endParaRPr lang="en-US" altLang="ko-KR" dirty="0"/>
          </a:p>
          <a:p>
            <a:pPr lvl="1"/>
            <a:r>
              <a:rPr lang="ko-KR" altLang="en-US" dirty="0"/>
              <a:t>비밀번호 재설정 함수 및 </a:t>
            </a:r>
            <a:r>
              <a:rPr lang="en-US" altLang="ko-KR" dirty="0"/>
              <a:t>SQL </a:t>
            </a:r>
            <a:r>
              <a:rPr lang="ko-KR" altLang="en-US" dirty="0"/>
              <a:t>생성함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75E1A1-3CCA-9038-F915-BFA45EDD7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2336254"/>
            <a:ext cx="2085975" cy="3829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359D027-A400-8967-0E56-A5DB140C220E}"/>
              </a:ext>
            </a:extLst>
          </p:cNvPr>
          <p:cNvSpPr/>
          <p:nvPr/>
        </p:nvSpPr>
        <p:spPr bwMode="auto">
          <a:xfrm>
            <a:off x="755576" y="4064446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25C44B-EF47-E01A-EF9A-90E43F3CCC51}"/>
              </a:ext>
            </a:extLst>
          </p:cNvPr>
          <p:cNvSpPr/>
          <p:nvPr/>
        </p:nvSpPr>
        <p:spPr bwMode="auto">
          <a:xfrm>
            <a:off x="755576" y="5765080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화살표: 위쪽/아래쪽 12">
            <a:extLst>
              <a:ext uri="{FF2B5EF4-FFF2-40B4-BE49-F238E27FC236}">
                <a16:creationId xmlns:a16="http://schemas.microsoft.com/office/drawing/2014/main" id="{E703768D-59E6-62C0-2655-E16780FDFD05}"/>
              </a:ext>
            </a:extLst>
          </p:cNvPr>
          <p:cNvSpPr/>
          <p:nvPr/>
        </p:nvSpPr>
        <p:spPr bwMode="auto">
          <a:xfrm>
            <a:off x="1475656" y="4280470"/>
            <a:ext cx="288032" cy="1484610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C6CCC69-2695-9DB7-D9E6-B78172F5C4BF}"/>
              </a:ext>
            </a:extLst>
          </p:cNvPr>
          <p:cNvSpPr/>
          <p:nvPr/>
        </p:nvSpPr>
        <p:spPr bwMode="auto">
          <a:xfrm>
            <a:off x="2565399" y="4034728"/>
            <a:ext cx="422425" cy="2754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FCF295-155A-3123-927B-6EA9FD956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367" y="3676303"/>
            <a:ext cx="4895850" cy="819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049616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-Mapper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669DD-315F-308D-ECC3-D25ED487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dirty="0"/>
              <a:t>Mapper.xml </a:t>
            </a:r>
          </a:p>
          <a:p>
            <a:pPr lvl="1"/>
            <a:r>
              <a:rPr lang="ko-KR" altLang="en-US" dirty="0"/>
              <a:t>비밀번호 재설정 </a:t>
            </a:r>
            <a:r>
              <a:rPr lang="en-US" altLang="ko-KR" dirty="0"/>
              <a:t>SQL 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75E1A1-3CCA-9038-F915-BFA45EDD7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2204864"/>
            <a:ext cx="2085975" cy="3829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359D027-A400-8967-0E56-A5DB140C220E}"/>
              </a:ext>
            </a:extLst>
          </p:cNvPr>
          <p:cNvSpPr/>
          <p:nvPr/>
        </p:nvSpPr>
        <p:spPr bwMode="auto">
          <a:xfrm>
            <a:off x="755576" y="3933056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25C44B-EF47-E01A-EF9A-90E43F3CCC51}"/>
              </a:ext>
            </a:extLst>
          </p:cNvPr>
          <p:cNvSpPr/>
          <p:nvPr/>
        </p:nvSpPr>
        <p:spPr bwMode="auto">
          <a:xfrm>
            <a:off x="755576" y="5633690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화살표: 위쪽/아래쪽 12">
            <a:extLst>
              <a:ext uri="{FF2B5EF4-FFF2-40B4-BE49-F238E27FC236}">
                <a16:creationId xmlns:a16="http://schemas.microsoft.com/office/drawing/2014/main" id="{E703768D-59E6-62C0-2655-E16780FDFD05}"/>
              </a:ext>
            </a:extLst>
          </p:cNvPr>
          <p:cNvSpPr/>
          <p:nvPr/>
        </p:nvSpPr>
        <p:spPr bwMode="auto">
          <a:xfrm>
            <a:off x="1475656" y="4149080"/>
            <a:ext cx="288032" cy="1484610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C6CCC69-2695-9DB7-D9E6-B78172F5C4BF}"/>
              </a:ext>
            </a:extLst>
          </p:cNvPr>
          <p:cNvSpPr/>
          <p:nvPr/>
        </p:nvSpPr>
        <p:spPr bwMode="auto">
          <a:xfrm>
            <a:off x="2565399" y="5604470"/>
            <a:ext cx="422425" cy="2754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135661-8571-5DC3-8D3B-047CFCCA8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367" y="4665613"/>
            <a:ext cx="5105400" cy="1362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2598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-Service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669DD-315F-308D-ECC3-D25ED487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회원 조회는 아이디 찾기에 구현한 함수 활용</a:t>
            </a:r>
            <a:endParaRPr lang="en-US" altLang="ko-KR" dirty="0"/>
          </a:p>
          <a:p>
            <a:pPr lvl="1"/>
            <a:r>
              <a:rPr lang="ko-KR" altLang="en-US" dirty="0"/>
              <a:t>비밀번호 재설정 함수 생성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0F72AE-4F7E-F658-84C8-61C2ED4AE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86583"/>
            <a:ext cx="1628775" cy="3257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86F86D-49AD-F49F-AC89-527CABDA00F0}"/>
              </a:ext>
            </a:extLst>
          </p:cNvPr>
          <p:cNvSpPr/>
          <p:nvPr/>
        </p:nvSpPr>
        <p:spPr bwMode="auto">
          <a:xfrm>
            <a:off x="808534" y="5072484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ECEFA28-9A03-EF9D-2583-F337F8679571}"/>
              </a:ext>
            </a:extLst>
          </p:cNvPr>
          <p:cNvSpPr/>
          <p:nvPr/>
        </p:nvSpPr>
        <p:spPr bwMode="auto">
          <a:xfrm>
            <a:off x="2104678" y="5031081"/>
            <a:ext cx="422425" cy="2754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A33DE0A-1A09-57DA-4551-D75C5DF80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746625"/>
            <a:ext cx="495300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710041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-Service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669DD-315F-308D-ECC3-D25ED487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비밀번호 재설정 함수 구현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51C7A7-F445-B0C1-56DC-ACF26FD83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18"/>
          <a:stretch/>
        </p:blipFill>
        <p:spPr>
          <a:xfrm>
            <a:off x="457200" y="1772816"/>
            <a:ext cx="1657350" cy="46280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A405839-2A78-05D3-FF1F-70A72F6815BD}"/>
              </a:ext>
            </a:extLst>
          </p:cNvPr>
          <p:cNvSpPr/>
          <p:nvPr/>
        </p:nvSpPr>
        <p:spPr bwMode="auto">
          <a:xfrm>
            <a:off x="889248" y="4437112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003B1B-978D-A0B2-8EB7-12C1953FA1B8}"/>
              </a:ext>
            </a:extLst>
          </p:cNvPr>
          <p:cNvSpPr/>
          <p:nvPr/>
        </p:nvSpPr>
        <p:spPr bwMode="auto">
          <a:xfrm>
            <a:off x="745232" y="5972937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화살표: 위쪽/아래쪽 11">
            <a:extLst>
              <a:ext uri="{FF2B5EF4-FFF2-40B4-BE49-F238E27FC236}">
                <a16:creationId xmlns:a16="http://schemas.microsoft.com/office/drawing/2014/main" id="{8A8DF3B2-D89A-0C28-0D68-EB5E6E3A4259}"/>
              </a:ext>
            </a:extLst>
          </p:cNvPr>
          <p:cNvSpPr/>
          <p:nvPr/>
        </p:nvSpPr>
        <p:spPr bwMode="auto">
          <a:xfrm>
            <a:off x="1465312" y="4653136"/>
            <a:ext cx="216024" cy="1296144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CC3D599-2DF5-3215-FBE9-13BEF0042976}"/>
              </a:ext>
            </a:extLst>
          </p:cNvPr>
          <p:cNvSpPr/>
          <p:nvPr/>
        </p:nvSpPr>
        <p:spPr bwMode="auto">
          <a:xfrm>
            <a:off x="2113384" y="4437063"/>
            <a:ext cx="370384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3BA2F6-B336-6409-4ED9-F903EC60B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531" y="2636912"/>
            <a:ext cx="5591175" cy="2781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401119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-Controller (1)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021A5F47-59CD-6161-F028-B709A912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비밀번호 찾기 화면</a:t>
            </a:r>
            <a:endParaRPr lang="en-US" altLang="ko-KR" dirty="0"/>
          </a:p>
          <a:p>
            <a:pPr lvl="1"/>
            <a:r>
              <a:rPr lang="ko-KR" altLang="en-US" dirty="0"/>
              <a:t>예상치 못한 접근으로 세션 값이 존재할 수 있어 </a:t>
            </a:r>
            <a:br>
              <a:rPr lang="en-US" altLang="ko-KR" dirty="0"/>
            </a:br>
            <a:r>
              <a:rPr lang="ko-KR" altLang="en-US" dirty="0"/>
              <a:t>세션 제거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DAA47E-A6F6-68A4-48D5-5AAD0890D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39932"/>
            <a:ext cx="1619250" cy="3248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683D293-8A09-EADA-9C00-A143EC7D9E37}"/>
              </a:ext>
            </a:extLst>
          </p:cNvPr>
          <p:cNvSpPr/>
          <p:nvPr/>
        </p:nvSpPr>
        <p:spPr bwMode="auto">
          <a:xfrm>
            <a:off x="651818" y="4616084"/>
            <a:ext cx="1440160" cy="257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A9700D4-1A5C-1647-D6A4-EC33C2D94323}"/>
              </a:ext>
            </a:extLst>
          </p:cNvPr>
          <p:cNvSpPr/>
          <p:nvPr/>
        </p:nvSpPr>
        <p:spPr bwMode="auto">
          <a:xfrm>
            <a:off x="2102376" y="4616084"/>
            <a:ext cx="381392" cy="257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0D1676-EC44-1199-77AF-B20EEF9E5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167" y="2539933"/>
            <a:ext cx="4958154" cy="32706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6D5B5A9-6B2C-2D54-D24A-C4AF41FBB5B8}"/>
              </a:ext>
            </a:extLst>
          </p:cNvPr>
          <p:cNvSpPr/>
          <p:nvPr/>
        </p:nvSpPr>
        <p:spPr bwMode="auto">
          <a:xfrm>
            <a:off x="2733700" y="5203800"/>
            <a:ext cx="2016224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C4F0BF-AA29-CE16-6DE6-643B6F2A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076" y="3202019"/>
            <a:ext cx="1619250" cy="26095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4A2640BB-73FE-8E6F-CD88-02546E51F1FC}"/>
              </a:ext>
            </a:extLst>
          </p:cNvPr>
          <p:cNvSpPr/>
          <p:nvPr/>
        </p:nvSpPr>
        <p:spPr bwMode="auto">
          <a:xfrm>
            <a:off x="4747783" y="5214099"/>
            <a:ext cx="3145093" cy="21580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02E92C-BFE4-2277-C452-0EE1D7378D17}"/>
              </a:ext>
            </a:extLst>
          </p:cNvPr>
          <p:cNvSpPr/>
          <p:nvPr/>
        </p:nvSpPr>
        <p:spPr bwMode="auto">
          <a:xfrm>
            <a:off x="7892876" y="5222295"/>
            <a:ext cx="1147628" cy="17257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B63000-73C3-FE75-EA19-0B5990E17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55054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475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-Controller (2)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021A5F47-59CD-6161-F028-B709A912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비밀번호 찾기 수행 </a:t>
            </a:r>
            <a:r>
              <a:rPr lang="en-US" altLang="ko-KR" dirty="0"/>
              <a:t>(1)</a:t>
            </a:r>
          </a:p>
          <a:p>
            <a:pPr lvl="1"/>
            <a:r>
              <a:rPr lang="ko-KR" altLang="en-US" dirty="0"/>
              <a:t>회원 정보가 일치하면</a:t>
            </a:r>
            <a:r>
              <a:rPr lang="en-US" altLang="ko-KR" dirty="0"/>
              <a:t>, </a:t>
            </a:r>
            <a:r>
              <a:rPr lang="ko-KR" altLang="en-US" dirty="0"/>
              <a:t>비밀번호 재설정 화면 이동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DDA73C-C88C-8987-9865-87A5FA0B2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2204864"/>
            <a:ext cx="8218488" cy="42141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897406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-Controller (3)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021A5F47-59CD-6161-F028-B709A912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비밀번호 찾기 수행 </a:t>
            </a:r>
            <a:r>
              <a:rPr lang="en-US" altLang="ko-KR" dirty="0"/>
              <a:t>(2)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A3C58D-88ED-36C5-4250-8329AEA1B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10" y="1772816"/>
            <a:ext cx="8237190" cy="45277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97913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-Controller (4)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021A5F47-59CD-6161-F028-B709A912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비밀번호 찾기 수행 </a:t>
            </a:r>
            <a:r>
              <a:rPr lang="en-US" altLang="ko-KR" dirty="0"/>
              <a:t>(3)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089F71-2046-CE43-AF12-CDCB76BDC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88975"/>
            <a:ext cx="8218488" cy="27201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7D02C62-0D38-77C3-417A-46E698BCDADD}"/>
              </a:ext>
            </a:extLst>
          </p:cNvPr>
          <p:cNvSpPr/>
          <p:nvPr/>
        </p:nvSpPr>
        <p:spPr bwMode="auto">
          <a:xfrm>
            <a:off x="1196132" y="3833905"/>
            <a:ext cx="2016224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F3FB2D-0C96-BBB5-0D8D-726B7B7A3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291" y="3429000"/>
            <a:ext cx="1619250" cy="26095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2D44E2BC-6152-8A3C-2B0D-D0DB4083C9C2}"/>
              </a:ext>
            </a:extLst>
          </p:cNvPr>
          <p:cNvSpPr/>
          <p:nvPr/>
        </p:nvSpPr>
        <p:spPr bwMode="auto">
          <a:xfrm rot="1096043">
            <a:off x="3139849" y="4511690"/>
            <a:ext cx="4219799" cy="21580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B4F9B7-819C-5AA7-CEA8-BA8F60701DB9}"/>
              </a:ext>
            </a:extLst>
          </p:cNvPr>
          <p:cNvSpPr/>
          <p:nvPr/>
        </p:nvSpPr>
        <p:spPr bwMode="auto">
          <a:xfrm>
            <a:off x="7280913" y="5145064"/>
            <a:ext cx="1147628" cy="17257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985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-Controller (5)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021A5F47-59CD-6161-F028-B709A912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비밀번호 재설정</a:t>
            </a:r>
            <a:r>
              <a:rPr lang="en-US" altLang="ko-KR" dirty="0"/>
              <a:t>(1)</a:t>
            </a:r>
          </a:p>
          <a:p>
            <a:pPr lvl="1"/>
            <a:r>
              <a:rPr lang="ko-KR" altLang="en-US" dirty="0"/>
              <a:t>비밀번호 재설정 화면에서 전달받은 비밀번호로 </a:t>
            </a:r>
            <a:br>
              <a:rPr lang="en-US" altLang="ko-KR" dirty="0"/>
            </a:br>
            <a:r>
              <a:rPr lang="ko-KR" altLang="en-US" dirty="0"/>
              <a:t>재설정하기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0DE6A9-4B6E-FBC7-E81B-5265CB705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492896"/>
            <a:ext cx="8218488" cy="31115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551504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-Controller (6)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021A5F47-59CD-6161-F028-B709A912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비밀번호 재설정</a:t>
            </a:r>
            <a:r>
              <a:rPr lang="en-US" altLang="ko-KR" dirty="0"/>
              <a:t>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C60E3B-1819-856C-E1A5-10F5086FC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18" y="1772816"/>
            <a:ext cx="8275684" cy="40324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195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-Controller (7)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021A5F47-59CD-6161-F028-B709A912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비밀번호 재설정</a:t>
            </a:r>
            <a:r>
              <a:rPr lang="en-US" altLang="ko-KR" dirty="0"/>
              <a:t>(3)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CCF00C-E821-DA0C-1737-B9C4EB79A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700808"/>
            <a:ext cx="8229600" cy="46975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013937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-Controller (8)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021A5F47-59CD-6161-F028-B709A912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비밀번호 재설정</a:t>
            </a:r>
            <a:r>
              <a:rPr lang="en-US" altLang="ko-KR" dirty="0"/>
              <a:t>(4)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D19D8A-8B88-66C1-6193-D4D13CD2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48" y="1756569"/>
            <a:ext cx="8229601" cy="17717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C14E5EB-2CDF-D088-B13C-11A79C95C486}"/>
              </a:ext>
            </a:extLst>
          </p:cNvPr>
          <p:cNvSpPr/>
          <p:nvPr/>
        </p:nvSpPr>
        <p:spPr bwMode="auto">
          <a:xfrm>
            <a:off x="1259632" y="2838493"/>
            <a:ext cx="2016224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91C943-37C3-417B-4459-A05A7ECEB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008" y="976121"/>
            <a:ext cx="1619250" cy="26095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4138A8CB-ABBC-F823-AA6E-D027AD117E6F}"/>
              </a:ext>
            </a:extLst>
          </p:cNvPr>
          <p:cNvSpPr/>
          <p:nvPr/>
        </p:nvSpPr>
        <p:spPr bwMode="auto">
          <a:xfrm>
            <a:off x="3273715" y="2848792"/>
            <a:ext cx="3145093" cy="21580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42B5ED-D06D-01A5-399B-4B02C54F7E4A}"/>
              </a:ext>
            </a:extLst>
          </p:cNvPr>
          <p:cNvSpPr/>
          <p:nvPr/>
        </p:nvSpPr>
        <p:spPr bwMode="auto">
          <a:xfrm>
            <a:off x="6418808" y="2856988"/>
            <a:ext cx="1147628" cy="17257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97313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-</a:t>
            </a:r>
            <a:r>
              <a:rPr lang="ko-KR" altLang="en-US" dirty="0"/>
              <a:t>화면 </a:t>
            </a:r>
            <a:r>
              <a:rPr lang="en-US" altLang="ko-KR" dirty="0"/>
              <a:t>JSP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021A5F47-59CD-6161-F028-B709A912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비밀번호 찾기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3EAA4E-C606-D2E2-51CD-517A038C3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2133600" cy="3438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7CDF9CB-5086-FB6C-4A60-D74D3B3F1354}"/>
              </a:ext>
            </a:extLst>
          </p:cNvPr>
          <p:cNvSpPr/>
          <p:nvPr/>
        </p:nvSpPr>
        <p:spPr bwMode="auto">
          <a:xfrm>
            <a:off x="1115616" y="4365104"/>
            <a:ext cx="1512168" cy="2287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오른쪽 화살표 7">
            <a:extLst>
              <a:ext uri="{FF2B5EF4-FFF2-40B4-BE49-F238E27FC236}">
                <a16:creationId xmlns:a16="http://schemas.microsoft.com/office/drawing/2014/main" id="{D5E1631F-3458-9B4B-6216-611D14A36CDB}"/>
              </a:ext>
            </a:extLst>
          </p:cNvPr>
          <p:cNvSpPr/>
          <p:nvPr/>
        </p:nvSpPr>
        <p:spPr bwMode="auto">
          <a:xfrm>
            <a:off x="2627784" y="4401108"/>
            <a:ext cx="432048" cy="1715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B3E04E-32AF-1604-572C-1B6B13EE9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216" y="2005608"/>
            <a:ext cx="55054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558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-</a:t>
            </a:r>
            <a:r>
              <a:rPr lang="ko-KR" altLang="en-US" dirty="0"/>
              <a:t>화면 </a:t>
            </a:r>
            <a:r>
              <a:rPr lang="en-US" altLang="ko-KR" dirty="0"/>
              <a:t>JSP </a:t>
            </a:r>
            <a:r>
              <a:rPr lang="ko-KR" altLang="en-US" dirty="0"/>
              <a:t>소스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6FEAB1-629C-91E4-39F4-C7E56A22E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8263668" cy="33123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34425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-</a:t>
            </a:r>
            <a:r>
              <a:rPr lang="ko-KR" altLang="en-US" dirty="0"/>
              <a:t>화면 </a:t>
            </a:r>
            <a:r>
              <a:rPr lang="en-US" altLang="ko-KR" dirty="0"/>
              <a:t>JSP </a:t>
            </a:r>
            <a:r>
              <a:rPr lang="ko-KR" altLang="en-US" dirty="0"/>
              <a:t>소스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AC9DE1-1A1D-DB8C-4148-A9B49A87A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59"/>
            <a:ext cx="8003232" cy="55157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7523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-Mapper </a:t>
            </a:r>
            <a:r>
              <a:rPr lang="ko-KR" altLang="en-US" dirty="0"/>
              <a:t>자바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426D6B1C-21E6-E745-9C24-14FD3490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Mapper </a:t>
            </a:r>
            <a:r>
              <a:rPr lang="ko-KR" altLang="en-US" dirty="0"/>
              <a:t>역할</a:t>
            </a:r>
            <a:endParaRPr lang="en-US" altLang="ko-KR" dirty="0"/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에 로그인할 회원이 존재하는지 </a:t>
            </a:r>
            <a:r>
              <a:rPr lang="en-US" altLang="ko-KR" dirty="0"/>
              <a:t>SQL </a:t>
            </a:r>
            <a:r>
              <a:rPr lang="ko-KR" altLang="en-US" dirty="0"/>
              <a:t>쿼리로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866BA8-621F-D150-730A-4AD9ACA07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2192238"/>
            <a:ext cx="2085975" cy="3829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17B390B-6873-390A-8AC9-123F04215F9C}"/>
              </a:ext>
            </a:extLst>
          </p:cNvPr>
          <p:cNvSpPr/>
          <p:nvPr/>
        </p:nvSpPr>
        <p:spPr bwMode="auto">
          <a:xfrm>
            <a:off x="755576" y="3920430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55A859-4D63-988B-047C-094C26FD005A}"/>
              </a:ext>
            </a:extLst>
          </p:cNvPr>
          <p:cNvSpPr/>
          <p:nvPr/>
        </p:nvSpPr>
        <p:spPr bwMode="auto">
          <a:xfrm>
            <a:off x="755576" y="5621064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화살표: 위쪽/아래쪽 5">
            <a:extLst>
              <a:ext uri="{FF2B5EF4-FFF2-40B4-BE49-F238E27FC236}">
                <a16:creationId xmlns:a16="http://schemas.microsoft.com/office/drawing/2014/main" id="{DC6672BA-2F5C-C6F7-C352-3CA47F2AA295}"/>
              </a:ext>
            </a:extLst>
          </p:cNvPr>
          <p:cNvSpPr/>
          <p:nvPr/>
        </p:nvSpPr>
        <p:spPr bwMode="auto">
          <a:xfrm>
            <a:off x="1475656" y="4136454"/>
            <a:ext cx="288032" cy="1484610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92F7025-4B72-D60A-3D18-6644188BCCAF}"/>
              </a:ext>
            </a:extLst>
          </p:cNvPr>
          <p:cNvSpPr/>
          <p:nvPr/>
        </p:nvSpPr>
        <p:spPr bwMode="auto">
          <a:xfrm>
            <a:off x="2565399" y="5591844"/>
            <a:ext cx="422425" cy="2754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86ED69-F43C-05A6-15C6-0F9A2F13A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5201319"/>
            <a:ext cx="4791075" cy="781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08280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-</a:t>
            </a:r>
            <a:r>
              <a:rPr lang="ko-KR" altLang="en-US" dirty="0"/>
              <a:t>화면 </a:t>
            </a:r>
            <a:r>
              <a:rPr lang="en-US" altLang="ko-KR" dirty="0"/>
              <a:t>JSP </a:t>
            </a:r>
            <a:r>
              <a:rPr lang="ko-KR" altLang="en-US" dirty="0"/>
              <a:t>소스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8645CC-0022-FDF8-1A46-048B0E942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8075240" cy="55679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606E947-19D5-EA3C-5E22-31EB5C848AE0}"/>
              </a:ext>
            </a:extLst>
          </p:cNvPr>
          <p:cNvSpPr/>
          <p:nvPr/>
        </p:nvSpPr>
        <p:spPr bwMode="auto">
          <a:xfrm>
            <a:off x="1259632" y="2492896"/>
            <a:ext cx="5328592" cy="38884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06958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-</a:t>
            </a:r>
            <a:r>
              <a:rPr lang="ko-KR" altLang="en-US" dirty="0"/>
              <a:t>화면 </a:t>
            </a:r>
            <a:r>
              <a:rPr lang="en-US" altLang="ko-KR" dirty="0"/>
              <a:t>JSP </a:t>
            </a:r>
            <a:r>
              <a:rPr lang="ko-KR" altLang="en-US" dirty="0"/>
              <a:t>소스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006B0C-2CC8-75CA-CCE2-895D5BA2D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8219256" cy="13273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34125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-</a:t>
            </a:r>
            <a:r>
              <a:rPr lang="ko-KR" altLang="en-US" dirty="0"/>
              <a:t>재설정 화면 </a:t>
            </a:r>
            <a:r>
              <a:rPr lang="en-US" altLang="ko-KR" dirty="0"/>
              <a:t>JSP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021A5F47-59CD-6161-F028-B709A912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비밀번호 재설정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3EAA4E-C606-D2E2-51CD-517A038C3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2133600" cy="3438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7CDF9CB-5086-FB6C-4A60-D74D3B3F1354}"/>
              </a:ext>
            </a:extLst>
          </p:cNvPr>
          <p:cNvSpPr/>
          <p:nvPr/>
        </p:nvSpPr>
        <p:spPr bwMode="auto">
          <a:xfrm>
            <a:off x="1115616" y="3969122"/>
            <a:ext cx="1512168" cy="2287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오른쪽 화살표 7">
            <a:extLst>
              <a:ext uri="{FF2B5EF4-FFF2-40B4-BE49-F238E27FC236}">
                <a16:creationId xmlns:a16="http://schemas.microsoft.com/office/drawing/2014/main" id="{D5E1631F-3458-9B4B-6216-611D14A36CDB}"/>
              </a:ext>
            </a:extLst>
          </p:cNvPr>
          <p:cNvSpPr/>
          <p:nvPr/>
        </p:nvSpPr>
        <p:spPr bwMode="auto">
          <a:xfrm>
            <a:off x="2627784" y="4005126"/>
            <a:ext cx="432048" cy="1715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814AF2-8931-D051-24F0-669CD3CE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160" y="1974106"/>
            <a:ext cx="55054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009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-</a:t>
            </a:r>
            <a:r>
              <a:rPr lang="ko-KR" altLang="en-US" dirty="0"/>
              <a:t>재설정 화면 </a:t>
            </a:r>
            <a:r>
              <a:rPr lang="en-US" altLang="ko-KR" dirty="0"/>
              <a:t>JSP</a:t>
            </a:r>
            <a:r>
              <a:rPr lang="ko-KR" altLang="en-US" dirty="0"/>
              <a:t> 소스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68602A-D345-EEA9-7A89-C2D2B5787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8241441" cy="41764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797579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-</a:t>
            </a:r>
            <a:r>
              <a:rPr lang="ko-KR" altLang="en-US" dirty="0"/>
              <a:t>재설정 화면 </a:t>
            </a:r>
            <a:r>
              <a:rPr lang="en-US" altLang="ko-KR" dirty="0"/>
              <a:t>JSP</a:t>
            </a:r>
            <a:r>
              <a:rPr lang="ko-KR" altLang="en-US" dirty="0"/>
              <a:t> 소스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ED0192-5038-D901-952B-A7AB3A7CE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87" y="1196752"/>
            <a:ext cx="8255203" cy="5040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244741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-</a:t>
            </a:r>
            <a:r>
              <a:rPr lang="ko-KR" altLang="en-US" dirty="0"/>
              <a:t>재설정 화면 </a:t>
            </a:r>
            <a:r>
              <a:rPr lang="en-US" altLang="ko-KR" dirty="0"/>
              <a:t>JSP</a:t>
            </a:r>
            <a:r>
              <a:rPr lang="ko-KR" altLang="en-US" dirty="0"/>
              <a:t> 소스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ED1A11-B96D-BA25-DF20-00F87D094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14" y="1268760"/>
            <a:ext cx="7596336" cy="54372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028574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-</a:t>
            </a:r>
            <a:r>
              <a:rPr lang="ko-KR" altLang="en-US" dirty="0"/>
              <a:t>재설정 화면 </a:t>
            </a:r>
            <a:r>
              <a:rPr lang="en-US" altLang="ko-KR" dirty="0"/>
              <a:t>JSP</a:t>
            </a:r>
            <a:r>
              <a:rPr lang="ko-KR" altLang="en-US" dirty="0"/>
              <a:t> 소스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94A7DB-7A66-8453-160B-4632DC8A3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93" y="1196752"/>
            <a:ext cx="8249683" cy="56166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71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-</a:t>
            </a:r>
            <a:r>
              <a:rPr lang="ko-KR" altLang="en-US" dirty="0"/>
              <a:t>재설정 결과 </a:t>
            </a:r>
            <a:r>
              <a:rPr lang="en-US" altLang="ko-KR" dirty="0"/>
              <a:t>JSP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021A5F47-59CD-6161-F028-B709A912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비밀번호 재설정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3EAA4E-C606-D2E2-51CD-517A038C3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2133600" cy="3438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7CDF9CB-5086-FB6C-4A60-D74D3B3F1354}"/>
              </a:ext>
            </a:extLst>
          </p:cNvPr>
          <p:cNvSpPr/>
          <p:nvPr/>
        </p:nvSpPr>
        <p:spPr bwMode="auto">
          <a:xfrm>
            <a:off x="1115616" y="4136380"/>
            <a:ext cx="1512168" cy="2287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오른쪽 화살표 7">
            <a:extLst>
              <a:ext uri="{FF2B5EF4-FFF2-40B4-BE49-F238E27FC236}">
                <a16:creationId xmlns:a16="http://schemas.microsoft.com/office/drawing/2014/main" id="{D5E1631F-3458-9B4B-6216-611D14A36CDB}"/>
              </a:ext>
            </a:extLst>
          </p:cNvPr>
          <p:cNvSpPr/>
          <p:nvPr/>
        </p:nvSpPr>
        <p:spPr bwMode="auto">
          <a:xfrm>
            <a:off x="2627784" y="4172384"/>
            <a:ext cx="432048" cy="1715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870FB7-78A6-6A13-17BD-B121C2A77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238" y="2005608"/>
            <a:ext cx="55054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387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-</a:t>
            </a:r>
            <a:r>
              <a:rPr lang="ko-KR" altLang="en-US" dirty="0"/>
              <a:t>재설정 결과 </a:t>
            </a:r>
            <a:r>
              <a:rPr lang="en-US" altLang="ko-KR" dirty="0"/>
              <a:t>JSP </a:t>
            </a:r>
            <a:r>
              <a:rPr lang="ko-KR" altLang="en-US" dirty="0"/>
              <a:t>소스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3251D4-3A8C-E7D8-FD71-C2FE9A13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8229600" cy="44772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476243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-</a:t>
            </a:r>
            <a:r>
              <a:rPr lang="ko-KR" altLang="en-US" dirty="0"/>
              <a:t>재설정 결과 </a:t>
            </a:r>
            <a:r>
              <a:rPr lang="en-US" altLang="ko-KR" dirty="0"/>
              <a:t>JSP </a:t>
            </a:r>
            <a:r>
              <a:rPr lang="ko-KR" altLang="en-US" dirty="0"/>
              <a:t>소스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75768B-787E-FCE4-6335-986F3F871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3"/>
            <a:ext cx="8233143" cy="3600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455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-Mapper XML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A15CF1-0D21-B004-24F6-9C0911631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268760"/>
            <a:ext cx="2085975" cy="3829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4154D43-F364-A767-CE04-A8B8D68DDD94}"/>
              </a:ext>
            </a:extLst>
          </p:cNvPr>
          <p:cNvSpPr/>
          <p:nvPr/>
        </p:nvSpPr>
        <p:spPr bwMode="auto">
          <a:xfrm>
            <a:off x="755576" y="2996952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2FCFD-75C9-7C4A-7883-0D490D3D96C1}"/>
              </a:ext>
            </a:extLst>
          </p:cNvPr>
          <p:cNvSpPr/>
          <p:nvPr/>
        </p:nvSpPr>
        <p:spPr bwMode="auto">
          <a:xfrm>
            <a:off x="755576" y="4697586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화살표: 위쪽/아래쪽 5">
            <a:extLst>
              <a:ext uri="{FF2B5EF4-FFF2-40B4-BE49-F238E27FC236}">
                <a16:creationId xmlns:a16="http://schemas.microsoft.com/office/drawing/2014/main" id="{72821780-D1A3-7E00-FDB6-610D8DBD482E}"/>
              </a:ext>
            </a:extLst>
          </p:cNvPr>
          <p:cNvSpPr/>
          <p:nvPr/>
        </p:nvSpPr>
        <p:spPr bwMode="auto">
          <a:xfrm>
            <a:off x="1475656" y="3212976"/>
            <a:ext cx="288032" cy="1484610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756150B-0B9A-1A94-7D18-A3A0A89E0FCC}"/>
              </a:ext>
            </a:extLst>
          </p:cNvPr>
          <p:cNvSpPr/>
          <p:nvPr/>
        </p:nvSpPr>
        <p:spPr bwMode="auto">
          <a:xfrm>
            <a:off x="2565399" y="4668366"/>
            <a:ext cx="422425" cy="2754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8B706B-D773-C249-6DA5-E85A23404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853762"/>
            <a:ext cx="4976192" cy="12440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318721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실행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030C9B7-15EF-76A2-D5E5-29576F760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06" y="1281875"/>
            <a:ext cx="5809186" cy="3306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3BF72D-1842-A8F1-7895-A031D317BFEC}"/>
              </a:ext>
            </a:extLst>
          </p:cNvPr>
          <p:cNvSpPr txBox="1"/>
          <p:nvPr/>
        </p:nvSpPr>
        <p:spPr>
          <a:xfrm>
            <a:off x="395536" y="4725144"/>
            <a:ext cx="6750496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http://localhost:11000/user/searchPassword</a:t>
            </a:r>
          </a:p>
        </p:txBody>
      </p:sp>
    </p:spTree>
    <p:extLst>
      <p:ext uri="{BB962C8B-B14F-4D97-AF65-F5344CB8AC3E}">
        <p14:creationId xmlns:p14="http://schemas.microsoft.com/office/powerpoint/2010/main" val="26458174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실행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219D9B-9D02-246D-85C8-D78E6AF4D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5505450" cy="3133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097AB3-6262-9F9B-ED64-F81C690AA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0" y="3645024"/>
            <a:ext cx="5505450" cy="3133725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BE1F6856-CB01-82E9-D275-45D43DF846AC}"/>
              </a:ext>
            </a:extLst>
          </p:cNvPr>
          <p:cNvSpPr/>
          <p:nvPr/>
        </p:nvSpPr>
        <p:spPr bwMode="auto">
          <a:xfrm rot="17762458">
            <a:off x="2518274" y="3172832"/>
            <a:ext cx="326766" cy="236458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59728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sz="6600" dirty="0">
              <a:latin typeface="+mn-lt"/>
            </a:endParaRPr>
          </a:p>
          <a:p>
            <a:pPr marL="0" indent="0" algn="ctr">
              <a:buNone/>
            </a:pPr>
            <a:r>
              <a:rPr lang="ko-KR" altLang="en-US" sz="6600" dirty="0">
                <a:latin typeface="+mn-l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93477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-Service </a:t>
            </a:r>
            <a:r>
              <a:rPr lang="ko-KR" altLang="en-US" dirty="0"/>
              <a:t>인터페이스</a:t>
            </a:r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CEED5533-9920-AB23-ED98-63756FEFD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Service </a:t>
            </a:r>
            <a:r>
              <a:rPr lang="ko-KR" altLang="en-US" dirty="0"/>
              <a:t>역할</a:t>
            </a:r>
            <a:endParaRPr lang="en-US" altLang="ko-KR" dirty="0"/>
          </a:p>
          <a:p>
            <a:pPr lvl="1"/>
            <a:r>
              <a:rPr lang="en-US" altLang="ko-KR" dirty="0"/>
              <a:t>Mapper </a:t>
            </a:r>
            <a:r>
              <a:rPr lang="ko-KR" altLang="en-US" dirty="0"/>
              <a:t>호출</a:t>
            </a:r>
            <a:r>
              <a:rPr lang="en-US" altLang="ko-KR" dirty="0"/>
              <a:t>(SQL)</a:t>
            </a:r>
            <a:r>
              <a:rPr lang="ko-KR" altLang="en-US" dirty="0"/>
              <a:t> 및 로그인 가능한 회원인지 판단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66F0CA-597C-9CCA-B1BD-2B49D7B1D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18"/>
          <a:stretch/>
        </p:blipFill>
        <p:spPr>
          <a:xfrm>
            <a:off x="457200" y="2113359"/>
            <a:ext cx="1657350" cy="46280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C851A51-8CC4-D458-EB1E-8E43DDCF69FB}"/>
              </a:ext>
            </a:extLst>
          </p:cNvPr>
          <p:cNvSpPr/>
          <p:nvPr/>
        </p:nvSpPr>
        <p:spPr bwMode="auto">
          <a:xfrm>
            <a:off x="889248" y="4777655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E07327-F89B-25ED-8BE6-4E2E7E7F1B5F}"/>
              </a:ext>
            </a:extLst>
          </p:cNvPr>
          <p:cNvSpPr/>
          <p:nvPr/>
        </p:nvSpPr>
        <p:spPr bwMode="auto">
          <a:xfrm>
            <a:off x="745232" y="6313480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화살표: 위쪽/아래쪽 5">
            <a:extLst>
              <a:ext uri="{FF2B5EF4-FFF2-40B4-BE49-F238E27FC236}">
                <a16:creationId xmlns:a16="http://schemas.microsoft.com/office/drawing/2014/main" id="{B6937548-85CE-459D-87EC-AEC4244B8F0B}"/>
              </a:ext>
            </a:extLst>
          </p:cNvPr>
          <p:cNvSpPr/>
          <p:nvPr/>
        </p:nvSpPr>
        <p:spPr bwMode="auto">
          <a:xfrm>
            <a:off x="1465312" y="4993679"/>
            <a:ext cx="216024" cy="1296144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FDE6400-7750-53BE-28DC-17D0DAAEC55B}"/>
              </a:ext>
            </a:extLst>
          </p:cNvPr>
          <p:cNvSpPr/>
          <p:nvPr/>
        </p:nvSpPr>
        <p:spPr bwMode="auto">
          <a:xfrm>
            <a:off x="2124662" y="6269570"/>
            <a:ext cx="422425" cy="2754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FB8C83-4747-3AC2-F19B-47CF81A15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48" y="5889773"/>
            <a:ext cx="4933950" cy="800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45074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-Service </a:t>
            </a:r>
            <a:r>
              <a:rPr lang="ko-KR" altLang="en-US" dirty="0"/>
              <a:t>자바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AD55DB-6619-EDE2-F5D4-61C137689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18"/>
          <a:stretch/>
        </p:blipFill>
        <p:spPr>
          <a:xfrm>
            <a:off x="457200" y="1268760"/>
            <a:ext cx="1657350" cy="46280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8A716FC-6BA9-B8B6-FBA8-E5AD51DE4D40}"/>
              </a:ext>
            </a:extLst>
          </p:cNvPr>
          <p:cNvSpPr/>
          <p:nvPr/>
        </p:nvSpPr>
        <p:spPr bwMode="auto">
          <a:xfrm>
            <a:off x="889248" y="3933056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32C138-4BBE-D239-0496-B51641234D96}"/>
              </a:ext>
            </a:extLst>
          </p:cNvPr>
          <p:cNvSpPr/>
          <p:nvPr/>
        </p:nvSpPr>
        <p:spPr bwMode="auto">
          <a:xfrm>
            <a:off x="745232" y="5468881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화살표: 위쪽/아래쪽 5">
            <a:extLst>
              <a:ext uri="{FF2B5EF4-FFF2-40B4-BE49-F238E27FC236}">
                <a16:creationId xmlns:a16="http://schemas.microsoft.com/office/drawing/2014/main" id="{1CAA7D97-5D88-79A9-E526-8805D03475BD}"/>
              </a:ext>
            </a:extLst>
          </p:cNvPr>
          <p:cNvSpPr/>
          <p:nvPr/>
        </p:nvSpPr>
        <p:spPr bwMode="auto">
          <a:xfrm>
            <a:off x="1465312" y="4149080"/>
            <a:ext cx="216024" cy="1296144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BD05305-8BBB-B819-0E55-685DDEB19EF4}"/>
              </a:ext>
            </a:extLst>
          </p:cNvPr>
          <p:cNvSpPr/>
          <p:nvPr/>
        </p:nvSpPr>
        <p:spPr bwMode="auto">
          <a:xfrm>
            <a:off x="2123007" y="3903338"/>
            <a:ext cx="422425" cy="2754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14FF820-5273-93E2-DF45-6D102E327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48" y="1241680"/>
            <a:ext cx="4690864" cy="553366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70713224"/>
      </p:ext>
    </p:extLst>
  </p:cSld>
  <p:clrMapOvr>
    <a:masterClrMapping/>
  </p:clrMapOvr>
</p:sld>
</file>

<file path=ppt/theme/theme1.xml><?xml version="1.0" encoding="utf-8"?>
<a:theme xmlns:a="http://schemas.openxmlformats.org/drawingml/2006/main" name="icn디자인">
  <a:themeElements>
    <a:clrScheme name="icn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cn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rgbClr val="FF0000"/>
          </a:solidFill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ctr" latinLnBrk="1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noFill/>
        <a:ln w="41275" cap="flat" cmpd="sng" algn="ctr">
          <a:solidFill>
            <a:srgbClr val="FF0000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icn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11368</TotalTime>
  <Words>946</Words>
  <Application>Microsoft Office PowerPoint</Application>
  <PresentationFormat>화면 슬라이드 쇼(4:3)</PresentationFormat>
  <Paragraphs>149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8" baseType="lpstr">
      <vt:lpstr>굴림</vt:lpstr>
      <vt:lpstr>맑은 고딕</vt:lpstr>
      <vt:lpstr>휴먼둥근헤드라인</vt:lpstr>
      <vt:lpstr>Arial</vt:lpstr>
      <vt:lpstr>Wingdings</vt:lpstr>
      <vt:lpstr>icn디자인</vt:lpstr>
      <vt:lpstr>로그인, 아이디 찾기, 비밀번호 찾기</vt:lpstr>
      <vt:lpstr>로그인</vt:lpstr>
      <vt:lpstr>로그인 주요 개념 (1)</vt:lpstr>
      <vt:lpstr>로그인 주요 개념 (2)</vt:lpstr>
      <vt:lpstr>로그인 화면</vt:lpstr>
      <vt:lpstr>로그인-Mapper 자바</vt:lpstr>
      <vt:lpstr>로그인-Mapper XML</vt:lpstr>
      <vt:lpstr>로그인-Service 인터페이스</vt:lpstr>
      <vt:lpstr>로그인-Service 자바 (1)</vt:lpstr>
      <vt:lpstr>로그인-Controller 자바(1)</vt:lpstr>
      <vt:lpstr>로그인-Controller 자바(2)</vt:lpstr>
      <vt:lpstr>로그인-Controller 자바(3)</vt:lpstr>
      <vt:lpstr>로그인-Controller 자바(4)</vt:lpstr>
      <vt:lpstr>로그인-Controller 자바(5)</vt:lpstr>
      <vt:lpstr>로그인 화면 JSP</vt:lpstr>
      <vt:lpstr>로그인 화면 JSP 소스 (1)</vt:lpstr>
      <vt:lpstr>로그인 화면 JSP 소스 (2)</vt:lpstr>
      <vt:lpstr>로그인 화면 JSP 소스 (3)</vt:lpstr>
      <vt:lpstr>로그인 화면 JSP 소스 (4)</vt:lpstr>
      <vt:lpstr>로그인 결과 JSP</vt:lpstr>
      <vt:lpstr>로그인 결과 JSP 소스 (1)</vt:lpstr>
      <vt:lpstr>로그인 결과 JSP 소스 (2)</vt:lpstr>
      <vt:lpstr>로그인 실행 (1)</vt:lpstr>
      <vt:lpstr>로그인 실행 (2)</vt:lpstr>
      <vt:lpstr>로그인 실행 (3)</vt:lpstr>
      <vt:lpstr>아이디 찾기</vt:lpstr>
      <vt:lpstr>아이디 찾기-Mapper (1)</vt:lpstr>
      <vt:lpstr>아이디 찾기-Mapper (2)</vt:lpstr>
      <vt:lpstr>아이디 찾기-Service (1)</vt:lpstr>
      <vt:lpstr>아이디 찾기-Service (2)</vt:lpstr>
      <vt:lpstr>아이디 찾기-Controller (1)</vt:lpstr>
      <vt:lpstr>아이디 찾기-Controller (2)</vt:lpstr>
      <vt:lpstr>아이디 찾기-Controller (3)</vt:lpstr>
      <vt:lpstr>아이디 찾기-화면 JSP</vt:lpstr>
      <vt:lpstr>아이디 찾기-화면 JSP 소스 (1)</vt:lpstr>
      <vt:lpstr>아이디 찾기-화면 JSP 소스 (2)</vt:lpstr>
      <vt:lpstr>아이디 찾기-화면 JSP 소스 (3)</vt:lpstr>
      <vt:lpstr>아이디 찾기-결과 JSP</vt:lpstr>
      <vt:lpstr>아이디 찾기-결과 JSP 소스 (1)</vt:lpstr>
      <vt:lpstr>아이디 찾기-결과 JSP 소스 (2)</vt:lpstr>
      <vt:lpstr>아이디 찾기-결과 JSP 소스 (3)</vt:lpstr>
      <vt:lpstr>아이디 찾기-실행 (1)</vt:lpstr>
      <vt:lpstr>아이디 찾기-실행 (2)</vt:lpstr>
      <vt:lpstr>비밀번호 찾기</vt:lpstr>
      <vt:lpstr>비밀번호 찾기-Mapper (1)</vt:lpstr>
      <vt:lpstr>비밀번호 찾기-Mapper (2)</vt:lpstr>
      <vt:lpstr>비밀번호 찾기-Service (1)</vt:lpstr>
      <vt:lpstr>비밀번호 찾기-Service (2)</vt:lpstr>
      <vt:lpstr>비밀번호 찾기-Controller (1)</vt:lpstr>
      <vt:lpstr>비밀번호 찾기-Controller (2)</vt:lpstr>
      <vt:lpstr>비밀번호 찾기-Controller (3)</vt:lpstr>
      <vt:lpstr>비밀번호 찾기-Controller (4)</vt:lpstr>
      <vt:lpstr>비밀번호 찾기-Controller (5)</vt:lpstr>
      <vt:lpstr>비밀번호 찾기-Controller (6)</vt:lpstr>
      <vt:lpstr>비밀번호 찾기-Controller (7)</vt:lpstr>
      <vt:lpstr>비밀번호 찾기-Controller (8)</vt:lpstr>
      <vt:lpstr>비밀번호 찾기-화면 JSP</vt:lpstr>
      <vt:lpstr>비밀번호 찾기-화면 JSP 소스 (1)</vt:lpstr>
      <vt:lpstr>비밀번호 찾기-화면 JSP 소스 (2)</vt:lpstr>
      <vt:lpstr>비밀번호 찾기-화면 JSP 소스 (3)</vt:lpstr>
      <vt:lpstr>비밀번호 찾기-화면 JSP 소스 (4)</vt:lpstr>
      <vt:lpstr>비밀번호 찾기-재설정 화면 JSP</vt:lpstr>
      <vt:lpstr>비밀번호 찾기-재설정 화면 JSP 소스 (1)</vt:lpstr>
      <vt:lpstr>비밀번호 찾기-재설정 화면 JSP 소스 (2)</vt:lpstr>
      <vt:lpstr>비밀번호 찾기-재설정 화면 JSP 소스 (3)</vt:lpstr>
      <vt:lpstr>비밀번호 찾기-재설정 화면 JSP 소스 (4)</vt:lpstr>
      <vt:lpstr>비밀번호 찾기-재설정 결과 JSP</vt:lpstr>
      <vt:lpstr>비밀번호 찾기-재설정 결과 JSP 소스 (1)</vt:lpstr>
      <vt:lpstr>비밀번호 찾기-재설정 결과 JSP 소스 (2)</vt:lpstr>
      <vt:lpstr>비밀번호 실행 (1)</vt:lpstr>
      <vt:lpstr>비밀번호 실행 (2)</vt:lpstr>
      <vt:lpstr>Q&amp;A </vt:lpstr>
    </vt:vector>
  </TitlesOfParts>
  <Company>FINAL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블랙에디션</dc:creator>
  <cp:lastModifiedBy>이협건</cp:lastModifiedBy>
  <cp:revision>1452</cp:revision>
  <dcterms:created xsi:type="dcterms:W3CDTF">2008-05-14T14:35:49Z</dcterms:created>
  <dcterms:modified xsi:type="dcterms:W3CDTF">2023-01-31T08:17:58Z</dcterms:modified>
</cp:coreProperties>
</file>