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9" r:id="rId3"/>
    <p:sldId id="285" r:id="rId4"/>
    <p:sldId id="286" r:id="rId5"/>
    <p:sldId id="31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311" r:id="rId15"/>
    <p:sldId id="313" r:id="rId16"/>
    <p:sldId id="312" r:id="rId17"/>
    <p:sldId id="297" r:id="rId18"/>
    <p:sldId id="299" r:id="rId19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60" d="100"/>
          <a:sy n="160" d="100"/>
        </p:scale>
        <p:origin x="2076" y="144"/>
      </p:cViewPr>
      <p:guideLst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jetbrains.com/pycharm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빅데이터 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- 1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err="1" smtClean="0">
                <a:solidFill>
                  <a:schemeClr val="tx2"/>
                </a:solidFill>
                <a:latin typeface="+mn-ea"/>
                <a:ea typeface="+mn-ea"/>
              </a:rPr>
              <a:t>파이썬이란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 무엇인가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?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77516"/>
            <a:ext cx="4752975" cy="369570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>
                <a:latin typeface="맑은 고딕" pitchFamily="50" charset="-127"/>
              </a:rPr>
              <a:t>에디터 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147" y="139032"/>
            <a:ext cx="24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파이썬이란</a:t>
            </a:r>
            <a:r>
              <a:rPr lang="ko-KR" altLang="en-US" sz="1400" b="1" dirty="0" smtClean="0">
                <a:latin typeface="+mn-ea"/>
                <a:ea typeface="+mn-ea"/>
              </a:rPr>
              <a:t> 무엇인가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25690" y="5013176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6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98" y="1677516"/>
            <a:ext cx="4752975" cy="369570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>
                <a:latin typeface="맑은 고딕" pitchFamily="50" charset="-127"/>
              </a:rPr>
              <a:t>에디터 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147" y="139032"/>
            <a:ext cx="24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파이썬이란</a:t>
            </a:r>
            <a:r>
              <a:rPr lang="ko-KR" altLang="en-US" sz="1400" b="1" dirty="0" smtClean="0">
                <a:latin typeface="+mn-ea"/>
                <a:ea typeface="+mn-ea"/>
              </a:rPr>
              <a:t> 무엇인가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18194" y="5013984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4752975" cy="369570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>
                <a:latin typeface="맑은 고딕" pitchFamily="50" charset="-127"/>
              </a:rPr>
              <a:t>에디터 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147" y="139032"/>
            <a:ext cx="24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파이썬이란</a:t>
            </a:r>
            <a:r>
              <a:rPr lang="ko-KR" altLang="en-US" sz="1400" b="1" dirty="0" smtClean="0">
                <a:latin typeface="+mn-ea"/>
                <a:ea typeface="+mn-ea"/>
              </a:rPr>
              <a:t> 무엇인가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PyCharm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Community Edition’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‘.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25690" y="4959096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67854" y="2876840"/>
            <a:ext cx="163369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0359" y="4005064"/>
            <a:ext cx="48906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4752975" cy="369570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>
                <a:latin typeface="맑은 고딕" pitchFamily="50" charset="-127"/>
              </a:rPr>
              <a:t>에디터 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147" y="139032"/>
            <a:ext cx="24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파이썬이란</a:t>
            </a:r>
            <a:r>
              <a:rPr lang="ko-KR" altLang="en-US" sz="1400" b="1" dirty="0" smtClean="0">
                <a:latin typeface="+mn-ea"/>
                <a:ea typeface="+mn-ea"/>
              </a:rPr>
              <a:t> 무엇인가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Install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25690" y="4953120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4752975" cy="369570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>
                <a:latin typeface="맑은 고딕" pitchFamily="50" charset="-127"/>
              </a:rPr>
              <a:t>에디터 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147" y="139032"/>
            <a:ext cx="24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파이썬이란</a:t>
            </a:r>
            <a:r>
              <a:rPr lang="ko-KR" altLang="en-US" sz="1400" b="1" dirty="0" smtClean="0">
                <a:latin typeface="+mn-ea"/>
                <a:ea typeface="+mn-ea"/>
              </a:rPr>
              <a:t> 무엇인가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‘Run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PyCharm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Community Edition’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Finish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아이콘을 클릭함 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25690" y="4957059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19829" y="3212976"/>
            <a:ext cx="18659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62447"/>
            <a:ext cx="5581650" cy="431482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>
                <a:latin typeface="맑은 고딕" pitchFamily="50" charset="-127"/>
              </a:rPr>
              <a:t>에디터 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147" y="139032"/>
            <a:ext cx="24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파이썬이란</a:t>
            </a:r>
            <a:r>
              <a:rPr lang="ko-KR" altLang="en-US" sz="1400" b="1" dirty="0" smtClean="0">
                <a:latin typeface="+mn-ea"/>
                <a:ea typeface="+mn-ea"/>
              </a:rPr>
              <a:t> 무엇인가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아래로 스크롤 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‘I confirm that … 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아이콘을 클릭함 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1937" y="5451200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7377" y="5172182"/>
            <a:ext cx="193539" cy="201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6161555" cy="504056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>
                <a:latin typeface="맑은 고딕" pitchFamily="50" charset="-127"/>
              </a:rPr>
              <a:t>에디터 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147" y="139032"/>
            <a:ext cx="24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파이썬이란</a:t>
            </a:r>
            <a:r>
              <a:rPr lang="ko-KR" altLang="en-US" sz="1400" b="1" dirty="0" smtClean="0">
                <a:latin typeface="+mn-ea"/>
                <a:ea typeface="+mn-ea"/>
              </a:rPr>
              <a:t> 무엇인가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Project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1745" y="3506984"/>
            <a:ext cx="6480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6217971" cy="46823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52" y="2278550"/>
            <a:ext cx="5597897" cy="45794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93696" y="5611809"/>
            <a:ext cx="14812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>
                <a:latin typeface="맑은 고딕" pitchFamily="50" charset="-127"/>
              </a:rPr>
              <a:t>에디터 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147" y="139032"/>
            <a:ext cx="24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파이썬이란</a:t>
            </a:r>
            <a:r>
              <a:rPr lang="ko-KR" altLang="en-US" sz="1400" b="1" dirty="0" smtClean="0">
                <a:latin typeface="+mn-ea"/>
                <a:ea typeface="+mn-ea"/>
              </a:rPr>
              <a:t> 무엇인가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C:\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밑에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‘python’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폴더를 생성 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‘C:\python’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후                 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94241" y="6597351"/>
            <a:ext cx="576064" cy="219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01751" y="2591218"/>
            <a:ext cx="554461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시작하기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147" y="139032"/>
            <a:ext cx="24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파이썬이란</a:t>
            </a:r>
            <a:r>
              <a:rPr lang="ko-KR" altLang="en-US" sz="1400" b="1" dirty="0" smtClean="0">
                <a:latin typeface="+mn-ea"/>
                <a:ea typeface="+mn-ea"/>
              </a:rPr>
              <a:t> 무엇인가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14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시작하려면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프로그램 →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3.10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3.10(64-bit)]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화면을 대화형 인터프리터라고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파이썬을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종료하려면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[Ctrl + Z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누름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18" y="1870753"/>
            <a:ext cx="7918407" cy="414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파이썬이란</a:t>
            </a:r>
            <a:r>
              <a:rPr lang="en-US" altLang="ko-KR" sz="2400" dirty="0" smtClean="0">
                <a:latin typeface="맑은 고딕" pitchFamily="50" charset="-127"/>
              </a:rPr>
              <a:t>?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147" y="139032"/>
            <a:ext cx="24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파이썬이란</a:t>
            </a:r>
            <a:r>
              <a:rPr lang="ko-KR" altLang="en-US" sz="1400" b="1" dirty="0" smtClean="0">
                <a:latin typeface="+mn-ea"/>
                <a:ea typeface="+mn-ea"/>
              </a:rPr>
              <a:t> 무엇인가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267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1990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귀도 반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(Guido Van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Rossum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개발한 인터프리터 언어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9138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자신이 좋아하는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코미디쇼인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몬티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파이썬이라는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날아다니는 서커스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이름을  따왔음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9138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고대 신화에 나오는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파르나소스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산의 동굴에 살던 큰 뱀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구글에서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만들어진 소프트웨어의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50%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파이썬임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프로그램은 공동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작업과 유지 보수가 매우 쉽고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8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30914"/>
            <a:ext cx="7200800" cy="475608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설치하기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147" y="139032"/>
            <a:ext cx="24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파이썬이란</a:t>
            </a:r>
            <a:r>
              <a:rPr lang="ko-KR" altLang="en-US" sz="1400" b="1" dirty="0" smtClean="0">
                <a:latin typeface="+mn-ea"/>
                <a:ea typeface="+mn-ea"/>
              </a:rPr>
              <a:t> 무엇인가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홈페이지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www.python.org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73561" y="2672768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8" y="1493714"/>
            <a:ext cx="7211907" cy="476342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err="1">
                <a:latin typeface="맑은 고딕" pitchFamily="50" charset="-127"/>
              </a:rPr>
              <a:t>파이썬</a:t>
            </a:r>
            <a:r>
              <a:rPr lang="ko-KR" altLang="en-US" sz="2400" dirty="0">
                <a:latin typeface="맑은 고딕" pitchFamily="50" charset="-127"/>
              </a:rPr>
              <a:t> 설치하기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147" y="139032"/>
            <a:ext cx="24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파이썬이란</a:t>
            </a:r>
            <a:r>
              <a:rPr lang="ko-KR" altLang="en-US" sz="1400" b="1" dirty="0" smtClean="0">
                <a:latin typeface="+mn-ea"/>
                <a:ea typeface="+mn-ea"/>
              </a:rPr>
              <a:t> 무엇인가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클릭함 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12635" y="3458880"/>
            <a:ext cx="37503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78716"/>
            <a:ext cx="7200800" cy="475608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err="1">
                <a:latin typeface="맑은 고딕" pitchFamily="50" charset="-127"/>
              </a:rPr>
              <a:t>파이썬</a:t>
            </a:r>
            <a:r>
              <a:rPr lang="ko-KR" altLang="en-US" sz="2400" dirty="0">
                <a:latin typeface="맑은 고딕" pitchFamily="50" charset="-127"/>
              </a:rPr>
              <a:t> 설치하기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147" y="139032"/>
            <a:ext cx="24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파이썬이란</a:t>
            </a:r>
            <a:r>
              <a:rPr lang="ko-KR" altLang="en-US" sz="1400" b="1" dirty="0" smtClean="0">
                <a:latin typeface="+mn-ea"/>
                <a:ea typeface="+mn-ea"/>
              </a:rPr>
              <a:t> 무엇인가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3.10.11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윈도우 설치 프로그램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)’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버전을 다운로드 함 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65305" y="5325432"/>
            <a:ext cx="165618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1" y="1988840"/>
            <a:ext cx="6343650" cy="390525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err="1">
                <a:latin typeface="맑은 고딕" pitchFamily="50" charset="-127"/>
              </a:rPr>
              <a:t>파이썬</a:t>
            </a:r>
            <a:r>
              <a:rPr lang="ko-KR" altLang="en-US" sz="2400" dirty="0">
                <a:latin typeface="맑은 고딕" pitchFamily="50" charset="-127"/>
              </a:rPr>
              <a:t> 설치하기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147" y="139032"/>
            <a:ext cx="24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파이썬이란</a:t>
            </a:r>
            <a:r>
              <a:rPr lang="ko-KR" altLang="en-US" sz="1400" b="1" dirty="0" smtClean="0">
                <a:latin typeface="+mn-ea"/>
                <a:ea typeface="+mn-ea"/>
              </a:rPr>
              <a:t> 무엇인가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어느 곳에서든지 실행될 수 있도록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‘Add Python.exe to PATH’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후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‘Install Now’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선택하면 설치가 진행됨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57537" y="3284984"/>
            <a:ext cx="1296144" cy="227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19360" y="5529184"/>
            <a:ext cx="254201" cy="227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6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err="1">
                <a:latin typeface="맑은 고딕" pitchFamily="50" charset="-127"/>
              </a:rPr>
              <a:t>파이썬</a:t>
            </a:r>
            <a:r>
              <a:rPr lang="ko-KR" altLang="en-US" sz="2400" dirty="0">
                <a:latin typeface="맑은 고딕" pitchFamily="50" charset="-127"/>
              </a:rPr>
              <a:t> 설치하기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147" y="139032"/>
            <a:ext cx="24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파이썬이란</a:t>
            </a:r>
            <a:r>
              <a:rPr lang="ko-KR" altLang="en-US" sz="1400" b="1" dirty="0" smtClean="0">
                <a:latin typeface="+mn-ea"/>
                <a:ea typeface="+mn-ea"/>
              </a:rPr>
              <a:t> 무엇인가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설치가 종료되면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1" y="1988840"/>
            <a:ext cx="6343650" cy="39052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17993" y="5505280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에디터 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147" y="139032"/>
            <a:ext cx="24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파이썬이란</a:t>
            </a:r>
            <a:r>
              <a:rPr lang="ko-KR" altLang="en-US" sz="1400" b="1" dirty="0" smtClean="0">
                <a:latin typeface="+mn-ea"/>
                <a:ea typeface="+mn-ea"/>
              </a:rPr>
              <a:t> 무엇인가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파이참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홈페이지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www.jetbrains.com/pycharm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1268761"/>
            <a:ext cx="7704856" cy="50502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22033" y="2366808"/>
            <a:ext cx="86126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>
                <a:latin typeface="맑은 고딕" pitchFamily="50" charset="-127"/>
              </a:rPr>
              <a:t>에디터 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147" y="139032"/>
            <a:ext cx="24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파이썬이란</a:t>
            </a:r>
            <a:r>
              <a:rPr lang="ko-KR" altLang="en-US" sz="1400" b="1" dirty="0" smtClean="0">
                <a:latin typeface="+mn-ea"/>
                <a:ea typeface="+mn-ea"/>
              </a:rPr>
              <a:t> 무엇인가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에디션의 다운로드를 클릭하여 다운로드 후 실행함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5" y="1268761"/>
            <a:ext cx="7675106" cy="50307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89386" y="5373216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8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3750</TotalTime>
  <Words>397</Words>
  <Application>Microsoft Office PowerPoint</Application>
  <PresentationFormat>사용자 지정</PresentationFormat>
  <Paragraphs>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328</cp:revision>
  <cp:lastPrinted>2013-10-01T01:40:38Z</cp:lastPrinted>
  <dcterms:created xsi:type="dcterms:W3CDTF">2010-01-22T01:09:25Z</dcterms:created>
  <dcterms:modified xsi:type="dcterms:W3CDTF">2023-08-14T04:30:27Z</dcterms:modified>
</cp:coreProperties>
</file>