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9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8" r:id="rId18"/>
    <p:sldId id="299" r:id="rId19"/>
    <p:sldId id="300" r:id="rId20"/>
    <p:sldId id="301" r:id="rId21"/>
    <p:sldId id="302" r:id="rId22"/>
    <p:sldId id="393" r:id="rId23"/>
    <p:sldId id="394" r:id="rId24"/>
    <p:sldId id="395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2" r:id="rId33"/>
    <p:sldId id="392" r:id="rId34"/>
    <p:sldId id="316" r:id="rId35"/>
    <p:sldId id="317" r:id="rId36"/>
    <p:sldId id="318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60" d="100"/>
          <a:sy n="160" d="100"/>
        </p:scale>
        <p:origin x="2076" y="144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프로그램 기초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자료형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b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*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/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0.75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4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제곱을 나타내는 연산자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=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b = 4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** b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6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 후 나머지를 반환하는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7 %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3 % 7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8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 후 소수점 아랫자리를 버리는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7 / 4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1.75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7 // 4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6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등으로 구성된 문자들의 집합을 의미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만드는 방법은 총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가지가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 둘러싸기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양쪽 둘러싸기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큰따옴표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연속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(“””)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써서 양쪽 둘러싸기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작은따옴표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연속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(‘’’)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써서 양쪽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둘러싸기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2022229"/>
            <a:ext cx="6985000" cy="614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"Hello World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"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3246365"/>
            <a:ext cx="6985000" cy="614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'Python is fun'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133401" y="4470501"/>
            <a:ext cx="6985000" cy="614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"""Life is too short, You need python"""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133401" y="5622629"/>
            <a:ext cx="6985000" cy="614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'''Life is too short, You need python'''</a:t>
            </a:r>
          </a:p>
        </p:txBody>
      </p:sp>
    </p:spTree>
    <p:extLst>
      <p:ext uri="{BB962C8B-B14F-4D97-AF65-F5344CB8AC3E}">
        <p14:creationId xmlns:p14="http://schemas.microsoft.com/office/powerpoint/2010/main" val="2540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문자열에 작은따옴표와 큰따옴표 포함시키기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문자열에 작은따옴표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포함시키기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큰따옴표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둘러싸야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큰따옴표 안에 들어 있는 작은 따옴표는 문자열을 나타내기 위한 기호로 인식하지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입력해서 결과를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저장된 문자열이 그대로 출력되는 것을 확인 할 수 있음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205185" y="2708920"/>
            <a:ext cx="6985000" cy="614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food = "Python's favorite food is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perl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205409" y="4326485"/>
            <a:ext cx="6985000" cy="8307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food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"Python's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favorite food is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perl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332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문자열에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포함시키기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작은따옴표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둘러싸야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사용된 큰따옴표는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문자열을 만드는 기호로 인식되지 않음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205409" y="2253094"/>
            <a:ext cx="6985000" cy="614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say = '"Python is very easy." he says.'</a:t>
            </a:r>
          </a:p>
        </p:txBody>
      </p:sp>
    </p:spTree>
    <p:extLst>
      <p:ext uri="{BB962C8B-B14F-4D97-AF65-F5344CB8AC3E}">
        <p14:creationId xmlns:p14="http://schemas.microsoft.com/office/powerpoint/2010/main" val="39989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줄인 문자열을 변수에 대입하고 싶을 때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연속된 작은따옴표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(‘’’)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큰따옴표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(“””)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작은따옴표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사용한 경우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print(multiline)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입력해서 출력을 확인함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133401" y="1988840"/>
            <a:ext cx="6985000" cy="140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multiline='''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Life is too short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You need python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'''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4397212"/>
            <a:ext cx="6985000" cy="11200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print(multiline)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is too short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You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need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python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5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큰따옴표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print(multiline)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입력해서 출력을 확인함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205409" y="3677132"/>
            <a:ext cx="6985000" cy="11200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print(multiline)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is too short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You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need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python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18062" y="1196752"/>
            <a:ext cx="6985000" cy="140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multiline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=“””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Life is too short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You need python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“””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3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연산하기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더해서 연결하기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701353" y="1628800"/>
            <a:ext cx="6985000" cy="1550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head = "Python"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tail = " is fun!"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head + tail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'Python is fun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!'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(Numeric)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숫자형태로 이루어진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07365"/>
              </p:ext>
            </p:extLst>
          </p:nvPr>
        </p:nvGraphicFramePr>
        <p:xfrm>
          <a:off x="629345" y="1268761"/>
          <a:ext cx="7920880" cy="2848308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123, -345, 0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실수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123.45, -1234.5, 3.4e10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복소수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+ 2j, -3j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진수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0o34,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0o25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진수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0x2A, 0xFF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곱하기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두 번 반복하라는 의미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문자열의 반복을 뜻하는 의미로 사용됨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133401" y="1988840"/>
            <a:ext cx="698500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"python"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* 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pythonpython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2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곱하기 응용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230863"/>
            <a:ext cx="6985000" cy="17660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print(“=“ * 50); print(“My Program”); print(“=“ * 50)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=========================================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My Program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=========================================</a:t>
            </a:r>
          </a:p>
          <a:p>
            <a:pPr lvl="0" latinLnBrk="0">
              <a:buClr>
                <a:srgbClr val="3333CC"/>
              </a:buCl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2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ko-KR" altLang="en-US" sz="2400" dirty="0">
                <a:latin typeface="맑은 고딕" pitchFamily="50" charset="-127"/>
              </a:rPr>
              <a:t>예제</a:t>
            </a:r>
            <a:r>
              <a:rPr lang="en-US" altLang="ko-KR" sz="2400" dirty="0">
                <a:latin typeface="맑은 고딕" pitchFamily="50" charset="-127"/>
              </a:rPr>
              <a:t>1. </a:t>
            </a:r>
            <a:r>
              <a:rPr lang="ko-KR" altLang="en-US" sz="2400" dirty="0" err="1">
                <a:latin typeface="맑은 고딕" pitchFamily="50" charset="-127"/>
              </a:rPr>
              <a:t>터틀</a:t>
            </a:r>
            <a:r>
              <a:rPr lang="ko-KR" altLang="en-US" sz="2400" dirty="0">
                <a:latin typeface="맑은 고딕" pitchFamily="50" charset="-127"/>
              </a:rPr>
              <a:t> 그래픽 프로그램 작성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창에 거북이가 나오는 간단한 프로그램 작성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파이참을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실행하여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Project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마우스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버튼 클릭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New -&gt; Python File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Study-01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212858"/>
            <a:ext cx="6192688" cy="46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ko-KR" altLang="en-US" sz="2400" dirty="0">
                <a:latin typeface="맑은 고딕" pitchFamily="50" charset="-127"/>
              </a:rPr>
              <a:t>예제</a:t>
            </a:r>
            <a:r>
              <a:rPr lang="en-US" altLang="ko-KR" sz="2400" dirty="0">
                <a:latin typeface="맑은 고딕" pitchFamily="50" charset="-127"/>
              </a:rPr>
              <a:t>1. </a:t>
            </a:r>
            <a:r>
              <a:rPr lang="ko-KR" altLang="en-US" sz="2400" dirty="0" err="1">
                <a:latin typeface="맑은 고딕" pitchFamily="50" charset="-127"/>
              </a:rPr>
              <a:t>터틀</a:t>
            </a:r>
            <a:r>
              <a:rPr lang="ko-KR" altLang="en-US" sz="2400" dirty="0">
                <a:latin typeface="맑은 고딕" pitchFamily="50" charset="-127"/>
              </a:rPr>
              <a:t> 그래픽 프로그램 작성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turtle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제공되는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터틀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그래픽을 사용하는데 필요한       부분임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turtle.shape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거북이 모양을 결정함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turtle.forward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거북이를 앞으로 이동시킴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거북이는 동쪽을 바라보도록 설정되어 있으므로 오른쪽으로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 이동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turtle.right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거북이를 오른쪽으로 회전시킴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도를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회전시켰으므로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아래쪽을 바라봄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667495"/>
            <a:ext cx="6985000" cy="584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turtle.shape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('turtle')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38275" y="5250633"/>
            <a:ext cx="6985000" cy="842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turtle.forward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(200)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turtle.right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(90)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121" y="1454198"/>
            <a:ext cx="6985000" cy="584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import turtle</a:t>
            </a:r>
          </a:p>
        </p:txBody>
      </p:sp>
    </p:spTree>
    <p:extLst>
      <p:ext uri="{BB962C8B-B14F-4D97-AF65-F5344CB8AC3E}">
        <p14:creationId xmlns:p14="http://schemas.microsoft.com/office/powerpoint/2010/main" val="2368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ko-KR" altLang="en-US" sz="2400" dirty="0">
                <a:latin typeface="맑은 고딕" pitchFamily="50" charset="-127"/>
              </a:rPr>
              <a:t>예제</a:t>
            </a:r>
            <a:r>
              <a:rPr lang="en-US" altLang="ko-KR" sz="2400" dirty="0">
                <a:latin typeface="맑은 고딕" pitchFamily="50" charset="-127"/>
              </a:rPr>
              <a:t>1. </a:t>
            </a:r>
            <a:r>
              <a:rPr lang="ko-KR" altLang="en-US" sz="2400" dirty="0" err="1">
                <a:latin typeface="맑은 고딕" pitchFamily="50" charset="-127"/>
              </a:rPr>
              <a:t>터틀</a:t>
            </a:r>
            <a:r>
              <a:rPr lang="ko-KR" altLang="en-US" sz="2400" dirty="0">
                <a:latin typeface="맑은 고딕" pitchFamily="50" charset="-127"/>
              </a:rPr>
              <a:t> 그래픽 프로그램 작성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설명한 프로그램을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사용해 작성할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turtle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사용하도록 하여 이후로는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turtle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10~12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반복해서 수행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3544"/>
            <a:ext cx="6408712" cy="40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52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인덱싱과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(Indexing)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무엇인가를 가리킨다는 의미이고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(Slicing)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무엇인가를 잘라낸다는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인덱싱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소스 코드에서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 문자열의 각 문자마다 번호를 매겨보면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첫 번째 자리를 뜻하는 숫자인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다음인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식으로 계속 번호를 붙인 것임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701353" y="2328353"/>
            <a:ext cx="6985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"Life is too short, You need Python"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79383"/>
              </p:ext>
            </p:extLst>
          </p:nvPr>
        </p:nvGraphicFramePr>
        <p:xfrm>
          <a:off x="1133401" y="3789040"/>
          <a:ext cx="8136914" cy="1424154"/>
        </p:xfrm>
        <a:graphic>
          <a:graphicData uri="http://schemas.openxmlformats.org/drawingml/2006/table">
            <a:tbl>
              <a:tblPr/>
              <a:tblGrid>
                <a:gridCol w="239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932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</a:tblGrid>
              <a:tr h="225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7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뜻하는 것은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문자열의 네 번째 문자인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숫자를 셈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968516"/>
            <a:ext cx="6985000" cy="12363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"Life is too short, You need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Python“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‘e'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80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인덱싱 활용하기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[-1]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문자열을 뒤에서부터 읽기 위해서 마이너스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붙인 것임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701353" y="1124744"/>
            <a:ext cx="6985000" cy="2612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"Life is too short, You need Python"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a[0]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'L'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a[12]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's'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a[-1]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'n' </a:t>
            </a:r>
          </a:p>
        </p:txBody>
      </p:sp>
    </p:spTree>
    <p:extLst>
      <p:ext uri="{BB962C8B-B14F-4D97-AF65-F5344CB8AC3E}">
        <p14:creationId xmlns:p14="http://schemas.microsoft.com/office/powerpoint/2010/main" val="8570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a[-0]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값을 보여줌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a[-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뒤에서 두 번째 문자를 가리키는 것이고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a[-5]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뒤에서 다섯 번째 문자를 가리키는 것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133401" y="1268761"/>
            <a:ext cx="6985000" cy="936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[-0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'L‘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3105410"/>
            <a:ext cx="6985000" cy="15378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[-2]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‘o’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[-5]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‘y'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1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슬라이싱이란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단순히 한 문자만을 뽑아내는 것이 아니라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‘Life’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‘You’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단어를 뽑아 내는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번호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번호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지정하면 끝 번호에 해당하는 것은 포함되지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수식으로 나타내면 아래와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a[0], a[1], a[2], a[3]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133401" y="1912505"/>
            <a:ext cx="6985000" cy="13004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"Life is too short, You need Python"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a[0:4]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'Life'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3401" y="4365104"/>
            <a:ext cx="748883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0 &lt;= a &lt; 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(Integer)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정수를 뜻하는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123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</a:t>
            </a:r>
            <a:r>
              <a:rPr kumimoji="0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= -178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endParaRPr kumimoji="0" lang="en-US" altLang="ko-KR" sz="1800" b="1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0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 항상 시작 번호가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‘0’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필요는 없음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556792"/>
            <a:ext cx="6985000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a[0:2]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‘Li‘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a[5:7]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‘is'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a[12:17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‘short'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01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52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번호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번호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번호 부분을 생략하면 시작 번호부터 그 문자열의 끝까지 뽑아냄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번호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번호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 부분을 생략하면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처음부터 끝 번호까지   뽑아냄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번호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번호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번호와 끝 번호를 생략하면 처음부터 끝까지   뽑아냄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133401" y="1484784"/>
            <a:ext cx="6985000" cy="8684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a[19:]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‘You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need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Python’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3352665"/>
            <a:ext cx="6985000" cy="8684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a[:17]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‘Life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is too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short’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133401" y="5157192"/>
            <a:ext cx="6985000" cy="85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a[:]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‘Life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is too short, You need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Python’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06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나누기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문자열을 두 부분으로 나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기법임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a[:8], a[8:]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사용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a[:8]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a[8]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포함하지 않고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a[8:]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포함하기 때문에 두 부분으로 나눌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061393" y="1196752"/>
            <a:ext cx="6985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"20010331Rainy"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date = a[:8]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weather = a[8:]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date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'20010331'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weather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'Rainy'</a:t>
            </a:r>
          </a:p>
        </p:txBody>
      </p:sp>
    </p:spTree>
    <p:extLst>
      <p:ext uri="{BB962C8B-B14F-4D97-AF65-F5344CB8AC3E}">
        <p14:creationId xmlns:p14="http://schemas.microsoft.com/office/powerpoint/2010/main" val="28548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ko-KR" altLang="en-US" sz="2400" dirty="0" smtClean="0">
                <a:latin typeface="맑은 고딕" pitchFamily="50" charset="-127"/>
              </a:rPr>
              <a:t>예제</a:t>
            </a:r>
            <a:r>
              <a:rPr lang="en-US" altLang="ko-KR" sz="2400" dirty="0" smtClean="0">
                <a:latin typeface="맑은 고딕" pitchFamily="50" charset="-127"/>
              </a:rPr>
              <a:t>2. </a:t>
            </a:r>
            <a:r>
              <a:rPr lang="ko-KR" altLang="en-US" sz="2400" dirty="0" smtClean="0">
                <a:latin typeface="맑은 고딕" pitchFamily="50" charset="-127"/>
              </a:rPr>
              <a:t>계산기 프로그램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입력한 두 숫자의 사칙연산을 수행하도록 프로그램을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nput()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무조건 문자열만 입력 받기 때문에 문자열을 다시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사용해서 정수로 변환시킴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8" y="2015797"/>
            <a:ext cx="6721273" cy="42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포매팅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두 문자열은 모두 같은데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숫자와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숫자만 다름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문자열 내의 특정한 값을 바꿔야 할 경우가 있을 때 가능하게 해주는 것이  문자열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포매팅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기법임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매팅이란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내의 어떤 값을 삽입하는 방법임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345" y="1268802"/>
            <a:ext cx="7488832" cy="172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현재 온도는 </a:t>
            </a:r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r>
              <a:rPr lang="ko-KR" altLang="en-US" b="1" dirty="0" smtClean="0">
                <a:solidFill>
                  <a:schemeClr val="tx1"/>
                </a:solidFill>
              </a:rPr>
              <a:t>도입니다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시간이 지나서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도가 되면 아래와 같은 문장으로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현재 온도는 </a:t>
            </a:r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r>
              <a:rPr lang="ko-KR" altLang="en-US" b="1" dirty="0" smtClean="0">
                <a:solidFill>
                  <a:schemeClr val="tx1"/>
                </a:solidFill>
              </a:rPr>
              <a:t>도입니다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포매팅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바로 대입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안에서 숫자를 넣고 싶은 자리에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문자를 넣어주고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삽입할 숫자인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가장 뒤에 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다음에 써넣음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 포맷 코드라 부름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바로 대입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내에 또 다른 문자열을 삽입하기 위해 문자열 포맷 코드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  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아닌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%s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씀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628800"/>
            <a:ext cx="6985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"I eat %d apples." %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'I eat 3 apples.'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133401" y="4365104"/>
            <a:ext cx="6985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"I eat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%s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apples." %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“five”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'I eat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five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apples.'</a:t>
            </a:r>
          </a:p>
        </p:txBody>
      </p:sp>
    </p:spTree>
    <p:extLst>
      <p:ext uri="{BB962C8B-B14F-4D97-AF65-F5344CB8AC3E}">
        <p14:creationId xmlns:p14="http://schemas.microsoft.com/office/powerpoint/2010/main" val="6869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값을 나타내는 변수로 대입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바로 대입하거나 숫자 값을 나타내는 변수를 대입하거나 결과는  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값 넣기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바로 대입하거나 숫자 값을 나타내는 변수를 대입하거나 결과는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268760"/>
            <a:ext cx="6985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number =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"I eat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%d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apples." %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number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'I eat 3 apples.'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3573016"/>
            <a:ext cx="770485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number = 10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day = "three"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"I ate %d apples. so I was sick for %s days." % (number, day)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'I ate 10 apples. so I was sick for three days.'</a:t>
            </a:r>
          </a:p>
        </p:txBody>
      </p:sp>
    </p:spTree>
    <p:extLst>
      <p:ext uri="{BB962C8B-B14F-4D97-AF65-F5344CB8AC3E}">
        <p14:creationId xmlns:p14="http://schemas.microsoft.com/office/powerpoint/2010/main" val="14671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포맷 코드와 숫자 함께 사용하기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정렬과 공백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오른쪽 정렬됨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예문에서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“%10s”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의미는 전체 길이가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문자열 공간에서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오른쪽으로 정렬하고 그 앞의 나머지는 공백으로 남겨두라는 의미임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628800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"%10s" % "hi"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        hi'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14946"/>
              </p:ext>
            </p:extLst>
          </p:nvPr>
        </p:nvGraphicFramePr>
        <p:xfrm>
          <a:off x="1709465" y="4323324"/>
          <a:ext cx="4104460" cy="474718"/>
        </p:xfrm>
        <a:graphic>
          <a:graphicData uri="http://schemas.openxmlformats.org/drawingml/2006/table">
            <a:tbl>
              <a:tblPr/>
              <a:tblGrid>
                <a:gridCol w="41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7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 rot="5400000" flipH="1" flipV="1">
            <a:off x="3771027" y="2475942"/>
            <a:ext cx="7620" cy="3718128"/>
          </a:xfrm>
          <a:prstGeom prst="bentConnector3">
            <a:avLst>
              <a:gd name="adj1" fmla="val 31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3601" y="3903439"/>
            <a:ext cx="158248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전체 길이 </a:t>
            </a:r>
            <a:r>
              <a:rPr lang="en-US" altLang="ko-KR" sz="1600" dirty="0" smtClean="0">
                <a:latin typeface="+mn-ea"/>
                <a:ea typeface="+mn-ea"/>
              </a:rPr>
              <a:t>10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rot="5400000" flipH="1" flipV="1">
            <a:off x="3350409" y="3343848"/>
            <a:ext cx="7620" cy="2876892"/>
          </a:xfrm>
          <a:prstGeom prst="bentConnector3">
            <a:avLst>
              <a:gd name="adj1" fmla="val -30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1530" y="4816584"/>
            <a:ext cx="9861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공백 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반대쪽인 왼쪽 정렬은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“%-10s”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왼쪽으로 정렬하고 나머지는 공백으로 채움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637457" y="1203575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"%-10sjane"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 "hi"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'hi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jane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'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82868"/>
              </p:ext>
            </p:extLst>
          </p:nvPr>
        </p:nvGraphicFramePr>
        <p:xfrm>
          <a:off x="1709465" y="3299972"/>
          <a:ext cx="4104460" cy="474718"/>
        </p:xfrm>
        <a:graphic>
          <a:graphicData uri="http://schemas.openxmlformats.org/drawingml/2006/table">
            <a:tbl>
              <a:tblPr/>
              <a:tblGrid>
                <a:gridCol w="41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7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 rot="5400000" flipH="1" flipV="1">
            <a:off x="3771027" y="1452590"/>
            <a:ext cx="7620" cy="3718128"/>
          </a:xfrm>
          <a:prstGeom prst="bentConnector3">
            <a:avLst>
              <a:gd name="adj1" fmla="val 31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3601" y="2895327"/>
            <a:ext cx="158248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전체 길이 </a:t>
            </a:r>
            <a:r>
              <a:rPr lang="en-US" altLang="ko-KR" sz="1600" dirty="0" smtClean="0">
                <a:latin typeface="+mn-ea"/>
                <a:ea typeface="+mn-ea"/>
              </a:rPr>
              <a:t>10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rot="5400000" flipH="1" flipV="1">
            <a:off x="4170881" y="2337790"/>
            <a:ext cx="7620" cy="2876892"/>
          </a:xfrm>
          <a:prstGeom prst="bentConnector3">
            <a:avLst>
              <a:gd name="adj1" fmla="val -30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2002" y="3810526"/>
            <a:ext cx="9861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공백 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0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 표현하기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3.42134234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소수점 네 번째 자리까지만 나타내고 싶은 경우에 사용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의미는 소수점 포인트를 의미하고 그 뒤의 숫자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소수점 뒤에 나올 숫자의 개수를 말함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3.42134234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소수점 네 번째 자리까지만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표시하고 전체 길이가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문자열 공간에서 오른쪽으로 정렬함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51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268760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"%0.4f" % 3.42134234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'3.4213'</a:t>
            </a: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1133401" y="3429000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"%10.4f" % 3.42134234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    3.4213'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31936"/>
              </p:ext>
            </p:extLst>
          </p:nvPr>
        </p:nvGraphicFramePr>
        <p:xfrm>
          <a:off x="1709465" y="5451218"/>
          <a:ext cx="4104460" cy="474718"/>
        </p:xfrm>
        <a:graphic>
          <a:graphicData uri="http://schemas.openxmlformats.org/drawingml/2006/table">
            <a:tbl>
              <a:tblPr/>
              <a:tblGrid>
                <a:gridCol w="41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7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꺾인 연결선 14"/>
          <p:cNvCxnSpPr/>
          <p:nvPr/>
        </p:nvCxnSpPr>
        <p:spPr>
          <a:xfrm rot="5400000" flipH="1" flipV="1">
            <a:off x="3771027" y="3603836"/>
            <a:ext cx="7620" cy="3718128"/>
          </a:xfrm>
          <a:prstGeom prst="bentConnector3">
            <a:avLst>
              <a:gd name="adj1" fmla="val 31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3601" y="5046573"/>
            <a:ext cx="158248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전체 길이 </a:t>
            </a:r>
            <a:r>
              <a:rPr lang="en-US" altLang="ko-KR" sz="1600" dirty="0" smtClean="0">
                <a:latin typeface="+mn-ea"/>
                <a:ea typeface="+mn-ea"/>
              </a:rPr>
              <a:t>10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6200000" flipH="1">
            <a:off x="2512240" y="5294671"/>
            <a:ext cx="16726" cy="1246996"/>
          </a:xfrm>
          <a:prstGeom prst="bentConnector3">
            <a:avLst>
              <a:gd name="adj1" fmla="val 146673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31405" y="5963146"/>
            <a:ext cx="9861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공백 </a:t>
            </a:r>
            <a:r>
              <a:rPr lang="en-US" altLang="ko-KR" sz="1600" dirty="0" smtClean="0">
                <a:latin typeface="+mn-ea"/>
                <a:ea typeface="+mn-ea"/>
              </a:rPr>
              <a:t>4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23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(Floating-point)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소수점이 포함된 숫자를 말함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소수점 표현 방식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628800"/>
            <a:ext cx="698500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1.2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</a:t>
            </a:r>
            <a:r>
              <a:rPr kumimoji="0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= -3.45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7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91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관련 함수들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자체적으로 관련함수가 있는데 그것들을 사용하려면 문자열 변수   이름 뒤에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붙인 다음에 함수 이름을 써주면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개수 세기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(count)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중 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개수를 반환함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알려주기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(find)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중 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처음으로 나온 위치를 반환하며 찾는 문자나 문자열이 존재하지 않는다면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276872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"hobby"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a.count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('b')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221088"/>
            <a:ext cx="770485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"Python is best choice"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a.find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('b')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10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a.find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('k')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5096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알려주기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(index)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중 문자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처음으로 나온 위치를 반환하며 찾는 문자나 문자열이 존재하지 않는다면 오류를 발생시킴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다른 점은 문자열 안에 존재하지 않는 문자를 찾으면 오류가 발생한다는 점임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24744"/>
            <a:ext cx="7704856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"Life is too short"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a.index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('t')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8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a.index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('k')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File "&lt;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&gt;", line 1, in &lt;module&gt;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ValueError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substring not found</a:t>
            </a:r>
          </a:p>
        </p:txBody>
      </p:sp>
    </p:spTree>
    <p:extLst>
      <p:ext uri="{BB962C8B-B14F-4D97-AF65-F5344CB8AC3E}">
        <p14:creationId xmlns:p14="http://schemas.microsoft.com/office/powerpoint/2010/main" val="33999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삽입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(join)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bcd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문자열의 각각의 문자 사이에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‘,’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소문자를 대문자로 바꾸기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(upper)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소문자를 대문자로 바꿈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문자열이 이미 대문자라면 아무 변화도 일어나지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a= ","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a.join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a,b,c,d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212976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"hi"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a.upper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</p:txBody>
      </p:sp>
    </p:spTree>
    <p:extLst>
      <p:ext uri="{BB962C8B-B14F-4D97-AF65-F5344CB8AC3E}">
        <p14:creationId xmlns:p14="http://schemas.microsoft.com/office/powerpoint/2010/main" val="2120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대문자를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문자로 바꾸기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(lower)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문자를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문자로 바꿈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공백 지우기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lstrip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중 가장 왼쪽에 있는 한 칸 이상의 연속된 공백을 모두 지움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strip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"HI"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a.lower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212976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  hi"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a.lstrip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</p:txBody>
      </p:sp>
    </p:spTree>
    <p:extLst>
      <p:ext uri="{BB962C8B-B14F-4D97-AF65-F5344CB8AC3E}">
        <p14:creationId xmlns:p14="http://schemas.microsoft.com/office/powerpoint/2010/main" val="1522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공백 지우기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rstrip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중 가장 오른쪽에 있는 한 칸 이상의 연속된 공백을 모두 지움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rstrip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지우기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(strip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중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양쪽에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한 칸 이상의 연속된 공백을 모두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지움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“hi  "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a.rstrip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3645024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  hi  "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a.strip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</p:txBody>
      </p:sp>
    </p:spTree>
    <p:extLst>
      <p:ext uri="{BB962C8B-B14F-4D97-AF65-F5344CB8AC3E}">
        <p14:creationId xmlns:p14="http://schemas.microsoft.com/office/powerpoint/2010/main" val="18659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바꾸기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(replace)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eplace(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바뀌게 될 문자열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 문자열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문자열 내의 특정한 값을 다른 값으로 치환해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"Life is too short"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a.replace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("Life", "Your leg")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'Your leg is too short'</a:t>
            </a:r>
          </a:p>
        </p:txBody>
      </p:sp>
    </p:spTree>
    <p:extLst>
      <p:ext uri="{BB962C8B-B14F-4D97-AF65-F5344CB8AC3E}">
        <p14:creationId xmlns:p14="http://schemas.microsoft.com/office/powerpoint/2010/main" val="16090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나누기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(split)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a.split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괄호 안에 아무런 값도 넣어 주지 않으면 공백을 기준으로 문자열을 나누어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a.split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(‘:’)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괄호 안에 특정한 값이 있을 경우 괄호 안의 값을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해서 문자열을 나누어줌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나눈 값은 리스트에 하나씩 들어가게 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24744"/>
            <a:ext cx="770485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"Life is too short"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a.split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['Life', 'is', 'too', 'short']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"a:b:c:d"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a.split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(':')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['a', 'b', 'c', 'd']</a:t>
            </a:r>
          </a:p>
        </p:txBody>
      </p:sp>
    </p:spTree>
    <p:extLst>
      <p:ext uri="{BB962C8B-B14F-4D97-AF65-F5344CB8AC3E}">
        <p14:creationId xmlns:p14="http://schemas.microsoft.com/office/powerpoint/2010/main" val="2780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(Octal)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만들기 위해서는 숫자가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0o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0O(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+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알파벳 소문자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대문자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O)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935477"/>
            <a:ext cx="6985000" cy="9174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0o177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2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(Hexadecimal)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만들기 위해서는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0x5ff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b</a:t>
            </a:r>
            <a:r>
              <a:rPr kumimoji="0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= 0xABC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(Complex number)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배울 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사용했을 것인데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대문자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348880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1 + 2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j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b</a:t>
            </a:r>
            <a:r>
              <a:rPr kumimoji="0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= 3 – 4J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3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 관련 내장 함수를 사용하기 위해서는 복소수 변수 이름 뒤에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붙인 다음 함수 이름을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.real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복소수의 실수 부분을 반환함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988840"/>
            <a:ext cx="698500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1 + 2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</a:t>
            </a: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a.real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3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숫자형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복소수의 허수 부분을 반환함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a = 1 + 2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&gt;&gt;&gt; </a:t>
            </a: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a.imag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0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7803</TotalTime>
  <Words>2628</Words>
  <Application>Microsoft Office PowerPoint</Application>
  <PresentationFormat>사용자 지정</PresentationFormat>
  <Paragraphs>701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Helvetica75</vt:lpstr>
      <vt:lpstr>HY견고딕</vt:lpstr>
      <vt:lpstr>굴림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466</cp:revision>
  <cp:lastPrinted>2013-10-01T01:40:38Z</cp:lastPrinted>
  <dcterms:created xsi:type="dcterms:W3CDTF">2010-01-22T01:09:25Z</dcterms:created>
  <dcterms:modified xsi:type="dcterms:W3CDTF">2023-08-22T07:04:59Z</dcterms:modified>
</cp:coreProperties>
</file>