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1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22" r:id="rId14"/>
    <p:sldId id="291" r:id="rId15"/>
    <p:sldId id="292" r:id="rId16"/>
    <p:sldId id="323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24" r:id="rId36"/>
    <p:sldId id="311" r:id="rId37"/>
    <p:sldId id="312" r:id="rId38"/>
    <p:sldId id="313" r:id="rId39"/>
    <p:sldId id="314" r:id="rId40"/>
    <p:sldId id="315" r:id="rId41"/>
    <p:sldId id="316" r:id="rId42"/>
    <p:sldId id="325" r:id="rId43"/>
    <p:sldId id="318" r:id="rId44"/>
    <p:sldId id="319" r:id="rId45"/>
    <p:sldId id="320" r:id="rId46"/>
    <p:sldId id="321" r:id="rId47"/>
    <p:sldId id="329" r:id="rId48"/>
    <p:sldId id="330" r:id="rId49"/>
    <p:sldId id="331" r:id="rId50"/>
    <p:sldId id="332" r:id="rId51"/>
    <p:sldId id="333" r:id="rId52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4" d="100"/>
          <a:sy n="144" d="100"/>
        </p:scale>
        <p:origin x="336" y="132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2023-09-12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err="1" smtClean="0">
                <a:latin typeface="+mn-ea"/>
              </a:rPr>
              <a:t>빅데이터</a:t>
            </a:r>
            <a:r>
              <a:rPr lang="ko-KR" altLang="en-US" smtClean="0">
                <a:latin typeface="+mn-ea"/>
              </a:rPr>
              <a:t>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프로그램 입력과 출력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값도 결과 값도 없는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인수를 받는 곳도 없고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문도 없으니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값도 결과 값도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함수임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함수를 사용하는 방법은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값도 결과 값도 없는 함수는 다음과 같이 사용함</a:t>
            </a: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1396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def say():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  print('Hi‘) 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3645024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say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Hi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4797152"/>
            <a:ext cx="7488832" cy="4737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몇 개가 될지 모를 때는 어떻게 해야 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형태에서 괄호 안의 입력 인수 부분이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변수로 바뀌었음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입력 값을 받는 함수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입력 값을 모두 더하는 함수를 만들어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(1, 2, 3, 4, 5, 6, 7, 8, 9, 10)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돌려주는 함수를 만들어 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9345" y="1700808"/>
            <a:ext cx="748883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ef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b="1" dirty="0" smtClean="0">
                <a:solidFill>
                  <a:schemeClr val="tx1"/>
                </a:solidFill>
              </a:rPr>
              <a:t>(*</a:t>
            </a:r>
            <a:r>
              <a:rPr lang="ko-KR" altLang="en-US" b="1" dirty="0" smtClean="0">
                <a:solidFill>
                  <a:schemeClr val="tx1"/>
                </a:solidFill>
              </a:rPr>
              <a:t>입력 변수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</a:rPr>
              <a:t>수행할 문장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0"/>
            <a:r>
              <a:rPr kumimoji="0" lang="pt-BR" altLang="ko-KR" b="1" dirty="0" smtClean="0">
                <a:solidFill>
                  <a:srgbClr val="000000"/>
                </a:solidFill>
                <a:latin typeface="+mn-ea"/>
              </a:rPr>
              <a:t>      ... </a:t>
            </a:r>
            <a:endParaRPr kumimoji="0" lang="pt-BR" altLang="ko-KR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9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함수는 입력 값이 몇 개이든 상관이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붙이면 입력 값들을 전부 모아서         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주기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함수를 쓰면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(1, 2, 3, 4, 5, 6, 7, 8, 9, 10)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쓰면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(1, 2, 3, 4, 5, 6, 7, 8, 9, 10)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임의로 정한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764704"/>
            <a:ext cx="6985000" cy="2404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sum_many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(*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sum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0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sum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sum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return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sum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74541" y="1938677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6669" y="1733044"/>
            <a:ext cx="37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*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args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입력 받은 모든 값을 더함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5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이 함수를 직접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함수를 호출하면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(1, 2, 3, 4, 5, 6, 7, 8, 9, 10)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리턴 함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20443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sum_many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(1, 2, 3) 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print(result)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6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sum_many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3, 4, 5, 6, 7, 8, 9, 10)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print(result) 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55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278597" y="1387145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3624" y="1197142"/>
            <a:ext cx="522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um_many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함수의 결과 값을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result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변수에 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0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sum_many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함수의 인수로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입력변수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사용할 수 있는 것은 아님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1378628"/>
            <a:ext cx="6985000" cy="4042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sum_mul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(choice, *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if choice == “sum”: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esult = 0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for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    result = result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elif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choice ==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”: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 result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 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      result = result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eturn result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26083" y="1922071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1110" y="1732068"/>
            <a:ext cx="472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입력 인수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choice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‘sum’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을 입력 받았을 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16887" y="2889631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1914" y="2699628"/>
            <a:ext cx="35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rgs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입력 받은 모든 값을 더함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78483" y="3234041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3510" y="304403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입력 인수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choice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mul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’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을 입력 받았을 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517777" y="4185775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2804" y="3995772"/>
            <a:ext cx="359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rgs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입력 받은 모든 값을 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곱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sum_mul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(‘sum’, 1, 2, 3, 4)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sum_mul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1, 2, 3, 4, 5)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           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‘sum’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문자열을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값으로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뒤에는 개수에 상관없이 여러 개의 숫자를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값으로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테스트 해 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입력 인수에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‘sum’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입력된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입력되는 모든 값을 더해서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입력된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입력되는 모든 값을 곱해서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돌려줌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2636912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sum_mul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(‘sum’, 1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3, 4, 5)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print(result) 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15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1, 2, 3, 4, 5) 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print(result) 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120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4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결과 값은 언제나 하나임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함수를 다음과 같이 호출하면 어떻게 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값은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a*b 2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개인데 받아들이는 변수는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쓰였으니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오류가 발생하지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않을까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의문을 가지나 오류는 발생하지 않음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함수의 결과값은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아니라 언제나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개라는 데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sum_and_mul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결과값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a*b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하나인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a*b)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돌려줌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3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return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a+b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a*b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830632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(3,4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다음과 같은 값을 갖게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(7, 12)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갖게 되는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이 하나의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결과값처럼 받고 싶다면 다음과 같이 함수를           호출하면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(7, 12)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9404" y="1268760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result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(7, 12)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701353" y="2996952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sum,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(3,4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사용하면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결과값을 돌려주지 않을까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sum_and_mul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호출하면 다음과 같음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a*b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실행되지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이 함수는 다음과 완전히 동일함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만나는 순간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돌려준 다음 함수를 빠져나가게 됨 </a:t>
            </a:r>
            <a:endParaRPr lang="ko-KR" altLang="en-US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086657"/>
            <a:ext cx="6985000" cy="913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result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(2,3)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print(result)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return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a+b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return a*b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31823" y="4748739"/>
            <a:ext cx="6985000" cy="1224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sum_and_mul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return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a+b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0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844824"/>
            <a:ext cx="6985000" cy="1974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say_nick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(nick):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if nick ==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바보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return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print(“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나의 별명은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nick)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또 다른 쓰임새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특별한 상황이 되면 함수를 빠져나가고자 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단독으로 써서    함수를 즉시 빠져 나갈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함수는 입력 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nick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변수를 받아서 문자열을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 역시 리턴 값이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5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42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이유는 무엇일까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하다 보면 동일한 내용을 반복해서 작성할 때 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부분이 있을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사용되는 가치 있는 부분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               묶어서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값을 주었을 때 어떤 결과값을 돌려준다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함수로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다른 이유는 자신이 만든 프로그램을 함수화하면 프로그램의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흐름을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일목요연하게 볼 수 있기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구조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만들 때 사용하는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만드는 사람이 임의로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 괄호 안의 입력 인수는 이 함수에 입력될 값이란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함수를 정의한 다음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if, while, 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등과 마찬가지로 함수에서 수행할 문장들을 입력함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45" y="5229200"/>
            <a:ext cx="7488832" cy="11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def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함수명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입력 인수</a:t>
            </a:r>
            <a:r>
              <a:rPr lang="en-US" altLang="ko-KR" b="1" dirty="0">
                <a:solidFill>
                  <a:schemeClr val="tx1"/>
                </a:solidFill>
              </a:rPr>
              <a:t>):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&lt;</a:t>
            </a:r>
            <a:r>
              <a:rPr lang="ko-KR" altLang="en-US" b="1" dirty="0">
                <a:solidFill>
                  <a:schemeClr val="tx1"/>
                </a:solidFill>
              </a:rPr>
              <a:t>수행할 문장</a:t>
            </a:r>
            <a:r>
              <a:rPr lang="en-US" altLang="ko-KR" b="1" dirty="0">
                <a:solidFill>
                  <a:schemeClr val="tx1"/>
                </a:solidFill>
              </a:rPr>
              <a:t>1&gt;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&lt;</a:t>
            </a:r>
            <a:r>
              <a:rPr lang="ko-KR" altLang="en-US" b="1" dirty="0">
                <a:solidFill>
                  <a:schemeClr val="tx1"/>
                </a:solidFill>
              </a:rPr>
              <a:t>수행할 문장</a:t>
            </a:r>
            <a:r>
              <a:rPr lang="en-US" altLang="ko-KR" b="1" dirty="0">
                <a:solidFill>
                  <a:schemeClr val="tx1"/>
                </a:solidFill>
              </a:rPr>
              <a:t>2&gt;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0701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입력 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값이 들어오면 문자열을 출력하지 않고                 함수를 즉시 빠져 나감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함수를 빠져나가는 방법은 실제 프로그래밍에서 자주 사용됨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472076"/>
            <a:ext cx="6985000" cy="14528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say_nick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야호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나의 별명은 야호입니다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say_nick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바보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인수에 초기값 미리 설정하기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입력 인수가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name, old, man=True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an=True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 인수에 미리 값을 넣어주는 것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인수 초기값을       설정하는 방법임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입력 인수에 들어갈 값이 항상 변하는 것이 아닐 경우에는 이렇게 함수의 초기값을 미리 설정해 두면 유용함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(name, old, man=True):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나의 이름은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%s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name)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print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나이는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살입니다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old)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if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man: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남자입니다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else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여자입니다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.")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0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”, 27)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”,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27, True)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1">
              <a:defRPr/>
            </a:pPr>
            <a:endParaRPr kumimoji="0" lang="en-US" altLang="ko-KR" sz="3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284984"/>
            <a:ext cx="6985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나의 이름은 박응용입니다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나이는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27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살입니다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남자입니다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869160"/>
            <a:ext cx="69850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”,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27, False)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5661248"/>
            <a:ext cx="6985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나의 이름은 박응용입니다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나이는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27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살입니다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자입니다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say_myself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다음처럼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 27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주면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대입되고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변수에는 입력 값을 주지 않았지만 초기값인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     갖게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예에서 함수를 사용한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방법은 모두 동일한 결과를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초기값이 설정된 부분을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바꿈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대입되어 다음과 같은 결과가 출력됨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7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입력 인수에 초기값을 설정할 때 주의할 사항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함수는 입력 인수가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name, old, man=True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함수와 바뀐 부분은 초기값을 설정한 인수의 위치이며 함수를 실행할 때 오류가 발생함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함수를 호출하려면 다음과 같이 하면 될 것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함수를 호출한다면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들어갈 것이지만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인터프리터는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중 어느 곳에 대입해야 할지 알 수 없게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(name,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man=True, old):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나의 이름은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%s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name)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나이는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살입니다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old)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man: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남자입니다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else: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print("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여자입니다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4581128"/>
            <a:ext cx="69850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say_myself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”,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27)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49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메시지를 보면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오류 메시지는 초기값을 설정해 놓은 입력 인수 뒤에 초기값이 설정해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놓지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 입력 인수는 사용할 수 없다는 말임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(name, old, man=True)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되지만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(name, man=True, old)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       안 된다는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시키고 싶은 입력 변수들을 항상 뒤쪽에 위치시켜야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Syntax Error: non-default argument follows default argument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52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선언된 변수의 효력 범위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더했으니까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출력되어야 할 것 같지만          실행시켜보면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새로 만들어진 변수는 함수 안에서만 사용되는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함수만의 변수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 인수를 뜻하는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함수 안에서 사용되는 변수이지  함수 밖의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아니라는 뜻임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39984"/>
            <a:ext cx="6985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vartest.py</a:t>
            </a:r>
            <a:endParaRPr kumimoji="0" lang="pt-BR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a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= 1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def vartest(a):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 a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= a +1</a:t>
            </a:r>
          </a:p>
          <a:p>
            <a:pPr lvl="0">
              <a:defRPr/>
            </a:pP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vartest(3)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print(a)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93441" y="1659547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2524" y="146954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 밖의 변수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2357536" y="1954932"/>
            <a:ext cx="167173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4962" y="1988840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v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artest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 선언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36129" y="2961639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2458" y="2771636"/>
            <a:ext cx="369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v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artest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함수의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입력값으로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를 줌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45861" y="3321679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2955" y="313167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값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8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예를 보면 분명하게 이해할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 내에서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되지만 함수를 호출하고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문장은 에러가 발생하게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 받아야 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변수를 어디에서도 찾을 수 없기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선언된 변수는 함수 안에서만 사용될 뿐 함수 밖에서는 사용되지 않음 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vartest_error.py</a:t>
            </a:r>
            <a:endParaRPr kumimoji="0" lang="pt-BR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def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vartest(a):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   a = a +1</a:t>
            </a:r>
          </a:p>
          <a:p>
            <a:pPr lvl="0">
              <a:defRPr/>
            </a:pP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vartest(3)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print(a)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09465" y="2961639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36559" y="27716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에러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2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함수 밖의 변수를 변경하는 방법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이용해서 함수 밖의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증가시킬 수 있는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eturn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입력으로 들어온 값에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더한 값을 돌려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대입하면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결과 값으로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여기서도 함수 안의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함수 밖의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와는 다른 것임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16832"/>
            <a:ext cx="6985000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vartest_return.py</a:t>
            </a:r>
            <a:endParaRPr kumimoji="0" lang="pt-BR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= 1</a:t>
            </a: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def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vartest(a):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a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= a +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 return a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a=vartest(a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print(a)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11226" y="4113767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7555" y="3923764"/>
            <a:ext cx="486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vartest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(a)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결과값을 함수 밖의 변수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69505" y="4411091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834" y="422108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의 값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 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937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lobal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artest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문장은 함수 안에서 함수 밖의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직접 사용하겠다는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독립적으로 존재하는 것이 좋기 때문에 프로그래밍을 할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명령어는 사용하지 않는 것이 좋음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vartest_global.py</a:t>
            </a:r>
            <a:endParaRPr kumimoji="0" lang="pt-BR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= 1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ef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vartest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():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global a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a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= a +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vartest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print(a)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37457" y="3691011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786" y="350100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의 값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 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42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사용자 입력과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입력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입력되는 모든 것을 문자열로 취급함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프롬프트를 띄워서 사용자 입력 받기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입력 받을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입력하세요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안내 문구 또는 질문이     나오도록 하고 싶을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 질문을 입력하여 프롬프트를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700808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input()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Life is too short, you need python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'Life is too short, you need python'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0810" y="5076341"/>
            <a:ext cx="7488832" cy="5128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nput(“</a:t>
            </a:r>
            <a:r>
              <a:rPr lang="ko-KR" altLang="en-US" b="1" dirty="0" smtClean="0">
                <a:solidFill>
                  <a:schemeClr val="tx1"/>
                </a:solidFill>
              </a:rPr>
              <a:t>질문 내용</a:t>
            </a:r>
            <a:r>
              <a:rPr lang="en-US" altLang="ko-KR" b="1" dirty="0" smtClean="0">
                <a:solidFill>
                  <a:schemeClr val="tx1"/>
                </a:solidFill>
              </a:rPr>
              <a:t>“)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59498" y="2241559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5827" y="2051556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사용자가 입력한 문장을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함수의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함수는 다음과 같이 풀이됨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eturn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함수의 결과 값을 돌려주는 명령어임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만듦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59816"/>
            <a:ext cx="698500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 err="1">
                <a:latin typeface="+mn-ea"/>
              </a:rPr>
              <a:t>def</a:t>
            </a:r>
            <a:r>
              <a:rPr lang="en-US" altLang="ko-KR" sz="1800" b="1" dirty="0">
                <a:latin typeface="+mn-ea"/>
              </a:rPr>
              <a:t> sum(a, b): </a:t>
            </a:r>
          </a:p>
          <a:p>
            <a:pPr>
              <a:defRPr/>
            </a:pP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    return a </a:t>
            </a:r>
            <a:r>
              <a:rPr lang="en-US" altLang="ko-KR" sz="1800" b="1" dirty="0">
                <a:latin typeface="+mn-ea"/>
              </a:rPr>
              <a:t>+ </a:t>
            </a:r>
            <a:r>
              <a:rPr lang="en-US" altLang="ko-KR" sz="1800" b="1" dirty="0" smtClean="0">
                <a:latin typeface="+mn-ea"/>
              </a:rPr>
              <a:t>b</a:t>
            </a:r>
            <a:endParaRPr lang="en-US" altLang="ko-KR" sz="18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5750" y="2348880"/>
            <a:ext cx="7488832" cy="7617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이 함수의 이름은 </a:t>
            </a:r>
            <a:r>
              <a:rPr lang="en-US" altLang="ko-KR" b="1" dirty="0" smtClean="0">
                <a:solidFill>
                  <a:schemeClr val="tx1"/>
                </a:solidFill>
              </a:rPr>
              <a:t>sum</a:t>
            </a:r>
            <a:r>
              <a:rPr lang="ko-KR" altLang="en-US" b="1" dirty="0" smtClean="0">
                <a:solidFill>
                  <a:schemeClr val="tx1"/>
                </a:solidFill>
              </a:rPr>
              <a:t>이고 입력 인수로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값을 받으며               결과값은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입력 값을 더한 값이다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56963" y="4097808"/>
            <a:ext cx="6985000" cy="1347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lang="en-US" altLang="ko-KR" sz="1800" b="1" dirty="0" err="1" smtClean="0">
                <a:latin typeface="+mn-ea"/>
              </a:rPr>
              <a:t>def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sum(a, b):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lang="en-US" altLang="ko-KR" sz="1800" b="1" dirty="0" smtClean="0">
                <a:latin typeface="+mn-ea"/>
              </a:rPr>
              <a:t>return a </a:t>
            </a:r>
            <a:r>
              <a:rPr lang="en-US" altLang="ko-KR" sz="1800" b="1" dirty="0">
                <a:latin typeface="+mn-ea"/>
              </a:rPr>
              <a:t>+ </a:t>
            </a:r>
            <a:r>
              <a:rPr lang="en-US" altLang="ko-KR" sz="1800" b="1" dirty="0" smtClean="0">
                <a:latin typeface="+mn-ea"/>
              </a:rPr>
              <a:t>b</a:t>
            </a:r>
            <a:endParaRPr kumimoji="0" lang="es-E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endParaRPr kumimoji="0" lang="es-E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lang="en-US" altLang="ko-KR" sz="18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사용자 입력과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입력하라는 프롬프트에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대입되는데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print(number)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출력해서 확인함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484784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number = input("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숫자를 입력하세요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")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숫자를 입력하세요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3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print(number)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0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사용자 입력과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자세히 알기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수행해온 일은 입력한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출력하는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526036"/>
            <a:ext cx="6985000" cy="3055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123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print(a)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123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“Python”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print(a)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[1, 2, 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print(a)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[1, 2, 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213521" y="2034827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09850" y="18448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숫자 출력하기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74090" y="2682899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0419" y="249289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문자열 출력하기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13521" y="4041759"/>
            <a:ext cx="5005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9850" y="38517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리스트 출력하기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7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사용자 입력과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둘러싸인 문자열은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연산과 동일함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예들은 동일한 결과값을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따옴표로 둘러싸인 문자열을 연속해서 쓰면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한 것과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띄어쓰기는 콤마로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콤마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문자열 간에 띄어쓰기를 할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701353" y="1125381"/>
            <a:ext cx="6985000" cy="14709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print("life" "is" "too short")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lifeistoo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short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print("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life"+"is"+"too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short")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lifeistoo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short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701353" y="4005064"/>
            <a:ext cx="6985000" cy="7508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print("life", "is", "too short")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life is too short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9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ko-KR" altLang="en-US" sz="2400" dirty="0" smtClean="0">
                <a:latin typeface="맑은 고딕" pitchFamily="50" charset="-127"/>
              </a:rPr>
              <a:t>사용자 입력과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결과값 출력하기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결과값을 계속 이어서 출력하려면 입력 인수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끝 문자를 지정해야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701353" y="1125381"/>
            <a:ext cx="6985000" cy="14709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range(10):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end=' 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0 1 2 3 4 5 6 7 8 9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소스 코드를 에디터로 작성한 후 실행하면 새로운 파일이 생성된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생성하기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내장 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값으로 받고      결과값으로 파일 객체를 돌려 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844824"/>
            <a:ext cx="6985000" cy="7391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'w')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3705133"/>
            <a:ext cx="7488832" cy="5128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파일 객체 </a:t>
            </a:r>
            <a:r>
              <a:rPr lang="en-US" altLang="ko-KR" b="1" dirty="0" smtClean="0">
                <a:solidFill>
                  <a:schemeClr val="tx1"/>
                </a:solidFill>
              </a:rPr>
              <a:t>= open(</a:t>
            </a:r>
            <a:r>
              <a:rPr lang="ko-KR" altLang="en-US" b="1" dirty="0" smtClean="0">
                <a:solidFill>
                  <a:schemeClr val="tx1"/>
                </a:solidFill>
              </a:rPr>
              <a:t>파일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파일 열기 모드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 모드에는 다음과 같은 것들이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쓰기 모드로 열게 되면 해당 파일이 이미 존재할 경우 원래 있던 내용이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모두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사라지고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파일이 존재하지 않으면 새로운 파일이 생성됨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9027"/>
              </p:ext>
            </p:extLst>
          </p:nvPr>
        </p:nvGraphicFramePr>
        <p:xfrm>
          <a:off x="629345" y="1196752"/>
          <a:ext cx="8640960" cy="1898872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열기 모드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 모드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파일을 읽기만 할 때 사용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쓰기 모드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파일에 내용을 쓸 때 사용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모드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파일의 마지막에 새로운 내용을 추가할 때 사용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14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디렉터리에 생성하고 싶다면 다음과 같이 작성해야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열려 있는 파일 객체를 닫아 주는 역할을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생략하면 프로그램을 종료할 때 프로그램이 열려있는 파일의 객체를    자동으로 닫아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사용해서 열려 있는 파일을 직접 닫아 주는 것이 좋음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모드로 열었던 파일을 닫지 않고 다시 사용하려고 하면 오류가 발생하기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412776"/>
            <a:ext cx="6985000" cy="7391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(“C:\python\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'w')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쓰기 모드로 열어 출력 값 적기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에디터에서 프로그램의 출력 값을 파일에 직접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예제를 실행함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실행시킨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파일이 생성된 것을 확인할 수 있고 파일에는 출력될 내용이 파일에 들어가 있는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628800"/>
            <a:ext cx="698500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#writedata.py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'w')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range(1, 11):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data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번째 줄입니다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.\n" %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13721" y="2529591"/>
            <a:ext cx="10462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5827" y="233958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까지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i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56469" y="3169117"/>
            <a:ext cx="10462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8575" y="2979114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d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ata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를 파일 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f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씀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6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외부에 저장된 파일을 읽는 여러 가지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파일을 읽어 들여 프로그램에서 사용할 수 있는 여러 가지 방법이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eadline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.open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.txt”, ”r”)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파일을 읽기 모드로 연 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readline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파일의 첫 번째 줄을 읽어 출력하는 경우임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들었던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수정하거나 삭제하지 않았다면 프로그램을 실행시켰을 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가장 첫 번째 줄이 화면에 출력될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060848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#readline.py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'r')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line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f.readline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print(line)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5373216"/>
            <a:ext cx="69850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번째 줄입니다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만약에 모든 라인을 읽어서 화면에 출력하고 싶다면 다음과 같이 작성하면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hile True: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무한 루프 안에서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f.readline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파일을 계속해서       한 줄씩 읽어 들이고 만약 더 이상 읽을 라인이 없으면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#readline_all.py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'r')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while True: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line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f.readline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not line: break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print(line)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0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대입한 다음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앞서 만든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값으로  넣어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결과 값을 대입하면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print(c)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확인할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77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3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4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 = sum(a, b)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print(c)</a:t>
            </a:r>
            <a:r>
              <a:rPr lang="en-US" altLang="ko-KR" sz="1800" b="1" dirty="0" smtClean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7</a:t>
            </a:r>
            <a:endParaRPr lang="en-US" altLang="ko-KR" sz="18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33601" y="2060848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5729" y="1855215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um(3, 4)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리턴 값을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c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9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readlines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모든 라인을 읽어서 각각의 줄을 요소로 갖는 리스트로 리턴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ines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[“1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줄입니다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.”, “2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줄입니다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.”, , , “10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줄입니다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#readlines.py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'r')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lines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f.readlines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line in lines: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print(line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6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 전체를 문자열로 반환함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파일의 전체 내용임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#read.py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.txt", 'r')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data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print(data)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8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34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새로운 내용 추가하기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있던 값을 유지하면서 새로운 값만 추가해야 할 경우에는 파일을 추가 모드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(‘a’)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파일을 추가 모드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(‘a’)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파일에 추가해 적는 예임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추가 모드로 열었기 때문에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파일이 원래 가지고 있던 내용  바로 다음부터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적기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.txt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확인해 보면 원래 있던 파일 뒷부분에 새로운 내용이 추가되었음을 알 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88840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#adddata.py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open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(“C:\python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\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새파일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txt",'a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range(11, 20):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data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번째 줄입니다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.\n" %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49625" y="2850511"/>
            <a:ext cx="10462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731" y="2660508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11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19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까지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i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대입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1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함께 사용하기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열면 아래와 같이 항상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주는 것이 좋음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이렇게 파일을 열고 닫는 것을 자동으로 처리하는 것이 편리한데 아래와        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이런 역할을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벗어나는 순간 열린 파일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편리함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open("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foo.txt”, ‘w’)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(“Life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is too short, you need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python”)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429000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with open("foo.txt", "w") as f: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("Life is too short, you need python")</a:t>
            </a: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83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모듈로 입력 인수 주기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모듈을 이용하여 입력 인수를 직접 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이용하려면 아래와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명령어를              사용해야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예는 인수들을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이용해 차례대로 하나씩 출력하는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명령어 창에서 입력한 인수를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입력한다면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파일 이름인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sys1.py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부터는 뒤에 따라오는 인수들이 차례로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요소가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204864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#sys1.py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rgs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[1:]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or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3378" y="5700995"/>
            <a:ext cx="1004079" cy="340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ys1.py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2671" y="5710396"/>
            <a:ext cx="716047" cy="340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aaa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6750" y="5718016"/>
            <a:ext cx="716047" cy="340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bbb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8895" y="5725636"/>
            <a:ext cx="716047" cy="340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ccc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93" y="6050394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+mn-ea"/>
                <a:ea typeface="+mn-ea"/>
              </a:rPr>
              <a:t>a</a:t>
            </a:r>
            <a:r>
              <a:rPr lang="en-US" altLang="ko-KR" sz="1600" b="1" dirty="0" err="1" smtClean="0">
                <a:latin typeface="+mn-ea"/>
                <a:ea typeface="+mn-ea"/>
              </a:rPr>
              <a:t>rgv</a:t>
            </a:r>
            <a:r>
              <a:rPr lang="en-US" altLang="ko-KR" sz="1600" b="1" dirty="0" smtClean="0">
                <a:latin typeface="+mn-ea"/>
                <a:ea typeface="+mn-ea"/>
              </a:rPr>
              <a:t>[0]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6630" y="6051768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+mn-ea"/>
                <a:ea typeface="+mn-ea"/>
              </a:rPr>
              <a:t>argv</a:t>
            </a:r>
            <a:r>
              <a:rPr lang="en-US" altLang="ko-KR" sz="1600" b="1" dirty="0" smtClean="0">
                <a:latin typeface="+mn-ea"/>
                <a:ea typeface="+mn-ea"/>
              </a:rPr>
              <a:t>[1]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0751" y="6058014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+mn-ea"/>
                <a:ea typeface="+mn-ea"/>
              </a:rPr>
              <a:t>argv</a:t>
            </a:r>
            <a:r>
              <a:rPr lang="en-US" altLang="ko-KR" sz="1600" b="1" dirty="0" smtClean="0">
                <a:latin typeface="+mn-ea"/>
                <a:ea typeface="+mn-ea"/>
              </a:rPr>
              <a:t>[2]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2854" y="6065634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+mn-ea"/>
                <a:ea typeface="+mn-ea"/>
              </a:rPr>
              <a:t>argv</a:t>
            </a:r>
            <a:r>
              <a:rPr lang="en-US" altLang="ko-KR" sz="1600" b="1" dirty="0" smtClean="0">
                <a:latin typeface="+mn-ea"/>
                <a:ea typeface="+mn-ea"/>
              </a:rPr>
              <a:t>[3]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인수를 함께 주어 실행시키면 다음과 같은 결과값을 얻을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관련 함수인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upper()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명령 행에 입력된 소문자를 대문자로 바꾸어 주는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sys1.py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aaa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bbb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ccc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aa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bb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ccc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3429000"/>
            <a:ext cx="6985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#sys2.py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rgs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[1:]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or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in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args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i.upper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(), end=‘ ‘)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4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파일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도스창에서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같이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sys2.py life is too short, you need 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2420888"/>
            <a:ext cx="6985000" cy="4329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IS TOO SHORT, YOU NEED PYTHON </a:t>
            </a:r>
          </a:p>
        </p:txBody>
      </p:sp>
    </p:spTree>
    <p:extLst>
      <p:ext uri="{BB962C8B-B14F-4D97-AF65-F5344CB8AC3E}">
        <p14:creationId xmlns:p14="http://schemas.microsoft.com/office/powerpoint/2010/main" val="31819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26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거북이를 이용해 글자와 그림을 그릴 수 있도록 필요한 기능을 구현해야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 버튼을 누르면 거북이가 클릭한 지점까지 임의의 색상으로 선을 그리면서 따라오도록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누르면 거북이가 클릭한 지점까지 선을 그리지 않고 이동만 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누르면 거북이가 임의로 크기를 확대 또는 축소함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거북이는 선을 그릴 때는 선의 두께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pSize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거북이의 크기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tSize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설정해야 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색상을 표현하는 빨강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(r),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(g),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변수도 준비함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4149080"/>
            <a:ext cx="6985000" cy="842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pSize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tSize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10, 0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r, g, b = 0.0, 0.0, 0.0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터틀</a:t>
            </a:r>
            <a:r>
              <a:rPr lang="ko-KR" altLang="en-US" sz="2400" dirty="0" smtClean="0">
                <a:latin typeface="맑은 고딕" pitchFamily="50" charset="-127"/>
              </a:rPr>
              <a:t> 그래픽 프로그램 작성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9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 버튼을 누르면 거북이가 클릭한 지점까지 임의의 색상으로 선을 그리면서 따라오도록 하는 함수가 필요해 다음과 같이 코드를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거북이가 펜을 대고 현재 위치에서 마지막 행에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좌표까지 미리 설정된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r, g,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색상으로 선을 그림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누르면 거북이가 클릭한 지점까지 선을 그리지 않고 이동만 하도록 하는 함수가 필요해 다음과 같이 코드를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거북이가 펜을 들고 이동하므로 선이 그려지지 않고 이동만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701353" y="1484784"/>
            <a:ext cx="6985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screenLeftClick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(x, y)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r, g, b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turtle.pencolor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((r, g, b))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turtle.pendown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turtle.goto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(x, y)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793052"/>
            <a:ext cx="6985000" cy="1084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screenRightClick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(x, y)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turtle.penup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turtle.goto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(x, y)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터틀</a:t>
            </a:r>
            <a:r>
              <a:rPr lang="ko-KR" altLang="en-US" sz="2400" dirty="0" smtClean="0">
                <a:latin typeface="맑은 고딕" pitchFamily="50" charset="-127"/>
              </a:rPr>
              <a:t> 그래픽 프로그램 작성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8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누르면 거북이가 임의로 크기를 확대 또는 축소하는 함수가 필요해 다음과 같이 코드를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누를 때는 선의 색상이 임의로 선택되도록 하고 거북이의 크기도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임의로 설정되도록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random.randrange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(1, 10)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임의의 정수를 뽑아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turtle.shapesize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거북이의 크기를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andom.random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r, g,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0~0.99999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임의의 실수로 뽑음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701353" y="1412776"/>
            <a:ext cx="6985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screenMidClick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(x, y)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r, g, b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tSize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random.randrange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(1, 10)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turtle.shapesize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tSize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random.random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random.random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b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random.random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터틀</a:t>
            </a:r>
            <a:r>
              <a:rPr lang="ko-KR" altLang="en-US" sz="2400" dirty="0" smtClean="0">
                <a:latin typeface="맑은 고딕" pitchFamily="50" charset="-127"/>
              </a:rPr>
              <a:t> 그래픽 프로그램 작성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8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값과 결과 값에 따른 함수의 형태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들어온 입력 값을 받아 어떤 처리를 하여 적절한 결과 값을 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형태는 입력 값과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 유무에 따라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유형으로 나뉨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있고 결과 값이 있는 함수가 일반적인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45" y="3573016"/>
            <a:ext cx="7488832" cy="11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def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함수명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입력 인수</a:t>
            </a:r>
            <a:r>
              <a:rPr lang="en-US" altLang="ko-KR" b="1" dirty="0">
                <a:solidFill>
                  <a:schemeClr val="tx1"/>
                </a:solidFill>
              </a:rPr>
              <a:t>):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수행할 문장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...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return </a:t>
            </a:r>
            <a:r>
              <a:rPr lang="ko-KR" altLang="en-US" b="1" dirty="0" smtClean="0">
                <a:solidFill>
                  <a:schemeClr val="tx1"/>
                </a:solidFill>
              </a:rPr>
              <a:t>결과값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93" y="17966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입력 값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17577" y="1685724"/>
            <a:ext cx="648072" cy="591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함수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2662" y="178805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출력 값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4" idx="3"/>
            <a:endCxn id="10" idx="1"/>
          </p:cNvCxnSpPr>
          <p:nvPr/>
        </p:nvCxnSpPr>
        <p:spPr>
          <a:xfrm>
            <a:off x="2020310" y="1981298"/>
            <a:ext cx="697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11" idx="1"/>
          </p:cNvCxnSpPr>
          <p:nvPr/>
        </p:nvCxnSpPr>
        <p:spPr>
          <a:xfrm flipV="1">
            <a:off x="3365649" y="1972722"/>
            <a:ext cx="707013" cy="8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39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사용된 기타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urtle.title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윈도우창의 제목을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urtle.pensize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펜두께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그릴 선의 두께를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urtle.onscreenclick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창을 마우스로 클릭하면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작동함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마우스 왼쪽 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마우스 가운데 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마우스 오른쪽 버튼을 지정함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터틀</a:t>
            </a:r>
            <a:r>
              <a:rPr lang="ko-KR" altLang="en-US" sz="2400" dirty="0" smtClean="0">
                <a:latin typeface="맑은 고딕" pitchFamily="50" charset="-127"/>
              </a:rPr>
              <a:t> 그래픽 프로그램 작성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6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0" y="756049"/>
            <a:ext cx="4804142" cy="606918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터틀</a:t>
            </a:r>
            <a:r>
              <a:rPr lang="ko-KR" altLang="en-US" sz="2400" dirty="0" smtClean="0">
                <a:latin typeface="맑은 고딕" pitchFamily="50" charset="-127"/>
              </a:rPr>
              <a:t> 그래픽 프로그램 작성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일반적인 함수의 전형적인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입력 값을 받아서 서로 더한 결과 값을 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함수를 사용하는 방법은 다음과 같음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결과 값을 돌려 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값과 결과 값이 있는 함수의 사용법을 정리하면 다음과 같음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5"/>
          <p:cNvSpPr txBox="1">
            <a:spLocks/>
          </p:cNvSpPr>
          <p:nvPr/>
        </p:nvSpPr>
        <p:spPr bwMode="auto">
          <a:xfrm>
            <a:off x="629345" y="1240639"/>
            <a:ext cx="6985000" cy="1396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sum(a, b): </a:t>
            </a:r>
          </a:p>
          <a:p>
            <a:pPr>
              <a:defRPr/>
            </a:pPr>
            <a:r>
              <a:rPr lang="en-US" altLang="ko-KR" sz="1800" b="1" dirty="0" smtClean="0"/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result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a + b </a:t>
            </a:r>
          </a:p>
          <a:p>
            <a:pPr>
              <a:defRPr/>
            </a:pPr>
            <a:r>
              <a:rPr lang="en-US" altLang="ko-KR" sz="1800" b="1" dirty="0" smtClean="0"/>
              <a:t>...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return result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3904935"/>
            <a:ext cx="6985000" cy="10362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sum(3, 4)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print(a)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7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5750" y="5475551"/>
            <a:ext cx="7488832" cy="4737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값을 받을 변수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입력 인수 </a:t>
            </a:r>
            <a:r>
              <a:rPr lang="en-US" altLang="ko-KR" b="1" dirty="0" smtClean="0">
                <a:solidFill>
                  <a:schemeClr val="tx1"/>
                </a:solidFill>
              </a:rPr>
              <a:t>1, </a:t>
            </a:r>
            <a:r>
              <a:rPr lang="ko-KR" altLang="en-US" b="1" dirty="0" smtClean="0">
                <a:solidFill>
                  <a:schemeClr val="tx1"/>
                </a:solidFill>
              </a:rPr>
              <a:t>입력 인수 </a:t>
            </a:r>
            <a:r>
              <a:rPr lang="en-US" altLang="ko-KR" b="1" dirty="0" smtClean="0">
                <a:solidFill>
                  <a:schemeClr val="tx1"/>
                </a:solidFill>
              </a:rPr>
              <a:t>2, ···)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67247" y="2073317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375" y="186768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a+b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결과 값 리턴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1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없는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say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함수를 만들었는데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인수 부분을 나타내는                       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뒤의 괄호 안이 비어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다음을 직접 입력함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함수를 쓰기 위해서는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say()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괄호 안에 아무런 값도 넣지 않아야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함수는 입력 값은 없지만 결과값으로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문자열을 돌려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say()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작성하면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문자열이 대입되는 것임</a:t>
            </a: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1844824"/>
            <a:ext cx="6985000" cy="1396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def say():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  return 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'Hi'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3904935"/>
            <a:ext cx="6985000" cy="10362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say()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print(a)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5362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이처럼 입력 값이 없고 결과 값만 있는 함수는 다음과 같이 사용됨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값이 없는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값이 없는 함수는 호출해도 돌려주는 값이 없기 때문에 다음과 같이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값이 없는 함수는 다음과 같이 사용함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2348880"/>
            <a:ext cx="6985000" cy="1396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def sum(a, b):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     print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("%d, 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의 합은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a, b, a+b))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9345" y="1197756"/>
            <a:ext cx="7488832" cy="4737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값을 받을 변수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365104"/>
            <a:ext cx="698500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sum(3, 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3, 4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의 합은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9345" y="5589240"/>
            <a:ext cx="7488832" cy="4737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입력 인수</a:t>
            </a:r>
            <a:r>
              <a:rPr lang="en-US" altLang="ko-KR" b="1" dirty="0" smtClean="0">
                <a:solidFill>
                  <a:schemeClr val="tx1"/>
                </a:solidFill>
              </a:rPr>
              <a:t>1, </a:t>
            </a:r>
            <a:r>
              <a:rPr lang="ko-KR" altLang="en-US" b="1" dirty="0" smtClean="0">
                <a:solidFill>
                  <a:schemeClr val="tx1"/>
                </a:solidFill>
              </a:rPr>
              <a:t>입력 인수</a:t>
            </a:r>
            <a:r>
              <a:rPr lang="en-US" altLang="ko-KR" b="1" dirty="0" smtClean="0">
                <a:solidFill>
                  <a:schemeClr val="tx1"/>
                </a:solidFill>
              </a:rPr>
              <a:t>2, </a:t>
            </a:r>
            <a:r>
              <a:rPr lang="en-US" altLang="ko-KR" b="1" dirty="0">
                <a:solidFill>
                  <a:schemeClr val="tx1"/>
                </a:solidFill>
              </a:rPr>
              <a:t>···)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4" y="139032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입력과 출력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29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값이 없는지 확인하기 위해 다음의 예를 집적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‘3, 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문장을 출력해 주었는데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결과 값이 없다는 것인지 의아하게 생각할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문은 함수의 구성요소 중 하나인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 문장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부분일 뿐                  결과 값은 없음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값은 오직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명령어로만 돌려받을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확인하기 위해 돌려받을 값을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변수에 대입하여 출력해 보면 결과 값이  있는지 없는지 알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함수처럼 결과 값이 없을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sum(3, 4)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쓰게 되면 함수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   리턴 값으로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돌려 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sum(3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3, 4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의 합은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4437113"/>
            <a:ext cx="6985000" cy="10081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a=sum(3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4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print(a)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None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2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9302</TotalTime>
  <Words>4516</Words>
  <Application>Microsoft Office PowerPoint</Application>
  <PresentationFormat>사용자 지정</PresentationFormat>
  <Paragraphs>918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548</cp:revision>
  <cp:lastPrinted>2013-10-01T01:40:38Z</cp:lastPrinted>
  <dcterms:created xsi:type="dcterms:W3CDTF">2010-01-22T01:09:25Z</dcterms:created>
  <dcterms:modified xsi:type="dcterms:W3CDTF">2023-09-12T05:26:01Z</dcterms:modified>
</cp:coreProperties>
</file>