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58" r:id="rId15"/>
    <p:sldId id="313" r:id="rId16"/>
    <p:sldId id="314" r:id="rId17"/>
    <p:sldId id="315" r:id="rId18"/>
    <p:sldId id="319" r:id="rId19"/>
    <p:sldId id="320" r:id="rId20"/>
    <p:sldId id="323" r:id="rId21"/>
    <p:sldId id="321" r:id="rId22"/>
    <p:sldId id="322" r:id="rId23"/>
    <p:sldId id="324" r:id="rId24"/>
    <p:sldId id="325" r:id="rId25"/>
    <p:sldId id="326" r:id="rId26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4706" userDrawn="1">
          <p15:clr>
            <a:srgbClr val="A4A3A4"/>
          </p15:clr>
        </p15:guide>
        <p15:guide id="4" pos="3934" userDrawn="1">
          <p15:clr>
            <a:srgbClr val="A4A3A4"/>
          </p15:clr>
        </p15:guide>
        <p15:guide id="5" pos="6066" userDrawn="1">
          <p15:clr>
            <a:srgbClr val="A4A3A4"/>
          </p15:clr>
        </p15:guide>
        <p15:guide id="6" pos="5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60" d="100"/>
          <a:sy n="160" d="100"/>
        </p:scale>
        <p:origin x="2076" y="144"/>
      </p:cViewPr>
      <p:guideLst>
        <p:guide orient="horz" pos="2160"/>
        <p:guide pos="3118"/>
        <p:guide pos="4706"/>
        <p:guide pos="3934"/>
        <p:guide pos="6066"/>
        <p:guide pos="56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2023-08-24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2023-08-24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빅데이터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7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윈도우 프로그래밍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체크버튼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Checkbutton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켜고 끄는데 사용하는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체크버튼을 켜거나    끄면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메시지창이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열리게 하는 코드임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준비하는데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IntVar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InVar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정수형 타입의 변수를 생성함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431689"/>
            <a:ext cx="5615880" cy="4183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7" y="1411582"/>
            <a:ext cx="1257300" cy="600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977" y="2420888"/>
            <a:ext cx="2238375" cy="16287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6606009" y="1856233"/>
            <a:ext cx="144016" cy="7200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49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Checkbutton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옵션 중에서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사용하는데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체크버튼을 켜면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chk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끄면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chk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체크버튼을 켜거나 끄면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myFunc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9~13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myFunc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chk.get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체크버튼에 설정된 값을 가져와서   메시지를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967093"/>
            <a:ext cx="8208912" cy="8135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cb1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Checkbutton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(window, text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클릭하세요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variable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chk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788600"/>
            <a:ext cx="8208912" cy="1872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chk.get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== 0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messagebox.showinfo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("","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체크버튼이 꺼졌어요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else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messagebox.showinfo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("","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체크버튼이 켜졌어요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1831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라디오버튼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여러 개 중에서 하나를 선택하는데 사용하는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정수형 변수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6" y="1258436"/>
            <a:ext cx="6410261" cy="4654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65" y="1273782"/>
            <a:ext cx="1257300" cy="1276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065" y="2924944"/>
            <a:ext cx="1257300" cy="12763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endCxn id="10" idx="0"/>
          </p:cNvCxnSpPr>
          <p:nvPr/>
        </p:nvCxnSpPr>
        <p:spPr>
          <a:xfrm>
            <a:off x="7738715" y="2492896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931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17~19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라디오버튼을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라디오버튼을 선택하면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할당된 값이 들어감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b1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선택하면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대입됨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4" y="2111109"/>
            <a:ext cx="8281293" cy="23980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rb1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Radiobutton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(window, text = "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파이썬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variable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	    value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1, 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rb2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Radiobutton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(window, text = "C++", variable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	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    value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2, 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rb3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Radiobutton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(window, text= "Java", variable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	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    value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3, 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1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7~13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myFunc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맨 아래쪽 레이블의 텍스트를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위젯명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.configure(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해당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옵션값을 변경시켜 주는 함수임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그러면 즉시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값이나 모양이 바뀜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현재는 레이블의 글자를 변경시키도록 코딩 되어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453646"/>
            <a:ext cx="6841430" cy="2703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var.get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== 1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label1.configure(text = "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파이썬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elif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var.get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== 2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label1.configure(text = "C++")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else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label1.configure(text = "Java")</a:t>
            </a:r>
          </a:p>
        </p:txBody>
      </p:sp>
    </p:spTree>
    <p:extLst>
      <p:ext uri="{BB962C8B-B14F-4D97-AF65-F5344CB8AC3E}">
        <p14:creationId xmlns:p14="http://schemas.microsoft.com/office/powerpoint/2010/main" val="2468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 smtClean="0">
                <a:latin typeface="맑은 고딕" pitchFamily="50" charset="-127"/>
              </a:rPr>
              <a:t>위젯의</a:t>
            </a:r>
            <a:r>
              <a:rPr lang="ko-KR" altLang="en-US" sz="2400" dirty="0" smtClean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창에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여러 개 표시할 때 그 배치를 잘 고려해야 화면을 효과적으로 표현할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place()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화면에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출력된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모양을 변경할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configure()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4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수평정렬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옵션 중에서 수평으로 정렬하는 방법은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side=LEFT, RIGHT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사용한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side=LEFT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옵션은 왼쪽부터 채우라는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65577"/>
            <a:ext cx="5615880" cy="4067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04" y="1664439"/>
            <a:ext cx="1352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활용하여 오른쪽부터 채움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비어있는 리스트를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반복하면서 버튼을 생성함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12~13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준비한 버튼 리스트를 화면에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85" y="1235827"/>
            <a:ext cx="135255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226394"/>
            <a:ext cx="5615880" cy="37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위치에 배치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고정 위치에 배치하려면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place()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생략하면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원래 크기로 표현됨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88841"/>
            <a:ext cx="6427826" cy="4824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14" y="1996470"/>
            <a:ext cx="2152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버튼을 저장할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개짜리 리스트를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이미지 파일명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리스트로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PhotoImage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생성할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개짜리 리스트임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xPos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yPos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그림을 출력할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좌표로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그림마다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픽셀 정도를 증가시켜서 출력할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39460" y="1196752"/>
            <a:ext cx="561588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btnList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[None] * 9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39459" y="2384927"/>
            <a:ext cx="8990315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nameList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["froyo.gif", "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gingerbread.gif","honeycomb.gif","icecream.gif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"jellybean.gif","kitkat.gif","lollipop.gif","marshmallow.gif","nougat.gif"]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35541" y="3587351"/>
            <a:ext cx="561588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[None] * 9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35541" y="5216229"/>
            <a:ext cx="561588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xPos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yPos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0, 0</a:t>
            </a:r>
          </a:p>
        </p:txBody>
      </p:sp>
    </p:spTree>
    <p:extLst>
      <p:ext uri="{BB962C8B-B14F-4D97-AF65-F5344CB8AC3E}">
        <p14:creationId xmlns:p14="http://schemas.microsoft.com/office/powerpoint/2010/main" val="41448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6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(Widget)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윈도우 창에 나올 수 있는 문자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라디오버튼 등을 의미함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윈도우 창의 구성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모듈을 제공하는 표준 윈도우 라이브러리임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기본이 되는 윈도우를 반환하는데 이를 루트 윈도우 또는               베이스 윈도우라고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베이스 윈도우를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넣고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window.mainloop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실행함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844824"/>
            <a:ext cx="5616623" cy="29814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7" y="1844824"/>
            <a:ext cx="20574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그림의 순차 번호로 사용하는데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변할 것이고 리스트의 첨자로 사용함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18~20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반복하면서 버튼을 생성함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22~28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x 3 = 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반복함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바깥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문에서는 행이 변하고 안쪽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문에서는 열이 변함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결국 이미지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형태로 출력하려고 사용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08731" y="1412777"/>
            <a:ext cx="561588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0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08731" y="2204864"/>
            <a:ext cx="68620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in range(0, 9)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 = "gif/" +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fnameList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btnList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 = Button(window, image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])</a:t>
            </a: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08731" y="4581128"/>
            <a:ext cx="6862044" cy="2269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in range(0, 3)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for k in range(0, 3)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btnList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].place(x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xPos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y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yPos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+= 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xPos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+= 70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xPos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0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yPos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+= 70</a:t>
            </a:r>
          </a:p>
        </p:txBody>
      </p:sp>
    </p:spTree>
    <p:extLst>
      <p:ext uri="{BB962C8B-B14F-4D97-AF65-F5344CB8AC3E}">
        <p14:creationId xmlns:p14="http://schemas.microsoft.com/office/powerpoint/2010/main" val="6754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앨범 프로그램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4463407" cy="5589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24" y="3105430"/>
            <a:ext cx="4994126" cy="37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fnameList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사진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파일명을 저장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photoList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PhotoImage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생성할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준비해 놓음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현재 사진의 번호임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변함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08731" y="1196752"/>
            <a:ext cx="794149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fnameList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["jeju1.gif", "jeju2.gif","jeju3.gif", "jeju4.gif", "jeju5.gif",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"jeju6.gif","jeju7.gif","jeju8.gif","jeju9.gif"]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2384927"/>
            <a:ext cx="561588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[None] * 9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4314" y="3559237"/>
            <a:ext cx="561588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7588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12~19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실행되는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사진을 표시해야 하므로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사진 번호를 하나 증가시킴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15~16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사진 번호가 최대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넘으면 다시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사진을 표시함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마지막 사진에서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처음 사진을 표시함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17~19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변경된 사진 번호에 해당하는 이미지 파일로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PLabel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2704160"/>
            <a:ext cx="6841430" cy="3029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clickNext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+= 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&gt; 8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0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photo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(file="gif/"+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fnameList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pLabel.configure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(image = photo)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pLabel.image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photo</a:t>
            </a:r>
          </a:p>
        </p:txBody>
      </p:sp>
    </p:spTree>
    <p:extLst>
      <p:ext uri="{BB962C8B-B14F-4D97-AF65-F5344CB8AC3E}">
        <p14:creationId xmlns:p14="http://schemas.microsoft.com/office/powerpoint/2010/main" val="23906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21~28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처리되는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35~36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버튼을 누르면 이 함수와 연결됨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55091" y="1556792"/>
            <a:ext cx="6382966" cy="3029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clickPrev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-= 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&lt; 0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8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photo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 = "gif/" +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fnameList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pLabel.configure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(image = photo)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pLabel.image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photo</a:t>
            </a:r>
          </a:p>
        </p:txBody>
      </p:sp>
    </p:spTree>
    <p:extLst>
      <p:ext uri="{BB962C8B-B14F-4D97-AF65-F5344CB8AC3E}">
        <p14:creationId xmlns:p14="http://schemas.microsoft.com/office/powerpoint/2010/main" val="28889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err="1">
                <a:latin typeface="맑은 고딕" pitchFamily="50" charset="-127"/>
              </a:rPr>
              <a:t>위젯의</a:t>
            </a:r>
            <a:r>
              <a:rPr lang="ko-KR" altLang="en-US" sz="2400" dirty="0">
                <a:latin typeface="맑은 고딕" pitchFamily="50" charset="-127"/>
              </a:rPr>
              <a:t> 배치와 크기 조절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38~39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프로그램을 실행한 후 첫 번째 사진을 표시함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41~43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버튼 및 이미지의 위치를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place(x=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y=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30580" y="1196752"/>
            <a:ext cx="561588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photo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 = "gif/" +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fnameList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[0])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Label(window, image = photo)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30580" y="2357534"/>
            <a:ext cx="5615880" cy="12347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btnPrev.place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(x=250, y = 10)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btnNext.place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(x=400, y = 10)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pLabel.place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 = 15, y = 50)</a:t>
            </a:r>
          </a:p>
        </p:txBody>
      </p:sp>
    </p:spTree>
    <p:extLst>
      <p:ext uri="{BB962C8B-B14F-4D97-AF65-F5344CB8AC3E}">
        <p14:creationId xmlns:p14="http://schemas.microsoft.com/office/powerpoint/2010/main" val="13380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창에 제목을 달고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지정할 수 있음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윈도우 창의 크기가 변경되지 않도록 고정시키는 방법이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윈도우 창에 제목을 표시하고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윈도우의 초기 크기를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400x100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가로와 세로의 크기가 변경되지 않도록 지정함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84784"/>
            <a:ext cx="5615880" cy="30569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34" y="1684016"/>
            <a:ext cx="3962400" cy="13144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9295079" y="2735586"/>
            <a:ext cx="359470" cy="36004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23779" y="2946430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크기가 변경 안됨</a:t>
            </a:r>
            <a:endParaRPr lang="ko-KR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2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(Label)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문자를 표현할 수 있는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사용하고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다양하게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 같은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호출해야 화면에 표시됨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레이블을 만들어 주고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해당 레이블을 화면에 표시함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중에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글자 자체를 나타내고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글꼴과 크기를 지정함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35859"/>
            <a:ext cx="5649974" cy="35813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40" y="1954895"/>
            <a:ext cx="1543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16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fg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foreground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약어로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글자색을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bg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약어로 배경색을 지정함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폭과 높이를 지정함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nchor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어느 위치에 자리 잡을지 결정함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South East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약어임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nchor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N, NE, E, SE, S, SW, W, NW, CENTER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값을 사용할 수 있으며 기본값은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CENTER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1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레이블에는 글자 대신 이미지를 넣을 수 있음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PhotoImage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GIF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파일만 지원하고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JPEG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BMP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등은 지원하지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PhotoImage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이미지 파일을 준비하고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옵션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해당 이미지를 글자 대신에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2776"/>
            <a:ext cx="5609423" cy="29523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7" y="1412776"/>
            <a:ext cx="2095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(Button)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마우스로 클릭하면 눌리는 효과와 함께 지정한 작업이 실행되도록 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레이블과 달리 버튼을 눌렀을 때 어떤 작업을 하도록 설정해야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ommand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옵션은 버튼을 눌렀을 때 지정한 작업을 처리할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명령을 내렸으므로 버튼을 클릭하면 종료됨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9" y="2197049"/>
            <a:ext cx="5574070" cy="2960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7" y="2182271"/>
            <a:ext cx="1257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버튼에도 이미지를 넣을 수 있고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실행될 내용을 함수로 만들어서   실행할 수도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messagebox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사용하는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임포트임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myFunc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정의하는데 이 함수는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messagebox.showinfo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화면에 메시지 상자를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402381"/>
            <a:ext cx="5544615" cy="3657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7" y="1402380"/>
            <a:ext cx="1800200" cy="19785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978" y="3621579"/>
            <a:ext cx="1944216" cy="142687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7110065" y="3140968"/>
            <a:ext cx="144016" cy="7200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기본 </a:t>
            </a:r>
            <a:r>
              <a:rPr lang="ko-KR" altLang="en-US" sz="2400" dirty="0" err="1" smtClean="0">
                <a:latin typeface="맑은 고딕" pitchFamily="50" charset="-127"/>
              </a:rPr>
              <a:t>위젯</a:t>
            </a:r>
            <a:r>
              <a:rPr lang="ko-KR" altLang="en-US" sz="2400" dirty="0" smtClean="0">
                <a:latin typeface="맑은 고딕" pitchFamily="50" charset="-127"/>
              </a:rPr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13~14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이미지를 준비하고 버튼에 글자 대신 이미지를 표현함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만든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지정한 후 버튼을 누르면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있는 함수를 실행함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1967331"/>
            <a:ext cx="8208912" cy="8135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photo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 = "gif/dog2.gif")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button1 = Button(window, image = photo, 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48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15018</TotalTime>
  <Words>1588</Words>
  <Application>Microsoft Office PowerPoint</Application>
  <PresentationFormat>사용자 지정</PresentationFormat>
  <Paragraphs>345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816</cp:revision>
  <cp:lastPrinted>2013-10-01T01:40:38Z</cp:lastPrinted>
  <dcterms:created xsi:type="dcterms:W3CDTF">2010-01-22T01:09:25Z</dcterms:created>
  <dcterms:modified xsi:type="dcterms:W3CDTF">2023-08-24T05:08:26Z</dcterms:modified>
</cp:coreProperties>
</file>