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3" r:id="rId4"/>
    <p:sldId id="262" r:id="rId5"/>
    <p:sldId id="259" r:id="rId6"/>
    <p:sldId id="260" r:id="rId7"/>
    <p:sldId id="278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12" y="114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files/mingw-w6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프로그램언어실습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Ⅰ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C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언어의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이해와 컴파일러 설치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15666"/>
            <a:ext cx="6408712" cy="512327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gvm82.exe</a:t>
            </a:r>
            <a:r>
              <a:rPr lang="ko-KR" altLang="en-US" b="1" dirty="0">
                <a:latin typeface="+mn-ea"/>
                <a:ea typeface="+mn-ea"/>
              </a:rPr>
              <a:t>를 다운로드하여 </a:t>
            </a:r>
            <a:r>
              <a:rPr lang="ko-KR" altLang="en-US" b="1" dirty="0" smtClean="0">
                <a:latin typeface="+mn-ea"/>
                <a:ea typeface="+mn-ea"/>
              </a:rPr>
              <a:t>실행함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6649" y="1885843"/>
            <a:ext cx="820888" cy="15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48569"/>
            <a:ext cx="2762250" cy="14763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언어를 </a:t>
            </a:r>
            <a:r>
              <a:rPr lang="en-US" altLang="ko-KR" b="1" dirty="0" smtClean="0">
                <a:latin typeface="+mn-ea"/>
                <a:ea typeface="+mn-ea"/>
              </a:rPr>
              <a:t>English</a:t>
            </a:r>
            <a:r>
              <a:rPr lang="ko-KR" altLang="en-US" b="1" dirty="0" smtClean="0">
                <a:latin typeface="+mn-ea"/>
                <a:ea typeface="+mn-ea"/>
              </a:rPr>
              <a:t>를 선택한 후 </a:t>
            </a:r>
            <a:r>
              <a:rPr lang="en-US" altLang="ko-KR" b="1" dirty="0" smtClean="0">
                <a:latin typeface="+mn-ea"/>
                <a:ea typeface="+mn-ea"/>
              </a:rPr>
              <a:t>OK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7417" y="2285581"/>
            <a:ext cx="2016224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83471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4081" y="4739544"/>
            <a:ext cx="741688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‘I accept ~’ </a:t>
            </a:r>
            <a:r>
              <a:rPr lang="ko-KR" altLang="en-US" b="1" dirty="0" smtClean="0">
                <a:latin typeface="+mn-ea"/>
                <a:ea typeface="+mn-ea"/>
              </a:rPr>
              <a:t>체크 후 </a:t>
            </a: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3361" y="4321896"/>
            <a:ext cx="2448272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5689" y="4710744"/>
            <a:ext cx="720080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5689" y="4789952"/>
            <a:ext cx="720080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17476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목적지 폴더를 </a:t>
            </a:r>
            <a:r>
              <a:rPr lang="en-US" altLang="ko-KR" b="1" dirty="0" smtClean="0">
                <a:latin typeface="+mn-ea"/>
                <a:ea typeface="+mn-ea"/>
              </a:rPr>
              <a:t>C:\Vim</a:t>
            </a:r>
            <a:r>
              <a:rPr lang="ko-KR" altLang="en-US" b="1" dirty="0" smtClean="0">
                <a:latin typeface="+mn-ea"/>
                <a:ea typeface="+mn-ea"/>
              </a:rPr>
              <a:t>으로 수정 후 </a:t>
            </a:r>
            <a:r>
              <a:rPr lang="en-US" altLang="ko-KR" b="1" dirty="0" smtClean="0">
                <a:latin typeface="+mn-ea"/>
                <a:ea typeface="+mn-ea"/>
              </a:rPr>
              <a:t>Install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9385" y="3544777"/>
            <a:ext cx="720080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설치가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완료되면 </a:t>
            </a:r>
            <a:r>
              <a:rPr lang="en-US" altLang="ko-KR" b="1" dirty="0" smtClean="0">
                <a:latin typeface="+mn-ea"/>
                <a:ea typeface="+mn-ea"/>
              </a:rPr>
              <a:t>Finish </a:t>
            </a:r>
            <a:r>
              <a:rPr lang="ko-KR" altLang="en-US" b="1" dirty="0" smtClean="0">
                <a:latin typeface="+mn-ea"/>
                <a:ea typeface="+mn-ea"/>
              </a:rPr>
              <a:t>버튼을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5689" y="4710744"/>
            <a:ext cx="720080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7" y="1838246"/>
            <a:ext cx="5306819" cy="50234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36" y="2085975"/>
            <a:ext cx="5019675" cy="47720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시스템 </a:t>
            </a:r>
            <a:r>
              <a:rPr lang="ko-KR" altLang="en-US" b="1" dirty="0">
                <a:latin typeface="+mn-ea"/>
                <a:ea typeface="+mn-ea"/>
              </a:rPr>
              <a:t>변수 </a:t>
            </a:r>
            <a:r>
              <a:rPr lang="en-US" altLang="ko-KR" b="1" dirty="0" smtClean="0">
                <a:latin typeface="+mn-ea"/>
                <a:ea typeface="+mn-ea"/>
              </a:rPr>
              <a:t>Path</a:t>
            </a:r>
            <a:r>
              <a:rPr lang="ko-KR" altLang="en-US" b="1" dirty="0" smtClean="0">
                <a:latin typeface="+mn-ea"/>
                <a:ea typeface="+mn-ea"/>
              </a:rPr>
              <a:t>를 더블클릭하여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새로 만들기</a:t>
            </a:r>
            <a:r>
              <a:rPr lang="en-US" altLang="ko-KR" b="1" dirty="0" smtClean="0">
                <a:latin typeface="+mn-ea"/>
                <a:ea typeface="+mn-ea"/>
              </a:rPr>
              <a:t>“ </a:t>
            </a:r>
            <a:r>
              <a:rPr lang="ko-KR" altLang="en-US" b="1" dirty="0" smtClean="0">
                <a:latin typeface="+mn-ea"/>
                <a:ea typeface="+mn-ea"/>
              </a:rPr>
              <a:t>아이콘을 클릭 후  </a:t>
            </a: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:”\Vim\vim82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ko-KR" altLang="en-US" b="1" dirty="0">
                <a:latin typeface="+mn-ea"/>
                <a:ea typeface="+mn-ea"/>
              </a:rPr>
              <a:t>추가함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7377" y="4527984"/>
            <a:ext cx="3168352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8873" y="6007946"/>
            <a:ext cx="1175911" cy="22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작성하기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키를 입력하고 나서 다음 내용을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Esc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누르고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wq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!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컴파일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7" y="1268760"/>
            <a:ext cx="8637887" cy="1016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7" y="2327280"/>
            <a:ext cx="8637887" cy="27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언어의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27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C </a:t>
            </a:r>
            <a:r>
              <a:rPr lang="ko-KR" altLang="en-US" b="1" dirty="0" smtClean="0">
                <a:latin typeface="+mn-ea"/>
                <a:ea typeface="+mn-ea"/>
              </a:rPr>
              <a:t>언어는 </a:t>
            </a:r>
            <a:r>
              <a:rPr lang="en-US" altLang="ko-KR" b="1" dirty="0" smtClean="0">
                <a:latin typeface="+mn-ea"/>
                <a:ea typeface="+mn-ea"/>
              </a:rPr>
              <a:t>1970</a:t>
            </a:r>
            <a:r>
              <a:rPr lang="ko-KR" altLang="en-US" b="1" dirty="0" smtClean="0">
                <a:latin typeface="+mn-ea"/>
                <a:ea typeface="+mn-ea"/>
              </a:rPr>
              <a:t>년대 초에 유닉스</a:t>
            </a:r>
            <a:r>
              <a:rPr lang="en-US" altLang="ko-KR" b="1" dirty="0" smtClean="0">
                <a:latin typeface="+mn-ea"/>
                <a:ea typeface="+mn-ea"/>
              </a:rPr>
              <a:t>(Unix) </a:t>
            </a:r>
            <a:r>
              <a:rPr lang="ko-KR" altLang="en-US" b="1" dirty="0" smtClean="0">
                <a:latin typeface="+mn-ea"/>
                <a:ea typeface="+mn-ea"/>
              </a:rPr>
              <a:t>운영체제를 만들기 위해 고안된 프로그래밍 언어임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이렇게 오래된 </a:t>
            </a: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가 지금까지 인기를 끄는 이유는 다음과 같음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이식성이</a:t>
            </a:r>
            <a:r>
              <a:rPr lang="ko-KR" altLang="en-US" b="1" dirty="0" smtClean="0">
                <a:latin typeface="+mn-ea"/>
                <a:ea typeface="+mn-ea"/>
              </a:rPr>
              <a:t> 좋음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로 프로그램 소스를 만들어 놓으면 윈도우 운영체제뿐만 아니라 유닉스 등의 운영체제에서도 그대로 사용할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하드웨어와 관련된 부분까지 접근할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는 시스템과 밀접한 부분까지 접근할 수 있어 하드웨어를 제어하거나 하드웨어에 접근하는 프로그래밍인 시스템 프로그래밍을 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구문이 간결하고 명확함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는 간단한 구문을 사용하기 때문에 처음 접하는 초보자 입장에서는 어렵게   느껴지기도 하지만 어느 정도 </a:t>
            </a: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를 익히면 간결하고 편리하게 느껴짐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00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 컴파일하기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실행파일명은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a.exe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컴파일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8640960" cy="16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프로그램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실행하기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컴파일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8640960" cy="14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파일명 변경하기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gcc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생성한 기본 실행 파일은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a.exe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원하는 이름으로 지정하려면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–o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사용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컴파일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2079601"/>
            <a:ext cx="8712968" cy="20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언어의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를 익히면 다른 프로그래밍 언어도 쉽게 익힐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를 잘하면 대부분의 다른 프로그래밍 언어도 쉽게 익힐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를 모르고 자바를 </a:t>
            </a:r>
            <a:r>
              <a:rPr lang="en-US" altLang="ko-KR" b="1" dirty="0" smtClean="0">
                <a:latin typeface="+mn-ea"/>
                <a:ea typeface="+mn-ea"/>
              </a:rPr>
              <a:t>1</a:t>
            </a:r>
            <a:r>
              <a:rPr lang="ko-KR" altLang="en-US" b="1" dirty="0" smtClean="0">
                <a:latin typeface="+mn-ea"/>
                <a:ea typeface="+mn-ea"/>
              </a:rPr>
              <a:t>년 동안 </a:t>
            </a:r>
            <a:r>
              <a:rPr lang="ko-KR" altLang="en-US" b="1" dirty="0">
                <a:latin typeface="+mn-ea"/>
                <a:ea typeface="+mn-ea"/>
              </a:rPr>
              <a:t>배</a:t>
            </a:r>
            <a:r>
              <a:rPr lang="ko-KR" altLang="en-US" b="1" dirty="0" smtClean="0">
                <a:latin typeface="+mn-ea"/>
                <a:ea typeface="+mn-ea"/>
              </a:rPr>
              <a:t>운 학습자보다 </a:t>
            </a: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ko-KR" altLang="en-US" b="1" dirty="0" smtClean="0">
                <a:latin typeface="+mn-ea"/>
                <a:ea typeface="+mn-ea"/>
              </a:rPr>
              <a:t>를 안 상태에서 자바를 서너 달 배운 학습자의 프로그램이 더 좋음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3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32856"/>
            <a:ext cx="5224350" cy="41764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컴파일러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64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C </a:t>
            </a:r>
            <a:r>
              <a:rPr lang="ko-KR" altLang="en-US" b="1" dirty="0" smtClean="0">
                <a:latin typeface="+mn-ea"/>
                <a:ea typeface="+mn-ea"/>
              </a:rPr>
              <a:t>컴파일러 </a:t>
            </a:r>
            <a:r>
              <a:rPr lang="en-US" altLang="ko-KR" b="1" dirty="0" err="1" smtClean="0">
                <a:latin typeface="+mn-ea"/>
                <a:ea typeface="+mn-ea"/>
              </a:rPr>
              <a:t>gcc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설치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Windows </a:t>
            </a:r>
            <a:r>
              <a:rPr lang="ko-KR" altLang="en-US" b="1" dirty="0" smtClean="0">
                <a:latin typeface="+mn-ea"/>
                <a:ea typeface="+mn-ea"/>
              </a:rPr>
              <a:t>운영체제 다운로드 사이트 </a:t>
            </a:r>
            <a:r>
              <a:rPr lang="en-US" altLang="ko-KR" b="1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ko-KR" b="1" dirty="0">
                <a:latin typeface="+mn-ea"/>
                <a:ea typeface="+mn-ea"/>
                <a:hlinkClick r:id="rId3"/>
              </a:rPr>
              <a:t>://sourceforge.net/projects/mingw-w64/files/mingw-w64</a:t>
            </a:r>
            <a:r>
              <a:rPr lang="en-US" altLang="ko-KR" b="1" dirty="0" smtClean="0">
                <a:latin typeface="+mn-ea"/>
                <a:ea typeface="+mn-ea"/>
                <a:hlinkClick r:id="rId3"/>
              </a:rPr>
              <a:t>/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에 접속하여 </a:t>
            </a:r>
            <a:r>
              <a:rPr lang="en-US" altLang="ko-KR" b="1" dirty="0" smtClean="0">
                <a:latin typeface="+mn-ea"/>
                <a:ea typeface="+mn-ea"/>
              </a:rPr>
              <a:t>x86_64-win32-she</a:t>
            </a:r>
            <a:r>
              <a:rPr lang="ko-KR" altLang="en-US" b="1" dirty="0" smtClean="0">
                <a:latin typeface="+mn-ea"/>
                <a:ea typeface="+mn-ea"/>
              </a:rPr>
              <a:t>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다운로드함</a:t>
            </a:r>
            <a:r>
              <a:rPr lang="en-US" altLang="ko-KR" b="1" dirty="0">
                <a:latin typeface="+mn-ea"/>
                <a:ea typeface="+mn-ea"/>
              </a:rPr>
              <a:t/>
            </a:r>
            <a:br>
              <a:rPr lang="en-US" altLang="ko-KR" b="1" dirty="0">
                <a:latin typeface="+mn-ea"/>
                <a:ea typeface="+mn-ea"/>
              </a:rPr>
            </a:b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753" y="5236400"/>
            <a:ext cx="10297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35478"/>
            <a:ext cx="5782240" cy="438466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압축 파일을 풀고 </a:t>
            </a:r>
            <a:r>
              <a:rPr lang="en-US" altLang="ko-KR" b="1" dirty="0" smtClean="0">
                <a:latin typeface="+mn-ea"/>
                <a:ea typeface="+mn-ea"/>
              </a:rPr>
              <a:t>C:\ </a:t>
            </a:r>
            <a:r>
              <a:rPr lang="ko-KR" altLang="en-US" b="1" dirty="0" smtClean="0">
                <a:latin typeface="+mn-ea"/>
                <a:ea typeface="+mn-ea"/>
              </a:rPr>
              <a:t>폴더에 복사함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5449" y="4437112"/>
            <a:ext cx="10297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컴파일러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97741"/>
            <a:ext cx="6264696" cy="48679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제어판의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시스템</a:t>
            </a:r>
            <a:r>
              <a:rPr lang="en-US" altLang="ko-KR" b="1" dirty="0" smtClean="0">
                <a:latin typeface="+mn-ea"/>
                <a:ea typeface="+mn-ea"/>
              </a:rPr>
              <a:t>”</a:t>
            </a:r>
            <a:r>
              <a:rPr lang="ko-KR" altLang="en-US" b="1" dirty="0" smtClean="0">
                <a:latin typeface="+mn-ea"/>
                <a:ea typeface="+mn-ea"/>
              </a:rPr>
              <a:t>을 실행해서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고급 시스템 설정</a:t>
            </a:r>
            <a:r>
              <a:rPr lang="en-US" altLang="ko-KR" b="1" dirty="0" smtClean="0">
                <a:latin typeface="+mn-ea"/>
                <a:ea typeface="+mn-ea"/>
              </a:rPr>
              <a:t>”</a:t>
            </a:r>
            <a:r>
              <a:rPr lang="ko-KR" altLang="en-US" b="1" dirty="0" smtClean="0">
                <a:latin typeface="+mn-ea"/>
                <a:ea typeface="+mn-ea"/>
              </a:rPr>
              <a:t>을 클릭 후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환경 변수</a:t>
            </a:r>
            <a:r>
              <a:rPr lang="en-US" altLang="ko-KR" b="1" dirty="0" smtClean="0">
                <a:latin typeface="+mn-ea"/>
                <a:ea typeface="+mn-ea"/>
              </a:rPr>
              <a:t>”</a:t>
            </a:r>
            <a:r>
              <a:rPr lang="ko-KR" altLang="en-US" b="1" dirty="0" smtClean="0">
                <a:latin typeface="+mn-ea"/>
                <a:ea typeface="+mn-ea"/>
              </a:rPr>
              <a:t> 아이콘을 클릭함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3995" y="3444479"/>
            <a:ext cx="9959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컴파일러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98" y="2996953"/>
            <a:ext cx="3469872" cy="38610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595237" y="6106452"/>
            <a:ext cx="11071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7" y="1844824"/>
            <a:ext cx="4622189" cy="43753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18" y="2691806"/>
            <a:ext cx="4393207" cy="41764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환경 변수 </a:t>
            </a:r>
            <a:r>
              <a:rPr lang="en-US" altLang="ko-KR" b="1" dirty="0" smtClean="0">
                <a:latin typeface="+mn-ea"/>
                <a:ea typeface="+mn-ea"/>
              </a:rPr>
              <a:t>Path</a:t>
            </a:r>
            <a:r>
              <a:rPr lang="ko-KR" altLang="en-US" b="1" dirty="0" smtClean="0">
                <a:latin typeface="+mn-ea"/>
                <a:ea typeface="+mn-ea"/>
              </a:rPr>
              <a:t>를 더블클릭 해서 </a:t>
            </a:r>
            <a:r>
              <a:rPr lang="en-US" altLang="ko-KR" b="1" dirty="0" smtClean="0">
                <a:latin typeface="+mn-ea"/>
                <a:ea typeface="+mn-ea"/>
              </a:rPr>
              <a:t>“</a:t>
            </a:r>
            <a:r>
              <a:rPr lang="ko-KR" altLang="en-US" b="1" dirty="0" smtClean="0">
                <a:latin typeface="+mn-ea"/>
                <a:ea typeface="+mn-ea"/>
              </a:rPr>
              <a:t>새로 만들기</a:t>
            </a:r>
            <a:r>
              <a:rPr lang="en-US" altLang="ko-KR" b="1" dirty="0" smtClean="0">
                <a:latin typeface="+mn-ea"/>
                <a:ea typeface="+mn-ea"/>
              </a:rPr>
              <a:t>”</a:t>
            </a:r>
            <a:r>
              <a:rPr lang="ko-KR" altLang="en-US" b="1" dirty="0" smtClean="0">
                <a:latin typeface="+mn-ea"/>
                <a:ea typeface="+mn-ea"/>
              </a:rPr>
              <a:t> 아이콘을 클릭 후 </a:t>
            </a:r>
            <a:r>
              <a:rPr lang="en-US" altLang="ko-KR" b="1" dirty="0" smtClean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:\mingw64\bin</a:t>
            </a:r>
            <a:r>
              <a:rPr lang="ko-KR" altLang="en-US" b="1" dirty="0" smtClean="0">
                <a:latin typeface="+mn-ea"/>
                <a:ea typeface="+mn-ea"/>
              </a:rPr>
              <a:t>을 추가함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369" y="2907829"/>
            <a:ext cx="28083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08241" y="4059957"/>
            <a:ext cx="9959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컴파일러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54" y="1240941"/>
            <a:ext cx="8562975" cy="4876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명령프롬프트 앱을 실행한 후 </a:t>
            </a:r>
            <a:r>
              <a:rPr lang="en-US" altLang="ko-KR" b="1" dirty="0" err="1" smtClean="0">
                <a:latin typeface="+mn-ea"/>
                <a:ea typeface="+mn-ea"/>
              </a:rPr>
              <a:t>gcc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버전 확인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337" y="2316962"/>
            <a:ext cx="5976664" cy="208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smtClean="0">
                <a:latin typeface="+mn-ea"/>
              </a:rPr>
              <a:t>C </a:t>
            </a:r>
            <a:r>
              <a:rPr lang="ko-KR" altLang="en-US" sz="2400" dirty="0" smtClean="0">
                <a:latin typeface="+mn-ea"/>
              </a:rPr>
              <a:t>컴파일러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Windows </a:t>
            </a:r>
            <a:r>
              <a:rPr lang="ko-KR" altLang="en-US" b="1" dirty="0" smtClean="0">
                <a:latin typeface="+mn-ea"/>
                <a:ea typeface="+mn-ea"/>
              </a:rPr>
              <a:t>운영체제 다운로드 사이트 </a:t>
            </a:r>
            <a:r>
              <a:rPr lang="en-US" altLang="ko-KR" b="1" dirty="0">
                <a:latin typeface="+mn-ea"/>
                <a:ea typeface="+mn-ea"/>
              </a:rPr>
              <a:t>https://</a:t>
            </a:r>
            <a:r>
              <a:rPr lang="en-US" altLang="ko-KR" b="1" dirty="0" smtClean="0">
                <a:latin typeface="+mn-ea"/>
                <a:ea typeface="+mn-ea"/>
              </a:rPr>
              <a:t>www.vim.org/download.php </a:t>
            </a:r>
            <a:r>
              <a:rPr lang="ko-KR" altLang="en-US" b="1" dirty="0" smtClean="0">
                <a:latin typeface="+mn-ea"/>
                <a:ea typeface="+mn-ea"/>
              </a:rPr>
              <a:t>에 접속하여 </a:t>
            </a:r>
            <a:r>
              <a:rPr lang="en-US" altLang="ko-KR" b="1" dirty="0" smtClean="0">
                <a:latin typeface="+mn-ea"/>
                <a:ea typeface="+mn-ea"/>
              </a:rPr>
              <a:t>PC MS-DOS and MS-Windows</a:t>
            </a:r>
            <a:r>
              <a:rPr lang="ko-KR" altLang="en-US" b="1" dirty="0" smtClean="0">
                <a:latin typeface="+mn-ea"/>
                <a:ea typeface="+mn-ea"/>
              </a:rPr>
              <a:t>를 클릭함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vi </a:t>
            </a:r>
            <a:r>
              <a:rPr lang="ko-KR" altLang="en-US" sz="2400" dirty="0" smtClean="0">
                <a:latin typeface="+mn-ea"/>
              </a:rPr>
              <a:t>에디터 설치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2501" y="139032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Ⅰ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언어의 이해와 컴파일러 설치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04549"/>
            <a:ext cx="6480720" cy="51808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37457" y="3889856"/>
            <a:ext cx="1440160" cy="15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10478</TotalTime>
  <Words>582</Words>
  <Application>Microsoft Office PowerPoint</Application>
  <PresentationFormat>사용자 지정</PresentationFormat>
  <Paragraphs>111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705</cp:revision>
  <cp:lastPrinted>2013-10-01T01:40:38Z</cp:lastPrinted>
  <dcterms:created xsi:type="dcterms:W3CDTF">2010-01-22T01:09:25Z</dcterms:created>
  <dcterms:modified xsi:type="dcterms:W3CDTF">2023-03-02T00:56:31Z</dcterms:modified>
</cp:coreProperties>
</file>