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5" r:id="rId3"/>
    <p:sldId id="266" r:id="rId4"/>
    <p:sldId id="268" r:id="rId5"/>
    <p:sldId id="267" r:id="rId6"/>
    <p:sldId id="269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32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XI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표준 입출력과 파일 입출력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표준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두 문자를 입력할 때 </a:t>
            </a:r>
            <a:r>
              <a:rPr lang="en-US" altLang="ko-KR" b="1" dirty="0" err="1" smtClean="0">
                <a:latin typeface="+mn-ea"/>
                <a:ea typeface="+mn-ea"/>
              </a:rPr>
              <a:t>getchar</a:t>
            </a:r>
            <a:r>
              <a:rPr lang="en-US" altLang="ko-KR" b="1" dirty="0" smtClean="0">
                <a:latin typeface="+mn-ea"/>
                <a:ea typeface="+mn-ea"/>
              </a:rPr>
              <a:t>(), </a:t>
            </a:r>
            <a:r>
              <a:rPr lang="en-US" altLang="ko-KR" b="1" dirty="0" err="1" smtClean="0">
                <a:latin typeface="+mn-ea"/>
                <a:ea typeface="+mn-ea"/>
              </a:rPr>
              <a:t>putchar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smtClean="0">
                <a:latin typeface="+mn-ea"/>
                <a:ea typeface="+mn-ea"/>
              </a:rPr>
              <a:t>함수의 작동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3" y="1305685"/>
            <a:ext cx="6725437" cy="50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표준 입출력과 파일 입출력 함수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사용하는 함수와 입출력 관련 장치가 다름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772816"/>
            <a:ext cx="7272808" cy="40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4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파일 입출력의 기본 과정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단계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파일 포인터 </a:t>
            </a:r>
            <a:r>
              <a:rPr lang="ko-KR" altLang="en-US" b="1" dirty="0" smtClean="0">
                <a:latin typeface="+mn-ea"/>
                <a:ea typeface="+mn-ea"/>
              </a:rPr>
              <a:t>선언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단계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fopens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함수로 파일 </a:t>
            </a:r>
            <a:r>
              <a:rPr lang="ko-KR" altLang="en-US" b="1" dirty="0" smtClean="0">
                <a:latin typeface="+mn-ea"/>
                <a:ea typeface="+mn-ea"/>
              </a:rPr>
              <a:t>열기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단계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파일 처리 함수로 파일을 읽거나 파일에 </a:t>
            </a:r>
            <a:r>
              <a:rPr lang="ko-KR" altLang="en-US" b="1" dirty="0" smtClean="0">
                <a:latin typeface="+mn-ea"/>
                <a:ea typeface="+mn-ea"/>
              </a:rPr>
              <a:t>쓰기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단계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fclose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함수로 파일 닫기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03412"/>
            <a:ext cx="6696075" cy="133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104968"/>
            <a:ext cx="4927186" cy="5760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36" y="4033864"/>
            <a:ext cx="4896545" cy="5454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44" y="5517232"/>
            <a:ext cx="4766929" cy="53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5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파일을 이용한 입력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파일의 문자열 읽기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fgets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파일로부터 값을 </a:t>
            </a:r>
            <a:r>
              <a:rPr lang="ko-KR" altLang="en-US" b="1" dirty="0" smtClean="0">
                <a:latin typeface="+mn-ea"/>
                <a:ea typeface="+mn-ea"/>
              </a:rPr>
              <a:t>입력 받을 </a:t>
            </a:r>
            <a:r>
              <a:rPr lang="ko-KR" altLang="en-US" b="1" dirty="0">
                <a:latin typeface="+mn-ea"/>
                <a:ea typeface="+mn-ea"/>
              </a:rPr>
              <a:t>때 사용하며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파일 포인터에 지정된 파일에서 문자열을 읽어서 문자 배열에 대입함</a:t>
            </a:r>
            <a:r>
              <a:rPr lang="en-US" altLang="ko-KR" b="1" dirty="0">
                <a:latin typeface="+mn-ea"/>
                <a:ea typeface="+mn-ea"/>
              </a:rPr>
              <a:t>. </a:t>
            </a:r>
            <a:r>
              <a:rPr lang="ko-KR" altLang="en-US" b="1" dirty="0">
                <a:latin typeface="+mn-ea"/>
                <a:ea typeface="+mn-ea"/>
              </a:rPr>
              <a:t>문자열의 최대 길이는 ‘읽을 최대 </a:t>
            </a:r>
            <a:r>
              <a:rPr lang="ko-KR" altLang="en-US" b="1" dirty="0" err="1">
                <a:latin typeface="+mn-ea"/>
                <a:ea typeface="+mn-ea"/>
              </a:rPr>
              <a:t>문자수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–1’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파일을 통해 데이터를 입력한 후 이를 모니터에 출력하는 프로그램을 </a:t>
            </a:r>
            <a:r>
              <a:rPr lang="ko-KR" altLang="en-US" b="1" dirty="0" smtClean="0">
                <a:latin typeface="+mn-ea"/>
                <a:ea typeface="+mn-ea"/>
              </a:rPr>
              <a:t>작성함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메모장 실행 </a:t>
            </a:r>
            <a:r>
              <a:rPr lang="ko-KR" altLang="en-US" b="1" dirty="0" smtClean="0">
                <a:latin typeface="+mn-ea"/>
                <a:ea typeface="+mn-ea"/>
              </a:rPr>
              <a:t>→ </a:t>
            </a:r>
            <a:r>
              <a:rPr lang="ko-KR" altLang="en-US" b="1" dirty="0">
                <a:latin typeface="+mn-ea"/>
                <a:ea typeface="+mn-ea"/>
              </a:rPr>
              <a:t>‘</a:t>
            </a:r>
            <a:r>
              <a:rPr lang="en-US" altLang="ko-KR" b="1" dirty="0">
                <a:latin typeface="+mn-ea"/>
                <a:ea typeface="+mn-ea"/>
              </a:rPr>
              <a:t>File Read Sample</a:t>
            </a:r>
            <a:r>
              <a:rPr lang="en-US" altLang="ko-KR" b="1" dirty="0" smtClean="0">
                <a:latin typeface="+mn-ea"/>
                <a:ea typeface="+mn-ea"/>
              </a:rPr>
              <a:t>’</a:t>
            </a:r>
            <a:r>
              <a:rPr lang="ko-KR" altLang="en-US" b="1" dirty="0" smtClean="0">
                <a:latin typeface="+mn-ea"/>
                <a:ea typeface="+mn-ea"/>
              </a:rPr>
              <a:t>라는 </a:t>
            </a:r>
            <a:r>
              <a:rPr lang="ko-KR" altLang="en-US" b="1" dirty="0">
                <a:latin typeface="+mn-ea"/>
                <a:ea typeface="+mn-ea"/>
              </a:rPr>
              <a:t>문구 넣음 </a:t>
            </a:r>
            <a:r>
              <a:rPr lang="ko-KR" altLang="en-US" b="1" dirty="0">
                <a:latin typeface="+mn-ea"/>
              </a:rPr>
              <a:t>→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‘</a:t>
            </a:r>
            <a:r>
              <a:rPr lang="en-US" altLang="ko-KR" b="1" dirty="0">
                <a:latin typeface="+mn-ea"/>
                <a:ea typeface="+mn-ea"/>
              </a:rPr>
              <a:t>C</a:t>
            </a:r>
            <a:r>
              <a:rPr lang="en-US" altLang="ko-KR" b="1" dirty="0" smtClean="0">
                <a:latin typeface="+mn-ea"/>
                <a:ea typeface="+mn-ea"/>
              </a:rPr>
              <a:t>:\c_study\data1.txt</a:t>
            </a:r>
            <a:r>
              <a:rPr lang="en-US" altLang="ko-KR" b="1" dirty="0">
                <a:latin typeface="+mn-ea"/>
                <a:ea typeface="+mn-ea"/>
              </a:rPr>
              <a:t>’</a:t>
            </a:r>
            <a:r>
              <a:rPr lang="ko-KR" altLang="en-US" b="1" dirty="0" smtClean="0">
                <a:latin typeface="+mn-ea"/>
                <a:ea typeface="+mn-ea"/>
              </a:rPr>
              <a:t>로     저장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564904"/>
            <a:ext cx="4800976" cy="51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208387"/>
            <a:ext cx="6219825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66" y="5778530"/>
            <a:ext cx="2545759" cy="10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파일의 문자열 읽기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fgets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smtClean="0">
                <a:latin typeface="+mn-ea"/>
                <a:ea typeface="+mn-ea"/>
              </a:rPr>
              <a:t>함수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8001051" cy="3960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3504" y="2564904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파일 포인터를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389" y="3378478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파일 읽기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(r)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모드로 열고 폴더와 파일의 경로는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‘\’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개씩 써야 함 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5609" y="4221088"/>
            <a:ext cx="258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모니터에 문자열을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07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42591"/>
            <a:ext cx="7992368" cy="20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992368" cy="506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62261" y="2046448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파일 포인터를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8645" y="2442374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읽어올 파일을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열음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7617" y="294643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무한 루프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0438" y="3356992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파일에 한 줄씩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읽어옴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9785" y="3810526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파일에 한 줄씩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읽어옴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0326" y="4437112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파일에서 읽은 내용을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26701" y="508518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파일을 닫음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1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81955"/>
            <a:ext cx="7992368" cy="47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01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서식을 지정하여 파일 읽기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fscanf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	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파일 포인터를 사용하는 것을 제외하고 </a:t>
            </a:r>
            <a:r>
              <a:rPr lang="en-US" altLang="ko-KR" b="1" dirty="0" err="1">
                <a:latin typeface="+mn-ea"/>
                <a:ea typeface="+mn-ea"/>
              </a:rPr>
              <a:t>scanfs</a:t>
            </a:r>
            <a:r>
              <a:rPr lang="en-US" altLang="ko-KR" b="1" dirty="0">
                <a:latin typeface="+mn-ea"/>
                <a:ea typeface="+mn-ea"/>
              </a:rPr>
              <a:t>( )</a:t>
            </a:r>
            <a:r>
              <a:rPr lang="ko-KR" altLang="en-US" b="1" dirty="0">
                <a:latin typeface="+mn-ea"/>
                <a:ea typeface="+mn-ea"/>
              </a:rPr>
              <a:t>와 사용법이 동일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‘</a:t>
            </a:r>
            <a:r>
              <a:rPr lang="en-US" altLang="ko-KR" b="1" dirty="0">
                <a:latin typeface="+mn-ea"/>
                <a:ea typeface="+mn-ea"/>
              </a:rPr>
              <a:t>C:\temp\data2.txt’ </a:t>
            </a:r>
            <a:r>
              <a:rPr lang="ko-KR" altLang="en-US" b="1" dirty="0">
                <a:latin typeface="+mn-ea"/>
                <a:ea typeface="+mn-ea"/>
              </a:rPr>
              <a:t>파일에 정수 </a:t>
            </a:r>
            <a:r>
              <a:rPr lang="en-US" altLang="ko-KR" b="1" dirty="0">
                <a:latin typeface="+mn-ea"/>
                <a:ea typeface="+mn-ea"/>
              </a:rPr>
              <a:t>5</a:t>
            </a:r>
            <a:r>
              <a:rPr lang="ko-KR" altLang="en-US" b="1" dirty="0">
                <a:latin typeface="+mn-ea"/>
                <a:ea typeface="+mn-ea"/>
              </a:rPr>
              <a:t>줄을 쓰고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 err="1">
                <a:latin typeface="+mn-ea"/>
                <a:ea typeface="+mn-ea"/>
              </a:rPr>
              <a:t>fscanf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함수로 읽어온 후 그 숫자들을 </a:t>
            </a:r>
            <a:r>
              <a:rPr lang="ko-KR" altLang="en-US" b="1" dirty="0" smtClean="0">
                <a:latin typeface="+mn-ea"/>
                <a:ea typeface="+mn-ea"/>
              </a:rPr>
              <a:t>합하는 프로그램 </a:t>
            </a:r>
            <a:r>
              <a:rPr lang="ko-KR" altLang="en-US" b="1" dirty="0">
                <a:latin typeface="+mn-ea"/>
                <a:ea typeface="+mn-ea"/>
              </a:rPr>
              <a:t>작성 과정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  먼저 </a:t>
            </a:r>
            <a:r>
              <a:rPr lang="en-US" altLang="ko-KR" b="1" dirty="0">
                <a:latin typeface="+mn-ea"/>
                <a:ea typeface="+mn-ea"/>
              </a:rPr>
              <a:t>5</a:t>
            </a:r>
            <a:r>
              <a:rPr lang="ko-KR" altLang="en-US" b="1" dirty="0">
                <a:latin typeface="+mn-ea"/>
                <a:ea typeface="+mn-ea"/>
              </a:rPr>
              <a:t>줄의 숫자를 메모장에 적고 ‘</a:t>
            </a:r>
            <a:r>
              <a:rPr lang="en-US" altLang="ko-KR" b="1" dirty="0">
                <a:latin typeface="+mn-ea"/>
                <a:ea typeface="+mn-ea"/>
              </a:rPr>
              <a:t>C</a:t>
            </a:r>
            <a:r>
              <a:rPr lang="en-US" altLang="ko-KR" b="1" dirty="0" smtClean="0">
                <a:latin typeface="+mn-ea"/>
                <a:ea typeface="+mn-ea"/>
              </a:rPr>
              <a:t>:\c_study\data2.txt</a:t>
            </a:r>
            <a:r>
              <a:rPr lang="en-US" altLang="ko-KR" b="1" dirty="0">
                <a:latin typeface="+mn-ea"/>
                <a:ea typeface="+mn-ea"/>
              </a:rPr>
              <a:t>’</a:t>
            </a:r>
            <a:r>
              <a:rPr lang="ko-KR" altLang="en-US" b="1" dirty="0">
                <a:latin typeface="+mn-ea"/>
                <a:ea typeface="+mn-ea"/>
              </a:rPr>
              <a:t>로 저장함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0" y="1679200"/>
            <a:ext cx="5888654" cy="5760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70" y="2990304"/>
            <a:ext cx="6510994" cy="10867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4503550"/>
            <a:ext cx="46386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59616"/>
            <a:ext cx="7992368" cy="49588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97489" y="3573016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회 반복하면서 파일 포인터에서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정수를 읽어오고 합계를 누적함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38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표준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표준 입력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stdin</a:t>
            </a:r>
            <a:r>
              <a:rPr lang="en-US" altLang="ko-KR" b="1" dirty="0">
                <a:latin typeface="+mn-ea"/>
                <a:ea typeface="+mn-ea"/>
              </a:rPr>
              <a:t>, Standard Input) : </a:t>
            </a:r>
            <a:r>
              <a:rPr lang="ko-KR" altLang="en-US" b="1" dirty="0">
                <a:latin typeface="+mn-ea"/>
                <a:ea typeface="+mn-ea"/>
              </a:rPr>
              <a:t>키보드 입력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표준 출력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stdout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 err="1">
                <a:latin typeface="+mn-ea"/>
                <a:ea typeface="+mn-ea"/>
              </a:rPr>
              <a:t>StandardOutput</a:t>
            </a:r>
            <a:r>
              <a:rPr lang="en-US" altLang="ko-KR" b="1" dirty="0">
                <a:latin typeface="+mn-ea"/>
                <a:ea typeface="+mn-ea"/>
              </a:rPr>
              <a:t>) : </a:t>
            </a:r>
            <a:r>
              <a:rPr lang="ko-KR" altLang="en-US" b="1" dirty="0">
                <a:latin typeface="+mn-ea"/>
                <a:ea typeface="+mn-ea"/>
              </a:rPr>
              <a:t>모니터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0" y="1966175"/>
            <a:ext cx="80295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0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931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파일을 이용한 출력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파일의 문자열 출력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fputs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파일에서 데이터를 읽어와 화면에 출력하는 대신 파일에 내용을 씀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단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파일 포인터에 지정된 파일에 문자열을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79772"/>
            <a:ext cx="4844222" cy="61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53" y="3429000"/>
            <a:ext cx="7883248" cy="12726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4876950"/>
            <a:ext cx="76009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4" y="795639"/>
            <a:ext cx="7992368" cy="38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8943975" cy="228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717032"/>
            <a:ext cx="46386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87670"/>
            <a:ext cx="7992368" cy="487693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c</a:t>
            </a:r>
            <a:r>
              <a:rPr lang="en-US" altLang="ko-KR" b="1" dirty="0" smtClean="0">
                <a:latin typeface="+mn-ea"/>
                <a:ea typeface="+mn-ea"/>
              </a:rPr>
              <a:t>opy</a:t>
            </a:r>
            <a:r>
              <a:rPr lang="ko-KR" altLang="en-US" b="1" dirty="0" smtClean="0">
                <a:latin typeface="+mn-ea"/>
                <a:ea typeface="+mn-ea"/>
              </a:rPr>
              <a:t>의 구현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7817" y="3573016"/>
            <a:ext cx="3062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읽기용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파일에서 한 줄을 읽음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최대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199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자까지 읽을 수 있음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4095" y="4140369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읽기용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파일의 끝을 만나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for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문을 빠져 나감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745" y="4725144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쓰기용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파일에 한 줄을 씀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18307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9" y="3188739"/>
            <a:ext cx="62388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494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서식을 지정하여 파일 출력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fprintf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파일에 숫자를 </a:t>
            </a:r>
            <a:r>
              <a:rPr lang="ko-KR" altLang="en-US" b="1" dirty="0" smtClean="0">
                <a:latin typeface="+mn-ea"/>
                <a:ea typeface="+mn-ea"/>
              </a:rPr>
              <a:t>출력할 때는 </a:t>
            </a:r>
            <a:r>
              <a:rPr lang="ko-KR" altLang="en-US" b="1" dirty="0">
                <a:latin typeface="+mn-ea"/>
                <a:ea typeface="+mn-ea"/>
              </a:rPr>
              <a:t>서식을 지정할 수 있는 </a:t>
            </a:r>
            <a:r>
              <a:rPr lang="en-US" altLang="ko-KR" b="1" dirty="0" err="1">
                <a:latin typeface="+mn-ea"/>
                <a:ea typeface="+mn-ea"/>
              </a:rPr>
              <a:t>fprintf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함수를 사용하는 것이 편리함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8" y="2125474"/>
            <a:ext cx="5652736" cy="58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992368" cy="50226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6107" y="3636313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회 반복하면서 키보드에서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 받은 숫자의 합계를 누적함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5686" y="4696344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합계를 파일에 씀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3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9695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359328"/>
            <a:ext cx="4733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파일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Quiz </a:t>
            </a:r>
            <a:r>
              <a:rPr lang="en-US" altLang="ko-KR" b="1" dirty="0" smtClean="0">
                <a:latin typeface="+mn-ea"/>
                <a:ea typeface="+mn-ea"/>
              </a:rPr>
              <a:t>11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11-10.c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구구단을 모니터가 아닌 </a:t>
            </a:r>
            <a:r>
              <a:rPr lang="en-US" altLang="ko-KR" b="1" dirty="0" smtClean="0">
                <a:latin typeface="+mn-ea"/>
                <a:ea typeface="+mn-ea"/>
              </a:rPr>
              <a:t>‘gugu.txt’ </a:t>
            </a:r>
            <a:r>
              <a:rPr lang="ko-KR" altLang="en-US" b="1" dirty="0" smtClean="0">
                <a:latin typeface="+mn-ea"/>
                <a:ea typeface="+mn-ea"/>
              </a:rPr>
              <a:t>파일에 쓰는 </a:t>
            </a:r>
            <a:r>
              <a:rPr lang="ko-KR" altLang="en-US" b="1" dirty="0">
                <a:latin typeface="+mn-ea"/>
                <a:ea typeface="+mn-ea"/>
              </a:rPr>
              <a:t>프로그램을 작성하시오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53733"/>
            <a:ext cx="712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0" y="1572303"/>
            <a:ext cx="6840760" cy="120880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표준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26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latin typeface="+mn-ea"/>
                <a:ea typeface="+mn-ea"/>
              </a:rPr>
              <a:t>서식화된</a:t>
            </a:r>
            <a:r>
              <a:rPr lang="ko-KR" altLang="en-US" b="1" dirty="0">
                <a:latin typeface="+mn-ea"/>
                <a:ea typeface="+mn-ea"/>
              </a:rPr>
              <a:t> 입출력 함수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(), </a:t>
            </a:r>
            <a:r>
              <a:rPr lang="en-US" altLang="ko-KR" b="1" dirty="0" err="1">
                <a:latin typeface="+mn-ea"/>
                <a:ea typeface="+mn-ea"/>
              </a:rPr>
              <a:t>scanf</a:t>
            </a:r>
            <a:r>
              <a:rPr lang="en-US" altLang="ko-KR" b="1" dirty="0" smtClean="0">
                <a:latin typeface="+mn-ea"/>
                <a:ea typeface="+mn-ea"/>
              </a:rPr>
              <a:t>()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입출력 함수에 사용 가능한 서식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7" y="3068960"/>
            <a:ext cx="4889376" cy="3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" y="974973"/>
            <a:ext cx="9270305" cy="533434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표준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4227" y="299695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정수를 입력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9785" y="335699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실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수를 입력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6486" y="3595082"/>
            <a:ext cx="40310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C000"/>
                </a:solidFill>
                <a:latin typeface="+mn-ea"/>
                <a:ea typeface="+mn-ea"/>
              </a:rPr>
              <a:t>문자를 입력</a:t>
            </a:r>
            <a:r>
              <a:rPr lang="en-US" altLang="ko-KR" sz="1500" b="1" dirty="0" smtClean="0">
                <a:solidFill>
                  <a:srgbClr val="FFC000"/>
                </a:solidFill>
                <a:latin typeface="+mn-ea"/>
                <a:ea typeface="+mn-ea"/>
              </a:rPr>
              <a:t>. 13</a:t>
            </a:r>
            <a:r>
              <a:rPr lang="ko-KR" altLang="en-US" sz="1500" b="1" dirty="0" smtClean="0">
                <a:solidFill>
                  <a:srgbClr val="FFC000"/>
                </a:solidFill>
                <a:latin typeface="+mn-ea"/>
                <a:ea typeface="+mn-ea"/>
              </a:rPr>
              <a:t>행의 </a:t>
            </a:r>
            <a:r>
              <a:rPr lang="en-US" altLang="ko-KR" sz="1500" b="1" dirty="0" smtClean="0">
                <a:solidFill>
                  <a:srgbClr val="FFC000"/>
                </a:solidFill>
                <a:latin typeface="+mn-ea"/>
                <a:ea typeface="+mn-ea"/>
              </a:rPr>
              <a:t>Enter</a:t>
            </a:r>
            <a:r>
              <a:rPr lang="ko-KR" altLang="en-US" sz="1500" b="1" dirty="0" smtClean="0">
                <a:solidFill>
                  <a:srgbClr val="FFC000"/>
                </a:solidFill>
                <a:latin typeface="+mn-ea"/>
                <a:ea typeface="+mn-ea"/>
              </a:rPr>
              <a:t>를 무시하기 위해 </a:t>
            </a:r>
            <a:endParaRPr lang="en-US" altLang="ko-KR" sz="15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500" b="1" dirty="0" smtClean="0">
                <a:solidFill>
                  <a:srgbClr val="FFC000"/>
                </a:solidFill>
                <a:latin typeface="+mn-ea"/>
                <a:ea typeface="+mn-ea"/>
              </a:rPr>
              <a:t>%c </a:t>
            </a:r>
            <a:r>
              <a:rPr lang="ko-KR" altLang="en-US" sz="1500" b="1" dirty="0" smtClean="0">
                <a:solidFill>
                  <a:srgbClr val="FFC000"/>
                </a:solidFill>
                <a:latin typeface="+mn-ea"/>
                <a:ea typeface="+mn-ea"/>
              </a:rPr>
              <a:t>앞에 공백이 필요함</a:t>
            </a:r>
            <a:endParaRPr lang="ko-KR" altLang="en-US" sz="15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7283" y="4099138"/>
            <a:ext cx="4641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C000"/>
                </a:solidFill>
                <a:latin typeface="+mn-ea"/>
                <a:ea typeface="+mn-ea"/>
              </a:rPr>
              <a:t>문자열</a:t>
            </a:r>
            <a:r>
              <a:rPr lang="ko-KR" altLang="en-US" sz="1500" b="1" dirty="0">
                <a:solidFill>
                  <a:srgbClr val="FFC000"/>
                </a:solidFill>
                <a:latin typeface="+mn-ea"/>
                <a:ea typeface="+mn-ea"/>
              </a:rPr>
              <a:t>을</a:t>
            </a:r>
            <a:r>
              <a:rPr lang="ko-KR" altLang="en-US" sz="1500" b="1" dirty="0" smtClean="0">
                <a:solidFill>
                  <a:srgbClr val="FFC000"/>
                </a:solidFill>
                <a:latin typeface="+mn-ea"/>
                <a:ea typeface="+mn-ea"/>
              </a:rPr>
              <a:t> 입력</a:t>
            </a:r>
            <a:r>
              <a:rPr lang="en-US" altLang="ko-KR" sz="15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  <a:r>
              <a:rPr lang="ko-KR" altLang="en-US" sz="1500" b="1" dirty="0" smtClean="0">
                <a:solidFill>
                  <a:srgbClr val="FFC000"/>
                </a:solidFill>
                <a:latin typeface="+mn-ea"/>
                <a:ea typeface="+mn-ea"/>
              </a:rPr>
              <a:t>배열 이름 </a:t>
            </a:r>
            <a:r>
              <a:rPr lang="en-US" altLang="ko-KR" sz="1500" b="1" dirty="0">
                <a:solidFill>
                  <a:srgbClr val="FFC000"/>
                </a:solidFill>
                <a:latin typeface="+mn-ea"/>
                <a:ea typeface="+mn-ea"/>
              </a:rPr>
              <a:t>s</a:t>
            </a:r>
            <a:r>
              <a:rPr lang="ko-KR" altLang="en-US" sz="1500" b="1" dirty="0" smtClean="0">
                <a:solidFill>
                  <a:srgbClr val="FFC000"/>
                </a:solidFill>
                <a:latin typeface="+mn-ea"/>
                <a:ea typeface="+mn-ea"/>
              </a:rPr>
              <a:t>는 그 자체가 주소이므로</a:t>
            </a:r>
            <a:endParaRPr lang="en-US" altLang="ko-KR" sz="15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500" b="1" dirty="0" smtClean="0">
                <a:solidFill>
                  <a:srgbClr val="FFC000"/>
                </a:solidFill>
                <a:latin typeface="+mn-ea"/>
                <a:ea typeface="+mn-ea"/>
              </a:rPr>
              <a:t>&amp;</a:t>
            </a:r>
            <a:r>
              <a:rPr lang="ko-KR" altLang="en-US" sz="1500" b="1" dirty="0" smtClean="0">
                <a:solidFill>
                  <a:srgbClr val="FFC000"/>
                </a:solidFill>
                <a:latin typeface="+mn-ea"/>
                <a:ea typeface="+mn-ea"/>
              </a:rPr>
              <a:t>를 사용하지 않음</a:t>
            </a:r>
            <a:endParaRPr lang="ko-KR" altLang="en-US" sz="15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5125" y="4581128"/>
            <a:ext cx="3637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진수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16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진수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8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진수로 출력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3921" y="522920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실수를 일반 방식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및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공학용으로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출력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3921" y="5610726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 및 문자열로 출력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58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표준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83543"/>
            <a:ext cx="7992368" cy="44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표준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문자열 입출력 함수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(), </a:t>
            </a:r>
            <a:r>
              <a:rPr lang="en-US" altLang="ko-KR" b="1" dirty="0" err="1">
                <a:latin typeface="+mn-ea"/>
                <a:ea typeface="+mn-ea"/>
              </a:rPr>
              <a:t>scanf</a:t>
            </a:r>
            <a:r>
              <a:rPr lang="en-US" altLang="ko-KR" b="1" dirty="0">
                <a:latin typeface="+mn-ea"/>
                <a:ea typeface="+mn-ea"/>
              </a:rPr>
              <a:t>() 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모든 데이터 형식의 입출력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puts(), gets() 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문자열의 입출력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0" y="2276873"/>
            <a:ext cx="8280920" cy="15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표준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4704"/>
            <a:ext cx="7992368" cy="3329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3504" y="2708920"/>
            <a:ext cx="4397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문자열을 입력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최대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자까지 입력할 수 있음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9625" y="3162454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문자열을 출력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509120"/>
            <a:ext cx="7992368" cy="2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634835"/>
            <a:ext cx="7992368" cy="422174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표준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2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문자 입출력 함수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getchar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 smtClean="0">
                <a:latin typeface="+mn-ea"/>
                <a:ea typeface="+mn-ea"/>
              </a:rPr>
              <a:t>사용자가 키보드로 </a:t>
            </a:r>
            <a:r>
              <a:rPr lang="en-US" altLang="ko-KR" b="1" dirty="0" smtClean="0">
                <a:latin typeface="+mn-ea"/>
                <a:ea typeface="+mn-ea"/>
              </a:rPr>
              <a:t>Enter</a:t>
            </a:r>
            <a:r>
              <a:rPr lang="ko-KR" altLang="en-US" b="1" dirty="0" smtClean="0">
                <a:latin typeface="+mn-ea"/>
                <a:ea typeface="+mn-ea"/>
              </a:rPr>
              <a:t>를 누를 때까지 입력한 것을 버퍼에        모두 저장해 놓고 그 중에서 한 문자만 꺼냄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p</a:t>
            </a:r>
            <a:r>
              <a:rPr lang="en-US" altLang="ko-KR" b="1" dirty="0" err="1" smtClean="0">
                <a:latin typeface="+mn-ea"/>
                <a:ea typeface="+mn-ea"/>
              </a:rPr>
              <a:t>utchar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 smtClean="0">
                <a:latin typeface="+mn-ea"/>
                <a:ea typeface="+mn-ea"/>
              </a:rPr>
              <a:t>모니터에 문자 하나를 출력함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3721" y="4509120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개를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입출력함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4522" y="4818638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버퍼에서 문자를 읽어 모니터에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표준 입출력 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9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두 문자를 입력하고 </a:t>
            </a:r>
            <a:r>
              <a:rPr lang="en-US" altLang="ko-KR" b="1" dirty="0">
                <a:latin typeface="+mn-ea"/>
                <a:ea typeface="+mn-ea"/>
              </a:rPr>
              <a:t>Enter</a:t>
            </a:r>
            <a:r>
              <a:rPr lang="ko-KR" altLang="en-US" b="1" dirty="0">
                <a:latin typeface="+mn-ea"/>
                <a:ea typeface="+mn-ea"/>
              </a:rPr>
              <a:t>를 눌렀을 때는 두 문자가 출력되고 줄이 넘어감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세 문자를 입력하고 </a:t>
            </a:r>
            <a:r>
              <a:rPr lang="en-US" altLang="ko-KR" b="1" dirty="0">
                <a:latin typeface="+mn-ea"/>
                <a:ea typeface="+mn-ea"/>
              </a:rPr>
              <a:t>Enter</a:t>
            </a:r>
            <a:r>
              <a:rPr lang="ko-KR" altLang="en-US" b="1" dirty="0">
                <a:latin typeface="+mn-ea"/>
                <a:ea typeface="+mn-ea"/>
              </a:rPr>
              <a:t>를 눌렀을 때는 세 문자만 출력되고 줄이 </a:t>
            </a:r>
            <a:r>
              <a:rPr lang="ko-KR" altLang="en-US" b="1" dirty="0" smtClean="0">
                <a:latin typeface="+mn-ea"/>
                <a:ea typeface="+mn-ea"/>
              </a:rPr>
              <a:t>넘어가지         않음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6382" y="13903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표준 입출력과 파일 입출력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310498"/>
            <a:ext cx="7992368" cy="3066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33401" y="2910544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빈 줄이 한 줄 출력됨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952" y="366651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빈 줄이 없음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8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13131</TotalTime>
  <Words>883</Words>
  <Application>Microsoft Office PowerPoint</Application>
  <PresentationFormat>사용자 지정</PresentationFormat>
  <Paragraphs>201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982</cp:revision>
  <cp:lastPrinted>2013-10-01T01:40:38Z</cp:lastPrinted>
  <dcterms:created xsi:type="dcterms:W3CDTF">2010-01-22T01:09:25Z</dcterms:created>
  <dcterms:modified xsi:type="dcterms:W3CDTF">2023-05-18T23:52:56Z</dcterms:modified>
</cp:coreProperties>
</file>