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3" d="100"/>
          <a:sy n="133" d="100"/>
        </p:scale>
        <p:origin x="414" y="120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Ⅴ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조건문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16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참일 때 실행할 문장도 여러 개이고 거짓일 때 실행할 문장도 여러 개라면 블록</a:t>
            </a:r>
            <a:r>
              <a:rPr lang="en-US" altLang="ko-KR" b="1" dirty="0" smtClean="0">
                <a:latin typeface="+mn-ea"/>
                <a:ea typeface="+mn-ea"/>
              </a:rPr>
              <a:t>({})</a:t>
            </a:r>
            <a:r>
              <a:rPr lang="ko-KR" altLang="en-US" b="1" dirty="0" smtClean="0">
                <a:latin typeface="+mn-ea"/>
                <a:ea typeface="+mn-ea"/>
              </a:rPr>
              <a:t>으로 묶</a:t>
            </a:r>
            <a:r>
              <a:rPr lang="ko-KR" altLang="en-US" b="1" dirty="0" smtClean="0">
                <a:latin typeface="+mn-ea"/>
                <a:ea typeface="+mn-ea"/>
              </a:rPr>
              <a:t>도록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665449"/>
            <a:ext cx="7992368" cy="43954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7657" y="3062327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참이면 실행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29545" y="3430973"/>
            <a:ext cx="5577694" cy="5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37657" y="4034324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거짓이면 실행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9545" y="4402970"/>
            <a:ext cx="5577694" cy="5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5446"/>
            <a:ext cx="7992368" cy="26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453765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입력한 </a:t>
            </a:r>
            <a:r>
              <a:rPr lang="ko-KR" altLang="en-US" b="1" dirty="0" smtClean="0">
                <a:latin typeface="+mn-ea"/>
                <a:ea typeface="+mn-ea"/>
              </a:rPr>
              <a:t>숫자가 짝수인지 홀수인지 계산하는 프로그램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8330" y="3364307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나눈 나머지 값이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인 경우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53481" y="3645024"/>
            <a:ext cx="557769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49021" y="454311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짝수이면 실행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2880" y="296151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정수를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1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3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if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29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if</a:t>
            </a:r>
            <a:r>
              <a:rPr lang="ko-KR" altLang="en-US" b="1" dirty="0">
                <a:latin typeface="+mn-ea"/>
                <a:ea typeface="+mn-ea"/>
              </a:rPr>
              <a:t>문을 한 번 실행하고 그 결과에 다시 </a:t>
            </a:r>
            <a:r>
              <a:rPr lang="en-US" altLang="ko-KR" b="1" dirty="0">
                <a:latin typeface="+mn-ea"/>
                <a:ea typeface="+mn-ea"/>
              </a:rPr>
              <a:t>if</a:t>
            </a:r>
            <a:r>
              <a:rPr lang="ko-KR" altLang="en-US" b="1" dirty="0">
                <a:latin typeface="+mn-ea"/>
                <a:ea typeface="+mn-ea"/>
              </a:rPr>
              <a:t>문을 실행하는 것을 </a:t>
            </a:r>
            <a:r>
              <a:rPr lang="ko-KR" altLang="en-US" b="1" dirty="0" smtClean="0">
                <a:latin typeface="+mn-ea"/>
                <a:ea typeface="+mn-ea"/>
              </a:rPr>
              <a:t>중첩 </a:t>
            </a:r>
            <a:r>
              <a:rPr lang="en-US" altLang="ko-KR" b="1" dirty="0">
                <a:latin typeface="+mn-ea"/>
                <a:ea typeface="+mn-ea"/>
              </a:rPr>
              <a:t>if</a:t>
            </a:r>
            <a:r>
              <a:rPr lang="ko-KR" altLang="en-US" b="1" dirty="0" smtClean="0">
                <a:latin typeface="+mn-ea"/>
                <a:ea typeface="+mn-ea"/>
              </a:rPr>
              <a:t>문이라고 </a:t>
            </a:r>
            <a:r>
              <a:rPr lang="ko-KR" altLang="en-US" b="1" dirty="0">
                <a:latin typeface="+mn-ea"/>
                <a:ea typeface="+mn-ea"/>
              </a:rPr>
              <a:t>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조건식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이 </a:t>
            </a:r>
            <a:r>
              <a:rPr lang="ko-KR" altLang="en-US" b="1" dirty="0">
                <a:latin typeface="+mn-ea"/>
                <a:ea typeface="+mn-ea"/>
              </a:rPr>
              <a:t>참이면 </a:t>
            </a:r>
            <a:r>
              <a:rPr lang="en-US" altLang="ko-KR" b="1" dirty="0" smtClean="0">
                <a:latin typeface="+mn-ea"/>
                <a:ea typeface="+mn-ea"/>
              </a:rPr>
              <a:t>if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조건식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b="1" dirty="0">
                <a:latin typeface="+mn-ea"/>
                <a:ea typeface="+mn-ea"/>
              </a:rPr>
              <a:t>실행하고 </a:t>
            </a:r>
            <a:r>
              <a:rPr lang="ko-KR" altLang="en-US" b="1" dirty="0" smtClean="0">
                <a:latin typeface="+mn-ea"/>
                <a:ea typeface="+mn-ea"/>
              </a:rPr>
              <a:t>조건식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가 </a:t>
            </a:r>
            <a:r>
              <a:rPr lang="ko-KR" altLang="en-US" b="1" dirty="0">
                <a:latin typeface="+mn-ea"/>
                <a:ea typeface="+mn-ea"/>
              </a:rPr>
              <a:t>참이면 </a:t>
            </a:r>
            <a:r>
              <a:rPr lang="ko-KR" altLang="en-US" b="1" dirty="0" smtClean="0">
                <a:latin typeface="+mn-ea"/>
                <a:ea typeface="+mn-ea"/>
              </a:rPr>
              <a:t>실행할 </a:t>
            </a:r>
            <a:r>
              <a:rPr lang="ko-KR" altLang="en-US" b="1" dirty="0">
                <a:latin typeface="+mn-ea"/>
                <a:ea typeface="+mn-ea"/>
              </a:rPr>
              <a:t>문장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을      실행하는 </a:t>
            </a:r>
            <a:r>
              <a:rPr lang="ko-KR" altLang="en-US" b="1" dirty="0">
                <a:latin typeface="+mn-ea"/>
                <a:ea typeface="+mn-ea"/>
              </a:rPr>
              <a:t>식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132856"/>
            <a:ext cx="7996238" cy="32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9" y="792050"/>
            <a:ext cx="7974754" cy="448840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>
                <a:latin typeface="+mn-ea"/>
              </a:rPr>
              <a:t>중첩 </a:t>
            </a:r>
            <a:r>
              <a:rPr lang="en-US" altLang="ko-KR" sz="2400" dirty="0">
                <a:latin typeface="+mn-ea"/>
              </a:rPr>
              <a:t>if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8283" y="2276872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참이면 실행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6456" y="2550504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참이고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참이면 실행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8345" y="4422712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거짓이면 실행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32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>
                <a:latin typeface="+mn-ea"/>
              </a:rPr>
              <a:t>중첩 </a:t>
            </a:r>
            <a:r>
              <a:rPr lang="en-US" altLang="ko-KR" sz="2400" dirty="0">
                <a:latin typeface="+mn-ea"/>
              </a:rPr>
              <a:t>if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0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>
                <a:latin typeface="+mn-ea"/>
              </a:rPr>
              <a:t>중첩 </a:t>
            </a:r>
            <a:r>
              <a:rPr lang="en-US" altLang="ko-KR" sz="2400" dirty="0">
                <a:latin typeface="+mn-ea"/>
              </a:rPr>
              <a:t>if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점</a:t>
            </a:r>
            <a:r>
              <a:rPr lang="ko-KR" altLang="en-US" b="1" dirty="0" smtClean="0">
                <a:latin typeface="+mn-ea"/>
                <a:ea typeface="+mn-ea"/>
              </a:rPr>
              <a:t>수를 입력 받아 </a:t>
            </a:r>
            <a:r>
              <a:rPr lang="en-US" altLang="ko-KR" b="1" dirty="0" smtClean="0">
                <a:latin typeface="+mn-ea"/>
                <a:ea typeface="+mn-ea"/>
              </a:rPr>
              <a:t>90</a:t>
            </a:r>
            <a:r>
              <a:rPr lang="ko-KR" altLang="en-US" b="1" dirty="0" smtClean="0">
                <a:latin typeface="+mn-ea"/>
                <a:ea typeface="+mn-ea"/>
              </a:rPr>
              <a:t>점 이상은 </a:t>
            </a:r>
            <a:r>
              <a:rPr lang="en-US" altLang="ko-KR" b="1" dirty="0" smtClean="0">
                <a:latin typeface="+mn-ea"/>
                <a:ea typeface="+mn-ea"/>
              </a:rPr>
              <a:t>A, 80</a:t>
            </a:r>
            <a:r>
              <a:rPr lang="ko-KR" altLang="en-US" b="1" dirty="0" smtClean="0">
                <a:latin typeface="+mn-ea"/>
                <a:ea typeface="+mn-ea"/>
              </a:rPr>
              <a:t>점 이상은 </a:t>
            </a:r>
            <a:r>
              <a:rPr lang="en-US" altLang="ko-KR" b="1" dirty="0" smtClean="0">
                <a:latin typeface="+mn-ea"/>
                <a:ea typeface="+mn-ea"/>
              </a:rPr>
              <a:t>B, 70</a:t>
            </a:r>
            <a:r>
              <a:rPr lang="ko-KR" altLang="en-US" b="1" dirty="0" smtClean="0">
                <a:latin typeface="+mn-ea"/>
                <a:ea typeface="+mn-ea"/>
              </a:rPr>
              <a:t>점 이상은 </a:t>
            </a:r>
            <a:r>
              <a:rPr lang="en-US" altLang="ko-KR" b="1" dirty="0" smtClean="0">
                <a:latin typeface="+mn-ea"/>
                <a:ea typeface="+mn-ea"/>
              </a:rPr>
              <a:t>C, 60</a:t>
            </a:r>
            <a:r>
              <a:rPr lang="ko-KR" altLang="en-US" b="1" dirty="0" smtClean="0">
                <a:latin typeface="+mn-ea"/>
                <a:ea typeface="+mn-ea"/>
              </a:rPr>
              <a:t>점 이상은 </a:t>
            </a:r>
            <a:r>
              <a:rPr lang="en-US" altLang="ko-KR" b="1" dirty="0" smtClean="0">
                <a:latin typeface="+mn-ea"/>
                <a:ea typeface="+mn-ea"/>
              </a:rPr>
              <a:t>D,       </a:t>
            </a:r>
            <a:r>
              <a:rPr lang="ko-KR" altLang="en-US" b="1" dirty="0" smtClean="0">
                <a:latin typeface="+mn-ea"/>
                <a:ea typeface="+mn-ea"/>
              </a:rPr>
              <a:t>그 외는 </a:t>
            </a:r>
            <a:r>
              <a:rPr lang="en-US" altLang="ko-KR" b="1" dirty="0" smtClean="0">
                <a:latin typeface="+mn-ea"/>
                <a:ea typeface="+mn-ea"/>
              </a:rPr>
              <a:t>F</a:t>
            </a:r>
            <a:r>
              <a:rPr lang="ko-KR" altLang="en-US" b="1" dirty="0" smtClean="0">
                <a:latin typeface="+mn-ea"/>
                <a:ea typeface="+mn-ea"/>
              </a:rPr>
              <a:t>로 처리하는 프로그램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624736" cy="46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>
                <a:latin typeface="+mn-ea"/>
              </a:rPr>
              <a:t>중첩 </a:t>
            </a:r>
            <a:r>
              <a:rPr lang="en-US" altLang="ko-KR" sz="2400" dirty="0">
                <a:latin typeface="+mn-ea"/>
              </a:rPr>
              <a:t>if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3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기본 </a:t>
            </a:r>
            <a:r>
              <a:rPr lang="en-US" altLang="ko-KR" b="1" dirty="0" smtClean="0">
                <a:latin typeface="+mn-ea"/>
                <a:ea typeface="+mn-ea"/>
              </a:rPr>
              <a:t>if</a:t>
            </a:r>
            <a:r>
              <a:rPr lang="ko-KR" altLang="en-US" b="1" dirty="0" smtClean="0">
                <a:latin typeface="+mn-ea"/>
                <a:ea typeface="+mn-ea"/>
              </a:rPr>
              <a:t>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조건식이 참이면 ‘실행할 </a:t>
            </a:r>
            <a:r>
              <a:rPr lang="ko-KR" altLang="en-US" b="1" dirty="0" err="1">
                <a:latin typeface="+mn-ea"/>
                <a:ea typeface="+mn-ea"/>
              </a:rPr>
              <a:t>문장’을</a:t>
            </a:r>
            <a:r>
              <a:rPr lang="ko-KR" altLang="en-US" b="1" dirty="0">
                <a:latin typeface="+mn-ea"/>
                <a:ea typeface="+mn-ea"/>
              </a:rPr>
              <a:t> 실행하고 조건식이 거짓이면 실행하지 않음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44824"/>
            <a:ext cx="57816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 smtClean="0">
                <a:latin typeface="+mn-ea"/>
              </a:rPr>
              <a:t>switch~case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72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여러 </a:t>
            </a:r>
            <a:r>
              <a:rPr lang="ko-KR" altLang="en-US" b="1" dirty="0">
                <a:latin typeface="+mn-ea"/>
                <a:ea typeface="+mn-ea"/>
              </a:rPr>
              <a:t>개 중에 하나를 </a:t>
            </a:r>
            <a:r>
              <a:rPr lang="ko-KR" altLang="en-US" b="1" dirty="0" smtClean="0">
                <a:latin typeface="+mn-ea"/>
                <a:ea typeface="+mn-ea"/>
              </a:rPr>
              <a:t>선택하는 것을 다중 </a:t>
            </a:r>
            <a:r>
              <a:rPr lang="ko-KR" altLang="en-US" b="1" dirty="0" err="1" smtClean="0">
                <a:latin typeface="+mn-ea"/>
                <a:ea typeface="+mn-ea"/>
              </a:rPr>
              <a:t>분기라고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switch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>
                <a:latin typeface="+mn-ea"/>
                <a:ea typeface="+mn-ea"/>
              </a:rPr>
              <a:t>조건값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 err="1">
                <a:latin typeface="+mn-ea"/>
                <a:ea typeface="+mn-ea"/>
              </a:rPr>
              <a:t>정숫값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에 따라 </a:t>
            </a:r>
            <a:r>
              <a:rPr lang="en-US" altLang="ko-KR" b="1" dirty="0">
                <a:latin typeface="+mn-ea"/>
                <a:ea typeface="+mn-ea"/>
              </a:rPr>
              <a:t>case</a:t>
            </a:r>
            <a:r>
              <a:rPr lang="ko-KR" altLang="en-US" b="1" dirty="0">
                <a:latin typeface="+mn-ea"/>
                <a:ea typeface="+mn-ea"/>
              </a:rPr>
              <a:t>문을 실행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7992367" cy="40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switch~case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1, 2, 3, 4 </a:t>
            </a:r>
            <a:r>
              <a:rPr lang="ko-KR" altLang="en-US" b="1" dirty="0" smtClean="0">
                <a:latin typeface="+mn-ea"/>
                <a:ea typeface="+mn-ea"/>
              </a:rPr>
              <a:t>중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하나를 선택하면 각 선택에 따라 </a:t>
            </a:r>
            <a:r>
              <a:rPr lang="en-US" altLang="ko-KR" b="1" dirty="0" err="1" smtClean="0">
                <a:latin typeface="+mn-ea"/>
                <a:ea typeface="+mn-ea"/>
              </a:rPr>
              <a:t>switch~case</a:t>
            </a:r>
            <a:r>
              <a:rPr lang="ko-KR" altLang="en-US" b="1" dirty="0" smtClean="0">
                <a:latin typeface="+mn-ea"/>
                <a:ea typeface="+mn-ea"/>
              </a:rPr>
              <a:t>문이 실행하는 프로그</a:t>
            </a:r>
            <a:r>
              <a:rPr lang="ko-KR" altLang="en-US" b="1" dirty="0" smtClean="0">
                <a:latin typeface="+mn-ea"/>
                <a:ea typeface="+mn-ea"/>
              </a:rPr>
              <a:t>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416824" cy="55557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5609" y="3162568"/>
            <a:ext cx="28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값에 따라서 분기함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7540" y="5805150"/>
            <a:ext cx="4971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1, 2, 3, 4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중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어디에도 해당되지 않을 때 수행됨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15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switch~case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3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switch~case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출력 연도를 입력 받아 해당하는 띠를 출력하는 프로그</a:t>
            </a:r>
            <a:r>
              <a:rPr lang="ko-KR" altLang="en-US" b="1" dirty="0" smtClean="0">
                <a:latin typeface="+mn-ea"/>
                <a:ea typeface="+mn-ea"/>
              </a:rPr>
              <a:t>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9001318" cy="5589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1713" y="3227606"/>
            <a:ext cx="564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연도를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나눈 나머지 값에 따라 결과를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49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switch~case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3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switch~case</a:t>
            </a:r>
            <a:r>
              <a:rPr lang="ko-KR" altLang="en-US" sz="2400" dirty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5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5-11.c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수식을 띄어쓰기로 한 줄에 입력 받고 </a:t>
            </a:r>
            <a:r>
              <a:rPr lang="en-US" altLang="ko-KR" b="1" dirty="0" err="1" smtClean="0">
                <a:latin typeface="+mn-ea"/>
                <a:ea typeface="+mn-ea"/>
              </a:rPr>
              <a:t>switch~case</a:t>
            </a:r>
            <a:r>
              <a:rPr lang="ko-KR" altLang="en-US" b="1" dirty="0" smtClean="0">
                <a:latin typeface="+mn-ea"/>
                <a:ea typeface="+mn-ea"/>
              </a:rPr>
              <a:t>문을 활용하여                          두 수의 </a:t>
            </a:r>
            <a:r>
              <a:rPr lang="en-US" altLang="ko-KR" b="1" dirty="0" smtClean="0">
                <a:latin typeface="+mn-ea"/>
                <a:ea typeface="+mn-ea"/>
              </a:rPr>
              <a:t>+, -, *, /, % </a:t>
            </a:r>
            <a:r>
              <a:rPr lang="ko-KR" altLang="en-US" b="1" dirty="0" smtClean="0">
                <a:latin typeface="+mn-ea"/>
                <a:ea typeface="+mn-ea"/>
              </a:rPr>
              <a:t>연산을 수행하는 프로그램을 작성하시오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638617"/>
            <a:ext cx="7992368" cy="32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8953500" cy="3257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9745" y="2593590"/>
            <a:ext cx="271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보다 작으므로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참임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7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953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44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조건식이 </a:t>
            </a:r>
            <a:r>
              <a:rPr lang="ko-KR" altLang="en-US" b="1" dirty="0" smtClean="0">
                <a:latin typeface="+mn-ea"/>
                <a:ea typeface="+mn-ea"/>
              </a:rPr>
              <a:t>참인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우 바로 아래의  한 문장만 실행함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90245"/>
            <a:ext cx="7992368" cy="3461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3184" y="2298358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참일  경우에 수행할 것으로 예상됨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3601" y="2703578"/>
            <a:ext cx="5577694" cy="5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3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6"/>
            <a:ext cx="7992368" cy="314398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If </a:t>
            </a:r>
            <a:r>
              <a:rPr lang="ko-KR" altLang="en-US" b="1" dirty="0" smtClean="0">
                <a:latin typeface="+mn-ea"/>
                <a:ea typeface="+mn-ea"/>
              </a:rPr>
              <a:t>문에서 두 문장 이상을 실행하고 싶다면 여러 개 구문을 하나로 만드는 블록</a:t>
            </a:r>
            <a:r>
              <a:rPr lang="en-US" altLang="ko-KR" b="1" dirty="0" smtClean="0">
                <a:latin typeface="+mn-ea"/>
                <a:ea typeface="+mn-ea"/>
              </a:rPr>
              <a:t>({})</a:t>
            </a:r>
            <a:r>
              <a:rPr lang="ko-KR" altLang="en-US" b="1" dirty="0" smtClean="0">
                <a:latin typeface="+mn-ea"/>
                <a:ea typeface="+mn-ea"/>
              </a:rPr>
              <a:t>을 사용해야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7657" y="2060848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참이면 블록으로 감싼 부분이 모두 수행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29545" y="2458754"/>
            <a:ext cx="5577694" cy="5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97742"/>
            <a:ext cx="7992368" cy="22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i</a:t>
            </a:r>
            <a:r>
              <a:rPr lang="en-US" altLang="ko-KR" sz="2400" dirty="0" smtClean="0">
                <a:latin typeface="+mn-ea"/>
              </a:rPr>
              <a:t>f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If~else</a:t>
            </a:r>
            <a:r>
              <a:rPr lang="ko-KR" altLang="en-US" b="1" dirty="0" smtClean="0">
                <a:latin typeface="+mn-ea"/>
                <a:ea typeface="+mn-ea"/>
              </a:rPr>
              <a:t>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참일 때 실행하는 문장과 거짓일 때 실행하는 문장이 다른 경우 </a:t>
            </a:r>
            <a:r>
              <a:rPr lang="en-US" altLang="ko-KR" b="1" dirty="0" err="1" smtClean="0">
                <a:latin typeface="+mn-ea"/>
                <a:ea typeface="+mn-ea"/>
              </a:rPr>
              <a:t>if~else</a:t>
            </a:r>
            <a:r>
              <a:rPr lang="ko-KR" altLang="en-US" b="1" dirty="0" smtClean="0">
                <a:latin typeface="+mn-ea"/>
                <a:ea typeface="+mn-ea"/>
              </a:rPr>
              <a:t>문을 사용함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1295" y="13903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조건문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6167"/>
            <a:ext cx="8049619" cy="33070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61993" y="359461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참이면 실행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1993" y="4062672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행이 거짓이면 실행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75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11521</TotalTime>
  <Words>515</Words>
  <Application>Microsoft Office PowerPoint</Application>
  <PresentationFormat>사용자 지정</PresentationFormat>
  <Paragraphs>136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800</cp:revision>
  <cp:lastPrinted>2013-10-01T01:40:38Z</cp:lastPrinted>
  <dcterms:created xsi:type="dcterms:W3CDTF">2010-01-22T01:09:25Z</dcterms:created>
  <dcterms:modified xsi:type="dcterms:W3CDTF">2022-07-06T02:28:14Z</dcterms:modified>
</cp:coreProperties>
</file>